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73C8-F9C4-4FBE-8B9B-BDE2BE4D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D514D-1D8B-4184-8DA3-3B7A8696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A363E-D266-4468-AD85-417B3B4F3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4D112-3D9B-4E3B-993A-C583A12E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081F7-2E49-4747-840A-9D797DC9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F8778-F300-4BB7-8754-BB1DD4AD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79288-D4D6-4D75-A95E-B2F0F2DA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1CABB-017C-4DAA-90B8-0862CD75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17501-D5B7-44D4-B1B8-53FF5BF3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FB289-A6CD-4E1C-BCA2-11E98092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A594F-0908-41F7-A113-34E622DE6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1041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汽车定制创业计划书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运营与供应链管理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财务规划与融资需求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针对追求个性化和高品质的消费者，提供定制化的豪华汽车。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满足消费者对高性能和运动外观的需求，提供定制化的跑车和运动型汽车。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关注环保和可持续发展，提供电动汽车和混合动力汽车的定制服务。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根据行业报告和数据，当前汽车定制市场规模约为XX元，预计未来几年将保持XX的增长率。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随着消费者对个性化需求的增加和汽车行业的不断发展，汽车定制市场仍有较大的发展空间。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00" r="216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越来越多的年轻人开始注重汽车的个性化，追求与众不同。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消费者不仅关注汽车的外观，还对汽车的品质和性能有较高要求。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品质与性能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消费者希望根据自己的喜好和需求进行汽车定制，打造独一无二的座驾。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如宝马、奔驰等，他们拥有完善的生产和销售渠道，但在个性化定制方面存在不足。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传统汽车制造商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独立汽车制造商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新兴科技公司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他们专注于汽车定制领域，但规模较小，品牌影响力有限。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一些科技公司开始涉足汽车定制领域，利用先进的技术提供更加智能和个性化的定制服务。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6" b="268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为消费者提供个性化、高品质的汽车定制服务。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提供多种外观、内饰定制选项，满足消费者个性化需求。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选用优质材料和工艺，确保汽车性能和品质。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提供从设计、生产到售后的一站式服务。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全程服务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61" r="224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提供多种设计方案供消费者选择。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提供定制咨询服务，了解消费者需求。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全程跟进生产过程，确保按时交付。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提供售后保障服务，解决消费者问题。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服务内容与优势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优化生产流程，缩短定制周期。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注重消费者体验，提供贴心服务。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拥有经验丰富的设计、生产和售后团队。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根据定制程度、材料选择、工艺复杂度等因素制定价格。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246" r="2724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提供透明、合理的定价体系，确保消费者物有所值。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根据不同车型和定制选项，价格范围在XX至XX元之间。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提供独特的定制体验，让消费者参与设计过程，满足个性化需求。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提供完善的售后服务，建立良好的客户关系，提高客户满意度。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树立专业、高品质的品牌形象，区别于传统汽车销售模式。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明确品牌的核心价值观和目标客户群体，塑造独特的品牌形象。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利用多种传播渠道，如广告、公关活动、社交媒体等，提高品牌知名度和美誉度。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品牌合作与赞助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与相关行业品牌合作，共同举办活动或赞助重要赛事，提升品牌影响力。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品牌建设与传播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利用互联网平台和社交媒体进行内容营销、搜索引擎优化、电子邮件营销等，吸引潜在客户。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组织车展、试驾活动、体验中心等，让客户亲身体验产品和服务，促进销售转化。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行业合作伙伴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与相关行业合作伙伴开展互利合作，共同开拓市场和客户资源。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与政府部门建立良好关系，了解政策走向和获取支持，为企业发展创造有利环境。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与优质的供应商建立长期合作关系，确保产品品质和供应链的稳定性。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105" b="11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合作伙伴关系建设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客户信息收集与分类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建立完善的客户信息管理系统，对客户进行分类和细分，以便更好地满足不同客户需求。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提供专业、高效的售前、售中、售后服务，确保客户满意度和忠诚度。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客户回访与关怀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定期回访客户，了解客户需求变化和反馈意见，及时调整服务策略，提高客户满意度。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https://d.book118.com/467041041011006054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2024-09-28T04:40:47.702</cp:lastPrinted>
  <dcterms:created xsi:type="dcterms:W3CDTF">2024-09-27T20:40:47Z</dcterms:created>
  <dcterms:modified xsi:type="dcterms:W3CDTF">2024-09-27T20:40:49Z</dcterms:modified>
</cp:coreProperties>
</file>