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91C6F-D804-44C2-B143-4CDC10F99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48A531-DD9F-46FF-82CA-A05853468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C8143-055B-437E-A584-D355DB307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FD726-409A-4583-A822-C2872078B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38EA00-1C6E-424D-ADA8-12CAA3CD1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D05208-19ED-44A0-AD55-8B09839BC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D94AB9-D02C-4595-AD65-CC364848B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AF934B-30E7-43C0-B073-07B7F22FA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D59285-278C-4DDA-823C-7918CBF5C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A376E-E852-4716-ADCD-345C38C96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889D2-F427-4C02-8B28-0C4DCAE0B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41044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《no杯水人生》ppt课件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杯水人生的概念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杯水人生的表现和影响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如何超越杯水人生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《no杯水人生》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通过探讨水资源的珍贵和人类对水资源的依赖，引导人们珍惜水资源，保护环境。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主题阐述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随着全球水资源日益紧张，人们越来越意识到水资源的珍贵，以及保护水资源的重要性。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主题背景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14" r="331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提高人们对水资源的认识和珍惜，倡导节约用水，保护环境。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通过教育和宣传，增强人们的环保意识，促进可持续发展。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杯水人生的概念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81" b="27181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强调人生时间的有限性，呼吁人们珍惜时间，不要浪费生命。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鼓励人们积极追求自己的梦想和目标，充分利用有限的时间，实现自己的价值。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杯水人生的含义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追求梦想和目标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人生短暂，时间有限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源自中国古代的哲学思想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中国古代哲学思想中蕴含着对人生短暂和有限的思考，杯水人生这一概念也受到这些哲学思想的影响。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现代社会压力和焦虑的反映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现代社会中，人们面临着越来越多的压力和焦虑，杯水人生这一概念也反映了人们对人生短暂和不确定性的思考。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89" b="2889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杯水人生的来源和背景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62" b="245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杯水人生的影响和启示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珍惜时间，充实自己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杯水人生提醒我们要珍惜每一刻时间，充实自己，不断学习和成长。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追求有意义的人生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杯水人生启示我们要积极追求有意义的人生，实现自己的价值和梦想。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关注当下，珍惜眼前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杯水人生让我们更加关注当下，珍惜眼前的人和事，不要等到失去后才后悔莫及。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杯水人生的表现和影响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在杯水人生的心态下，人们往往只关注眼前的事情，缺乏对未来的规划和目标设定。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缺乏长远规划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过度消费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00" r="9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为了追求短暂的快乐和满足，人们可能会过度消费，忽视长期的财务稳定和健康。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由于过度关注眼前的需求，人们可能会忽视自己的健康，导致身体和心理上的问题。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杯水人生的表现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只关注眼前的需求会导致个人无法实现长期的个人发展计划，错失成长和进步的机会。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500" b="4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个人发展受阻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过度消费和忽视健康会导致更多的社会问题，如医疗资源的浪费和社会的负担。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社会负担加重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在杯水人生的心态下，人们可能会忽视资源的珍贵和可持续性，导致资源的浪费和环境的破坏。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杯水人生对个人和社会的影响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个人需要培养自己的规划和目标设定能力，以实现长期的个人发展和社会贡献。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培养长远规划能力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个人和社会需要倡导健康的生活方式，注重饮食、运动和休息，以保持身心健康。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倡导健康生活方式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208" b="7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个人和社会需要推动可持续的消费模式，注重环保和资源的节约利用，以实现社会的可持续发展。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推动可持续消费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杯水人生对个人和社会的挑战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https://d.book118.com/467041044036006035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2024-09-09T14:04:40.700</cp:lastPrinted>
  <dcterms:created xsi:type="dcterms:W3CDTF">2024-09-09T06:04:40Z</dcterms:created>
  <dcterms:modified xsi:type="dcterms:W3CDTF">2024-09-09T06:04:42Z</dcterms:modified>
</cp:coreProperties>
</file>