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7D7EF-19D1-4B72-81E2-65B25E84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0C3D9-5AFB-4973-8A61-425598C83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8B52B-4A4F-4B75-9ECB-55C45791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A8B6D-A975-404E-A953-ABE5B79C3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1FB90-E4DA-4AF4-9943-93A2B618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841E6-E15C-439F-9E79-EBD438EE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F82B2-57CE-4211-AA2B-E4FE4EFF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4827E-03BA-4267-8638-C9C54D5F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20BB1-6527-451C-824B-19FFC5C6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A5022-83D4-4A89-963A-B25BA44D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6494D-1B3B-490B-A3B7-6BE87E98E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302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视力提升治疗效果与注意事项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视力问题概述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视力问题是指由于各种原因导致的视力下降或视觉障碍，包括近视、远视、散光等。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视力问题通常表现为视物模糊、重影、眩光等，严重时可能影响日常生活和工作。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视力问题定义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看近处清楚，看远处模糊，主要是由于眼球前后轴过长或角膜曲率过陡所致。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看远处清楚，看近处模糊，主要是由于眼球前后轴过短或角膜曲率过缓所致。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看东西有重影或光晕，主要是由于角膜表面曲率不一致所致。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视力问题分类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视力问题可能导致日常生活中的诸多不便，如驾驶、阅读、工作等。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长期视力问题可能导致自卑、焦虑等心理问题，影响生活质量。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视力问题可能与一些全身性疾病有关，如糖尿病、高血压等。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增加健康风险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通过配戴眼镜、隐形眼镜等光学器具，矫正屈光不正，提高视力。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光学矫正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光学仪器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0" r="141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通过特定的训练方法，如使用视力表、进行眼球运动等，提高眼睛的调节和聚焦能力。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使用特定的光学仪器，如弱视治疗仪、视力训练软件等，进行视觉训练和矫正。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通过补充对眼睛有益的营养素，如维生素A、C、E、锌等，改善眼睛健康状况，提高视力。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适当的运动锻炼可以促进血液循环，有助于改善眼部供血状况，提高视力。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保持充足的睡眠、减少长时间使用电子设备等健康生活习惯，有助于保护眼睛健康。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通过改变不良的认知和行为习惯，如改善阅读习惯、减少长时间使用电子设备等，有助于提高视力。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通过放松心情、减轻压力等心理调节方法，有助于缓解眼部疲劳，提高视力。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保持积极的心态，对视力提升有积极的影响。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视力提升治疗方法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https://d.book118.com/467043024024006033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2024-09-06T08:26:57.380</cp:lastPrinted>
  <dcterms:created xsi:type="dcterms:W3CDTF">2024-09-06T00:26:57Z</dcterms:created>
  <dcterms:modified xsi:type="dcterms:W3CDTF">2024-09-06T00:26:59Z</dcterms:modified>
</cp:coreProperties>
</file>