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A87596-57AD-49FC-A787-A9AF496EC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C3C68B-86DE-44BB-84D2-2943F4C86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0E0849-5AB8-431D-8057-C77131896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42429B-B2CA-4DA0-B0DB-9D5FB299E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32F3EE-D75C-49D6-9EFB-5DCADFC246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69670A-B2D1-4AC3-B01F-1718BA80D4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B6D5BA-D416-4F51-B88F-563B530542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3EF34E-96FF-44CA-8E71-1A3BDBF144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B5D538-9A6F-436F-83F0-A8537C9C50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4BAE00-E3A7-4BE1-A761-99128DD81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B31497-ECAB-485F-8495-F9E2E8375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43114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媒体与公益事业的关系</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媒体促进公益事业透明度
 媒体监督公益事业运行
 媒体提高公众公益意识
 媒体传播公益信息和倡导
 媒体促进公益资源整合
 媒体推动公益立法和政策
 媒体影响公众公益行为
 媒体促进公益事业发展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媒体促进公益事业透明度</a:t>
            </a:r>
          </a:p>
        </p:txBody>
      </p:sp>
      <p:sp>
        <p:nvSpPr>
          <p:cNvPr id="3" name="Subtitle 2"/>
          <p:cNvSpPr>
            <a:spLocks noGrp="1"/>
          </p:cNvSpPr>
          <p:nvPr>
            <p:ph type="subTitle" idx="1"/>
          </p:nvPr>
        </p:nvSpPr>
        <p:spPr/>
        <p:txBody>
          <a:bodyPr/>
          <a:lstStyle/>
          <a:p>
            <a:r>
              <a:t>媒体与公益事业的关系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媒体促进公益事业透明度</a:t>
            </a:r>
          </a:p>
        </p:txBody>
      </p:sp>
      <p:sp>
        <p:nvSpPr>
          <p:cNvPr id="3" name="Content Placeholder 2"/>
          <p:cNvSpPr>
            <a:spLocks noGrp="1"/>
          </p:cNvSpPr>
          <p:nvPr>
            <p:ph sz="half" idx="2"/>
          </p:nvPr>
        </p:nvSpPr>
        <p:spPr/>
        <p:txBody>
          <a:bodyPr/>
          <a:lstStyle/>
          <a:p>
            <a:r>
              <a:t>1. 公益事业透明度是公众监督和参与的基础，媒体可以通过报道和监督来促进公益事业的透明度。</a:t>
            </a:r>
          </a:p>
          <a:p>
            <a:r>
              <a:t>2. 媒体可以主动曝光公益事业中的问题和不足，督促公益组织进行整改。</a:t>
            </a:r>
          </a:p>
          <a:p>
            <a:r>
              <a:t>3. 媒体可以提供公益事业的透明度信息，方便公众查询和了解公益组织的运作情况。</a:t>
            </a:r>
          </a:p>
        </p:txBody>
      </p:sp>
      <p:sp>
        <p:nvSpPr>
          <p:cNvPr id="4" name="Text Placeholder 3"/>
          <p:cNvSpPr>
            <a:spLocks noGrp="1"/>
          </p:cNvSpPr>
          <p:nvPr>
            <p:ph type="body" idx="3"/>
          </p:nvPr>
        </p:nvSpPr>
        <p:spPr/>
        <p:txBody>
          <a:bodyPr/>
          <a:lstStyle/>
          <a:p>
            <a:r>
              <a:t>媒体监督公益事业资金使用</a:t>
            </a:r>
          </a:p>
        </p:txBody>
      </p:sp>
      <p:sp>
        <p:nvSpPr>
          <p:cNvPr id="5" name="Content Placeholder 4"/>
          <p:cNvSpPr>
            <a:spLocks noGrp="1"/>
          </p:cNvSpPr>
          <p:nvPr>
            <p:ph sz="half" idx="4"/>
          </p:nvPr>
        </p:nvSpPr>
        <p:spPr/>
        <p:txBody>
          <a:bodyPr/>
          <a:lstStyle/>
          <a:p>
            <a:r>
              <a:t>1. 媒体可以对公益事业的资金使用情况进行监督，防止贪污腐败和挪用公款等情况发生。</a:t>
            </a:r>
          </a:p>
          <a:p>
            <a:r>
              <a:t>2. 媒体可以揭露公益组织资金使用的黑幕，督促公益组织公开财务信息并接受公众监督。</a:t>
            </a:r>
          </a:p>
          <a:p>
            <a:r>
              <a:t>3. 媒体可以引导公众关注和参与公益事业的资金使用监督，提高公益事业的透明度。</a:t>
            </a:r>
          </a:p>
        </p:txBody>
      </p:sp>
      <p:sp>
        <p:nvSpPr>
          <p:cNvPr id="6" name="Text Placeholder 5"/>
          <p:cNvSpPr>
            <a:spLocks noGrp="1"/>
          </p:cNvSpPr>
          <p:nvPr>
            <p:ph type="body" idx="1"/>
          </p:nvPr>
        </p:nvSpPr>
        <p:spPr/>
        <p:txBody>
          <a:bodyPr/>
          <a:lstStyle/>
          <a:p>
            <a:r>
              <a:t>媒体促进公益事业透明度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媒体促进公益事业透明度</a:t>
            </a:r>
          </a:p>
        </p:txBody>
      </p:sp>
      <p:sp>
        <p:nvSpPr>
          <p:cNvPr id="3" name="Content Placeholder 2"/>
          <p:cNvSpPr>
            <a:spLocks noGrp="1"/>
          </p:cNvSpPr>
          <p:nvPr>
            <p:ph sz="half" idx="2"/>
          </p:nvPr>
        </p:nvSpPr>
        <p:spPr/>
        <p:txBody>
          <a:bodyPr/>
          <a:lstStyle/>
          <a:p>
            <a:r>
              <a:t>1. 媒体可以通过报道公益事业的感人故事和案例，吸引公众的关注和捐款。</a:t>
            </a:r>
          </a:p>
          <a:p>
            <a:r>
              <a:t>2. 媒体可以通过举办募捐活动，帮助公益事业筹集资金。</a:t>
            </a:r>
          </a:p>
          <a:p>
            <a:r>
              <a:t>3. 媒体可以通过与公益组织合作，帮助公益组织开展募捐活动，提高公益事业的筹款效率。</a:t>
            </a:r>
          </a:p>
        </p:txBody>
      </p:sp>
      <p:sp>
        <p:nvSpPr>
          <p:cNvPr id="4" name="Text Placeholder 3"/>
          <p:cNvSpPr>
            <a:spLocks noGrp="1"/>
          </p:cNvSpPr>
          <p:nvPr>
            <p:ph type="body" idx="3"/>
          </p:nvPr>
        </p:nvSpPr>
        <p:spPr/>
        <p:txBody>
          <a:bodyPr/>
          <a:lstStyle/>
          <a:p>
            <a:r>
              <a:t>媒体与公益事业合作开展宣传活动</a:t>
            </a:r>
          </a:p>
        </p:txBody>
      </p:sp>
      <p:sp>
        <p:nvSpPr>
          <p:cNvPr id="5" name="Content Placeholder 4"/>
          <p:cNvSpPr>
            <a:spLocks noGrp="1"/>
          </p:cNvSpPr>
          <p:nvPr>
            <p:ph sz="half" idx="4"/>
          </p:nvPr>
        </p:nvSpPr>
        <p:spPr/>
        <p:txBody>
          <a:bodyPr/>
          <a:lstStyle/>
          <a:p>
            <a:r>
              <a:t>1. 媒体可以与公益组织合作开展宣传活动，提高公众对公益事业的了解和认识。</a:t>
            </a:r>
          </a:p>
          <a:p>
            <a:r>
              <a:t>2. 媒体可以利用自己的传播优势，帮助公益组织开展宣传活动，扩大公益事业的影响力。</a:t>
            </a:r>
          </a:p>
          <a:p>
            <a:r>
              <a:t>3. 媒体可以帮助公益组织树立良好的公众形象，提高公益组织的公信力和影响力。</a:t>
            </a:r>
          </a:p>
        </p:txBody>
      </p:sp>
      <p:sp>
        <p:nvSpPr>
          <p:cNvPr id="6" name="Text Placeholder 5"/>
          <p:cNvSpPr>
            <a:spLocks noGrp="1"/>
          </p:cNvSpPr>
          <p:nvPr>
            <p:ph type="body" idx="1"/>
          </p:nvPr>
        </p:nvSpPr>
        <p:spPr/>
        <p:txBody>
          <a:bodyPr/>
          <a:lstStyle/>
          <a:p>
            <a:r>
              <a:t>媒体帮助公益事业筹集资金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媒体促进公益事业透明度</a:t>
            </a:r>
          </a:p>
        </p:txBody>
      </p:sp>
      <p:sp>
        <p:nvSpPr>
          <p:cNvPr id="3" name="Text Placeholder 2"/>
          <p:cNvSpPr>
            <a:spLocks noGrp="1"/>
          </p:cNvSpPr>
          <p:nvPr>
            <p:ph type="body" idx="1"/>
          </p:nvPr>
        </p:nvSpPr>
        <p:spPr/>
        <p:txBody>
          <a:bodyPr/>
          <a:lstStyle/>
          <a:p>
            <a:r>
              <a:t>媒体帮助公益事业招募志愿者</a:t>
            </a:r>
          </a:p>
        </p:txBody>
      </p:sp>
      <p:sp>
        <p:nvSpPr>
          <p:cNvPr id="4" name="Content Placeholder 3"/>
          <p:cNvSpPr>
            <a:spLocks noGrp="1"/>
          </p:cNvSpPr>
          <p:nvPr>
            <p:ph sz="half" idx="2"/>
          </p:nvPr>
        </p:nvSpPr>
        <p:spPr/>
        <p:txBody>
          <a:bodyPr/>
          <a:lstStyle/>
          <a:p>
            <a:r>
              <a:t>1. 媒体可以报道公益事业志愿者的感人故事和案例，吸引公众加入公益事业志愿者队伍。</a:t>
            </a:r>
          </a:p>
          <a:p>
            <a:r>
              <a:t>2. 媒体可以通过举办志愿者招募活动，帮助公益事业招募志愿者。</a:t>
            </a:r>
          </a:p>
          <a:p>
            <a:r>
              <a:t>3. 媒体可以通过与公益组织合作，帮助公益组织开展志愿者招募活动，提高公益事业的志愿者数量。</a:t>
            </a:r>
          </a:p>
        </p:txBody>
      </p:sp>
      <p:sp>
        <p:nvSpPr>
          <p:cNvPr id="5" name="Text Placeholder 4"/>
          <p:cNvSpPr>
            <a:spLocks noGrp="1"/>
          </p:cNvSpPr>
          <p:nvPr>
            <p:ph type="body" idx="3"/>
          </p:nvPr>
        </p:nvSpPr>
        <p:spPr/>
        <p:txBody>
          <a:bodyPr/>
          <a:lstStyle/>
          <a:p>
            <a:r>
              <a:t>媒体推动公益事业立法和政策完善</a:t>
            </a:r>
          </a:p>
        </p:txBody>
      </p:sp>
      <p:sp>
        <p:nvSpPr>
          <p:cNvPr id="6" name="Content Placeholder 5"/>
          <p:cNvSpPr>
            <a:spLocks noGrp="1"/>
          </p:cNvSpPr>
          <p:nvPr>
            <p:ph sz="half" idx="4"/>
          </p:nvPr>
        </p:nvSpPr>
        <p:spPr/>
        <p:txBody>
          <a:bodyPr/>
          <a:lstStyle/>
          <a:p>
            <a:r>
              <a:t>1. 媒体可以通过报道公益事业领域的法律法规和政策，推动公益事业立法和政策完善。</a:t>
            </a:r>
          </a:p>
          <a:p>
            <a:r>
              <a:t>2. 媒体可以通过监督公益事业领域的执法情况，督促政府部门依法行政，保证公益事业的健康发展。</a:t>
            </a:r>
          </a:p>
          <a:p>
            <a:r>
              <a:t>3. 媒体可以通过舆论引导，推动公益事业立法和政策完善，提高公益事业的法律保障和政策支持力度。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媒体监督公益事业运行</a:t>
            </a:r>
          </a:p>
        </p:txBody>
      </p:sp>
      <p:sp>
        <p:nvSpPr>
          <p:cNvPr id="3" name="Subtitle 2"/>
          <p:cNvSpPr>
            <a:spLocks noGrp="1"/>
          </p:cNvSpPr>
          <p:nvPr>
            <p:ph type="subTitle" idx="1"/>
          </p:nvPr>
        </p:nvSpPr>
        <p:spPr/>
        <p:txBody>
          <a:bodyPr/>
          <a:lstStyle/>
          <a:p>
            <a:r>
              <a:t>媒体与公益事业的关系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媒体监督公益事业运行</a:t>
            </a:r>
          </a:p>
        </p:txBody>
      </p:sp>
      <p:sp>
        <p:nvSpPr>
          <p:cNvPr id="3" name="Text Placeholder 2"/>
          <p:cNvSpPr>
            <a:spLocks noGrp="1"/>
          </p:cNvSpPr>
          <p:nvPr>
            <p:ph type="body" idx="1"/>
          </p:nvPr>
        </p:nvSpPr>
        <p:spPr/>
        <p:txBody>
          <a:bodyPr/>
          <a:lstStyle/>
          <a:p>
            <a:r>
              <a:t>媒体监督公益事业运行</a:t>
            </a:r>
          </a:p>
        </p:txBody>
      </p:sp>
      <p:sp>
        <p:nvSpPr>
          <p:cNvPr id="4" name="Content Placeholder 3"/>
          <p:cNvSpPr>
            <a:spLocks noGrp="1"/>
          </p:cNvSpPr>
          <p:nvPr>
            <p:ph sz="half" idx="2"/>
          </p:nvPr>
        </p:nvSpPr>
        <p:spPr/>
        <p:txBody>
          <a:bodyPr/>
          <a:lstStyle/>
          <a:p>
            <a:r>
              <a:t>1. 公益事业的运行需要透明度和问责制，媒体监督可以促进公益事业的透明度和问责制，使公益事业的运行更加规范和有效。</a:t>
            </a:r>
          </a:p>
          <a:p>
            <a:r>
              <a:t>2. 媒体监督可以揭露公益事业中的问题，促进公益事业的整改和完善。</a:t>
            </a:r>
          </a:p>
          <a:p>
            <a:r>
              <a:t>3. 媒体监督可以提高公益事业的公信力，赢得公众对公益事业的信任和支持。</a:t>
            </a:r>
          </a:p>
        </p:txBody>
      </p:sp>
      <p:sp>
        <p:nvSpPr>
          <p:cNvPr id="5" name="Text Placeholder 4"/>
          <p:cNvSpPr>
            <a:spLocks noGrp="1"/>
          </p:cNvSpPr>
          <p:nvPr>
            <p:ph type="body" idx="3"/>
          </p:nvPr>
        </p:nvSpPr>
        <p:spPr/>
        <p:txBody>
          <a:bodyPr/>
          <a:lstStyle/>
          <a:p>
            <a:r>
              <a:t>媒体监督公益事业运行中的媒介-公众互动</a:t>
            </a:r>
          </a:p>
        </p:txBody>
      </p:sp>
      <p:sp>
        <p:nvSpPr>
          <p:cNvPr id="6" name="Content Placeholder 5"/>
          <p:cNvSpPr>
            <a:spLocks noGrp="1"/>
          </p:cNvSpPr>
          <p:nvPr>
            <p:ph sz="half" idx="4"/>
          </p:nvPr>
        </p:nvSpPr>
        <p:spPr/>
        <p:txBody>
          <a:bodyPr/>
          <a:lstStyle/>
          <a:p>
            <a:r>
              <a:t>1. 媒体监督公益事业运行需要公众的参与和支持，公众可以利用媒体监督公益事业运行，也可以通过媒体表达对公益事业的看法和建议。</a:t>
            </a:r>
          </a:p>
          <a:p>
            <a:r>
              <a:t>2. 媒体监督公益事业运行需要媒介-公众之间的互动与合作，媒介可以为公众提供监督公益事业运行的平台，公众可以通过媒介表达对公益事业的看法和建议。</a:t>
            </a:r>
          </a:p>
          <a:p>
            <a:r>
              <a:t>3. 媒介-公众互动可以促进公益事业的透明度和问责制，提高公益事业的公信力，赢得公众对公益事业的信任和支持。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媒体监督公益事业运行</a:t>
            </a:r>
          </a:p>
        </p:txBody>
      </p:sp>
      <p:sp>
        <p:nvSpPr>
          <p:cNvPr id="3" name="Text Placeholder 2"/>
          <p:cNvSpPr>
            <a:spLocks noGrp="1"/>
          </p:cNvSpPr>
          <p:nvPr>
            <p:ph type="body" idx="1"/>
          </p:nvPr>
        </p:nvSpPr>
        <p:spPr/>
        <p:txBody>
          <a:bodyPr/>
          <a:lstStyle/>
          <a:p>
            <a:r>
              <a:t>媒体监督公益事业运行中的法律规制</a:t>
            </a:r>
          </a:p>
        </p:txBody>
      </p:sp>
      <p:sp>
        <p:nvSpPr>
          <p:cNvPr id="4" name="Content Placeholder 3"/>
          <p:cNvSpPr>
            <a:spLocks noGrp="1"/>
          </p:cNvSpPr>
          <p:nvPr>
            <p:ph sz="half" idx="2"/>
          </p:nvPr>
        </p:nvSpPr>
        <p:spPr/>
        <p:txBody>
          <a:bodyPr/>
          <a:lstStyle/>
          <a:p>
            <a:r>
              <a:t>1. 媒体监督公益事业运行需要法律规制，法律规制可以保护媒体的监督权，也可以防止媒体滥用监督权，损害公益事业的声誉。</a:t>
            </a:r>
          </a:p>
          <a:p>
            <a:r>
              <a:t>2. 法律规制可以为媒体监督公益事业运行提供规范和标准，防止媒体监督公益事业运行出现偏差。</a:t>
            </a:r>
          </a:p>
          <a:p>
            <a:r>
              <a:t>3. 法律规制可以保障媒体监督公益事业运行的顺利进行，促进公益事业的健康发展。</a:t>
            </a:r>
          </a:p>
        </p:txBody>
      </p:sp>
      <p:sp>
        <p:nvSpPr>
          <p:cNvPr id="5" name="Text Placeholder 4"/>
          <p:cNvSpPr>
            <a:spLocks noGrp="1"/>
          </p:cNvSpPr>
          <p:nvPr>
            <p:ph type="body" idx="3"/>
          </p:nvPr>
        </p:nvSpPr>
        <p:spPr/>
        <p:txBody>
          <a:bodyPr/>
          <a:lstStyle/>
          <a:p>
            <a:r>
              <a:t>媒体监督公益事业运行中的媒体自律</a:t>
            </a:r>
          </a:p>
        </p:txBody>
      </p:sp>
      <p:sp>
        <p:nvSpPr>
          <p:cNvPr id="6" name="Content Placeholder 5"/>
          <p:cNvSpPr>
            <a:spLocks noGrp="1"/>
          </p:cNvSpPr>
          <p:nvPr>
            <p:ph sz="half" idx="4"/>
          </p:nvPr>
        </p:nvSpPr>
        <p:spPr/>
        <p:txBody>
          <a:bodyPr/>
          <a:lstStyle/>
          <a:p>
            <a:r>
              <a:t>1. 媒体监督公益事业运行需要媒体自律，媒体自律可以促使媒体在监督公益事业运行时保持客观、公正和独立的态度。</a:t>
            </a:r>
          </a:p>
          <a:p>
            <a:r>
              <a:t>2. 媒体自律可以防止媒体滥用监督权，损害公益事业的声誉，维护公益事业的合法权益。</a:t>
            </a:r>
          </a:p>
          <a:p>
            <a:r>
              <a:t>3. 媒体自律可以促进媒体监督公益事业运行的规范化和制度化，提高媒体监督公益事业运行的质量和效率。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媒体监督公益事业运行</a:t>
            </a:r>
          </a:p>
        </p:txBody>
      </p:sp>
      <p:sp>
        <p:nvSpPr>
          <p:cNvPr id="3" name="Text Placeholder 2"/>
          <p:cNvSpPr>
            <a:spLocks noGrp="1"/>
          </p:cNvSpPr>
          <p:nvPr>
            <p:ph type="body" idx="1"/>
          </p:nvPr>
        </p:nvSpPr>
        <p:spPr/>
        <p:txBody>
          <a:bodyPr/>
          <a:lstStyle/>
          <a:p>
            <a:r>
              <a:t>媒体监督公益事业运行中的公民参与</a:t>
            </a:r>
          </a:p>
        </p:txBody>
      </p:sp>
      <p:sp>
        <p:nvSpPr>
          <p:cNvPr id="4" name="Content Placeholder 3"/>
          <p:cNvSpPr>
            <a:spLocks noGrp="1"/>
          </p:cNvSpPr>
          <p:nvPr>
            <p:ph sz="half" idx="2"/>
          </p:nvPr>
        </p:nvSpPr>
        <p:spPr/>
        <p:txBody>
          <a:bodyPr/>
          <a:lstStyle/>
          <a:p>
            <a:r>
              <a:t>1. 公民监督公益事业运行是社会监督的重要组成部分，公民监督公益事业运行可以促进公益事业的透明度和问责制。</a:t>
            </a:r>
          </a:p>
          <a:p>
            <a:r>
              <a:t>2. 公民监督公益事业运行可以提高公益事业的公信力，赢得公众对公益事业的信任和支持，促进公益事业的健康发展。</a:t>
            </a:r>
          </a:p>
          <a:p>
            <a:r>
              <a:t>3. 公民监督公益事业运行可以为媒体监督公益事业运行提供信息和线索，支持媒体监督公益事业运行。</a:t>
            </a:r>
          </a:p>
        </p:txBody>
      </p:sp>
      <p:sp>
        <p:nvSpPr>
          <p:cNvPr id="5" name="Text Placeholder 4"/>
          <p:cNvSpPr>
            <a:spLocks noGrp="1"/>
          </p:cNvSpPr>
          <p:nvPr>
            <p:ph type="body" idx="3"/>
          </p:nvPr>
        </p:nvSpPr>
        <p:spPr/>
        <p:txBody>
          <a:bodyPr/>
          <a:lstStyle/>
          <a:p>
            <a:r>
              <a:t>媒体监督公益事业运行中的数据支持</a:t>
            </a:r>
          </a:p>
        </p:txBody>
      </p:sp>
      <p:sp>
        <p:nvSpPr>
          <p:cNvPr id="6" name="Content Placeholder 5"/>
          <p:cNvSpPr>
            <a:spLocks noGrp="1"/>
          </p:cNvSpPr>
          <p:nvPr>
            <p:ph sz="half" idx="4"/>
          </p:nvPr>
        </p:nvSpPr>
        <p:spPr/>
        <p:txBody>
          <a:bodyPr/>
          <a:lstStyle/>
          <a:p>
            <a:r>
              <a:t>1. 媒体监督公益事业运行需要数据支持，数据支持可以为媒体监督公益事业运行提供事实依据，增强媒体监督公益事业运行的说服力。</a:t>
            </a:r>
          </a:p>
          <a:p>
            <a:r>
              <a:t>2. 数据支持可以帮助媒体识别公益事业中的问题，提高媒体监督公益事业运行的针对性。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媒体提高公众公益意识</a:t>
            </a:r>
          </a:p>
        </p:txBody>
      </p:sp>
      <p:sp>
        <p:nvSpPr>
          <p:cNvPr id="3" name="Subtitle 2"/>
          <p:cNvSpPr>
            <a:spLocks noGrp="1"/>
          </p:cNvSpPr>
          <p:nvPr>
            <p:ph type="subTitle" idx="1"/>
          </p:nvPr>
        </p:nvSpPr>
        <p:spPr/>
        <p:txBody>
          <a:bodyPr/>
          <a:lstStyle/>
          <a:p>
            <a:r>
              <a:t>媒体与公益事业的关系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媒体提高公众公益意识</a:t>
            </a:r>
          </a:p>
        </p:txBody>
      </p:sp>
      <p:sp>
        <p:nvSpPr>
          <p:cNvPr id="3" name="Content Placeholder 2"/>
          <p:cNvSpPr>
            <a:spLocks noGrp="1"/>
          </p:cNvSpPr>
          <p:nvPr>
            <p:ph sz="half" idx="2"/>
          </p:nvPr>
        </p:nvSpPr>
        <p:spPr/>
        <p:txBody>
          <a:bodyPr/>
          <a:lstStyle/>
          <a:p>
            <a:r>
              <a:t>1. 公益报道的积极作用：通过对公益事件、项目和人物的报道，媒体可以引发公众对社会问题的关注，激发公众的公益热情，引导公众积极参与公益活动。</a:t>
            </a:r>
          </a:p>
          <a:p>
            <a:r>
              <a:t>2. 媒体构建公益平台：媒体可以通过开辟公益栏目、推出公益节目，建立公益网站、微信公众号等方式，为公益组织和项目提供展示和传播的平台，帮助公益组织筹集资金和物资，吸引更多公众参与公益活动。</a:t>
            </a:r>
          </a:p>
          <a:p>
            <a:r>
              <a:t>3. 媒体开展公益活动：媒体本身也可以组织或参与公益活动，以自身的影响力带动和引导公众参与公益。</a:t>
            </a:r>
          </a:p>
        </p:txBody>
      </p:sp>
      <p:sp>
        <p:nvSpPr>
          <p:cNvPr id="4" name="Text Placeholder 3"/>
          <p:cNvSpPr>
            <a:spLocks noGrp="1"/>
          </p:cNvSpPr>
          <p:nvPr>
            <p:ph type="body" idx="3"/>
          </p:nvPr>
        </p:nvSpPr>
        <p:spPr/>
        <p:txBody>
          <a:bodyPr/>
          <a:lstStyle/>
          <a:p>
            <a:r>
              <a:t>媒体促进公益组织发展</a:t>
            </a:r>
          </a:p>
        </p:txBody>
      </p:sp>
      <p:sp>
        <p:nvSpPr>
          <p:cNvPr id="5" name="Content Placeholder 4"/>
          <p:cNvSpPr>
            <a:spLocks noGrp="1"/>
          </p:cNvSpPr>
          <p:nvPr>
            <p:ph sz="half" idx="4"/>
          </p:nvPr>
        </p:nvSpPr>
        <p:spPr/>
        <p:txBody>
          <a:bodyPr/>
          <a:lstStyle/>
          <a:p>
            <a:r>
              <a:t>1. 媒体对公益组织的宣传作用：通过对公益组织的报道，媒体可以提高公益组织的知名度，树立公益组织的形象，有助于公益组织吸引更多捐赠和志愿者。</a:t>
            </a:r>
          </a:p>
          <a:p>
            <a:r>
              <a:t>2. 媒体对公益组织的监督作用：媒体可以通过对公益组织的活动和财务状况进行监督，曝光公益组织的违规违法行为，维护公益组织的公信力。</a:t>
            </a:r>
          </a:p>
          <a:p>
            <a:r>
              <a:t>3. 媒体对公益组织的交流与合作作用：媒体可以搭建公益组织之间的交流与合作平台，促进公益组织之间的信息共享和资源互补，提高公益组织的整体服务能力。</a:t>
            </a:r>
          </a:p>
        </p:txBody>
      </p:sp>
      <p:sp>
        <p:nvSpPr>
          <p:cNvPr id="6" name="Text Placeholder 5"/>
          <p:cNvSpPr>
            <a:spLocks noGrp="1"/>
          </p:cNvSpPr>
          <p:nvPr>
            <p:ph type="body" idx="1"/>
          </p:nvPr>
        </p:nvSpPr>
        <p:spPr/>
        <p:txBody>
          <a:bodyPr/>
          <a:lstStyle/>
          <a:p>
            <a:r>
              <a:t>媒体提高公众公益意识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媒体提高公众公益意识</a:t>
            </a:r>
          </a:p>
        </p:txBody>
      </p:sp>
      <p:sp>
        <p:nvSpPr>
          <p:cNvPr id="3" name="Text Placeholder 2"/>
          <p:cNvSpPr>
            <a:spLocks noGrp="1"/>
          </p:cNvSpPr>
          <p:nvPr>
            <p:ph type="body" idx="1"/>
          </p:nvPr>
        </p:nvSpPr>
        <p:spPr/>
        <p:txBody>
          <a:bodyPr/>
          <a:lstStyle/>
          <a:p>
            <a:r>
              <a:t>媒体推动公益政策制定</a:t>
            </a:r>
          </a:p>
        </p:txBody>
      </p:sp>
      <p:sp>
        <p:nvSpPr>
          <p:cNvPr id="4" name="Content Placeholder 3"/>
          <p:cNvSpPr>
            <a:spLocks noGrp="1"/>
          </p:cNvSpPr>
          <p:nvPr>
            <p:ph sz="half" idx="2"/>
          </p:nvPr>
        </p:nvSpPr>
        <p:spPr/>
        <p:txBody>
          <a:bodyPr/>
          <a:lstStyle/>
          <a:p>
            <a:r>
              <a:t>1. 媒体对公益政策的舆论监督作用：媒体可以通过对公益政策的评论和报道，对不合理的公益政策进行批评，推动政府部门改进公益政策，提高公益政策的透明性和有效性。</a:t>
            </a:r>
          </a:p>
          <a:p>
            <a:r>
              <a:t>2. 媒体对公益政策的宣传作用：通过对公益政策的解读和宣传，媒体可以帮助公众了解公益政策的意义和内容，提高公众对公益政策的支持度，推动公益政策的顺利实施。</a:t>
            </a:r>
          </a:p>
          <a:p>
            <a:r>
              <a:t>3. 媒体对公益政策的建言献策作用：媒体可以通过对公益政策的研究和分析，向政府部门提出政策建议，为公益政策的制定和完善提供智力支持。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媒体传播公益信息和倡导</a:t>
            </a:r>
          </a:p>
        </p:txBody>
      </p:sp>
      <p:sp>
        <p:nvSpPr>
          <p:cNvPr id="3" name="Subtitle 2"/>
          <p:cNvSpPr>
            <a:spLocks noGrp="1"/>
          </p:cNvSpPr>
          <p:nvPr>
            <p:ph type="subTitle" idx="1"/>
          </p:nvPr>
        </p:nvSpPr>
        <p:spPr/>
        <p:txBody>
          <a:bodyPr/>
          <a:lstStyle/>
          <a:p>
            <a:r>
              <a:t>媒体与公益事业的关系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https://d.book118.com/467043114051006044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媒体促进公益事业透明度</vt:lpstr>
      <vt:lpstr> 媒体促进公益事业透明度</vt:lpstr>
      <vt:lpstr> 媒体促进公益事业透明度</vt:lpstr>
      <vt:lpstr> 媒体促进公益事业透明度</vt:lpstr>
      <vt:lpstr> 媒体监督公益事业运行</vt:lpstr>
      <vt:lpstr>#. 媒体监督公益事业运行</vt:lpstr>
      <vt:lpstr>#. 媒体监督公益事业运行</vt:lpstr>
      <vt:lpstr>#. 媒体监督公益事业运行</vt:lpstr>
      <vt:lpstr> 媒体提高公众公益意识</vt:lpstr>
      <vt:lpstr> 媒体提高公众公益意识</vt:lpstr>
      <vt:lpstr> 媒体提高公众公益意识</vt:lpstr>
      <vt:lpstr> 媒体传播公益信息和倡导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2024-09-18T16:05:15.032</cp:lastPrinted>
  <dcterms:created xsi:type="dcterms:W3CDTF">2024-09-18T08:05:15Z</dcterms:created>
  <dcterms:modified xsi:type="dcterms:W3CDTF">2024-09-18T08:05:17Z</dcterms:modified>
</cp:coreProperties>
</file>