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E29C1-3EDD-4730-8846-45EEEDEAC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260CA-DD31-47C4-939C-AED85B84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66DC-AE57-44D8-9F62-B2A62EE19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A542C-9F24-42FB-BC2D-D1C3AB8D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A0A34-D171-41F0-A6B9-B64AE95A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9FBAE-ED9D-4B4F-BCEF-1C005CF3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307F8-FE2F-4B56-992F-109CC97A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A865-6F16-43A6-82C3-9F84B68F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0F503-CC4C-4027-93BC-29EC86B4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636CF-69F7-4E32-98C6-71F10C87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48ACD-66AA-499B-AC2A-2FA846AA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4140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社团培训个人工作总结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个人收获与成长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随着社团规模的不断扩大，成员数量的增加，对社团管理、活动策划等方面提出了更高的要求。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为了更好地适应社团发展的需要，提高个人在社团工作中的专业素养和综合能力，我参加了本次社团培训。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学习社团管理知识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通过培训，学习社团管理的基本理念、方法和技巧，提升自己在社团工作中的管理水平。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培训中注重团队协作和沟通能力的培养，加强与其他社团成员之间的合作与交流，共同推动社团发展。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培训过程中鼓励创新思维和发散性思维的培养，为社团活动策划提供新的思路和想法。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56" r="26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本次培训共计5天，每天6小时的课程安排。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培训地点位于学校报告厅，场地宽敞明亮，设施齐全。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社团管理知识培训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学习了社团管理的基本原则，如民主管理、规范运作、自主发展等。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掌握了如何制定社团章程，明确社团宗旨、组织结构、会员权利与义务等。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了解了社团财务管理的基本知识和操作流程，如预算编制、经费使用、报销审核等。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社团管理原则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社团章程制定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社团财务管理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社团活动策划与执行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掌握了如何进行活动宣传，扩大活动影响力，如制作海报、传单、社交媒体推广等。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熟悉了活动执行过程中的各个环节，如场地布置、人员协调、现场管理等。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学习了如何策划一场成功的社团活动，包括确定活动主题、目标、内容、形式等。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学习了如何建立一支高效的团队，包括选拔团队成员、明确分工、培养团队精神等。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掌握了有效的沟通技巧，如倾听、反馈、协商等，以增进团队成员之间的相互理解与合作。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了解了如何处理团队内部的冲突与矛盾，以维护团队的和谐与稳定。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通过对一些成功的社团案例进行分析，总结了社团发展的经验与教训。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参与了社团活动的实际策划与执行，提高了自己的实践能力和团队协作能力。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针对实际操作中遇到的问题，进行了讨论与反思，提出了改进措施和建议。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个人收获与成长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https://d.book118.com/467044140152006051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2024-09-25T02:52:29.179</cp:lastPrinted>
  <dcterms:created xsi:type="dcterms:W3CDTF">2024-09-24T18:52:29Z</dcterms:created>
  <dcterms:modified xsi:type="dcterms:W3CDTF">2024-09-24T18:52:30Z</dcterms:modified>
</cp:coreProperties>
</file>