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119087-FBDB-492E-8F7E-EFD879D48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9AA54-6008-4B31-A49C-7733ED6C31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18C1D3-E3EC-4D4A-BEA3-B1F37F5E0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275BB5-9EA8-491A-8DE6-3BCE6EFFE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6B0EA1-F309-43E0-AD30-791E6CF9EF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DF05BD-5043-4E91-B4E1-0971DE328F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F3085-0880-47CB-BE63-74E62DA2D7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3019BF-34AE-4EAF-95C5-15E7D055E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3B262F-CEF9-415E-919B-120E74588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A5A32-9BC8-446C-A675-FE8A6F9FF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44AF8-D94C-415C-964D-3010121F4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44153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脑梗死单病种分析报告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脑梗死单病种概述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脑梗死治疗现状及效果评估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脑梗死患者预后分析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医疗资源利用与费用支出情况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脑梗死单病种管理策略探讨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分析脑梗死的发病情况、危险因素、治疗及预后，为临床诊疗和科研提供参考。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脑梗死是一种常见的脑血管疾病，具有高发病率、高致残率和高死亡率的特点，严重影响患者的生活质量和生命安全。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数据来源与整理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数据来源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收集医院内脑梗死患者的病历资料，包括基本信息、病史、实验室检查、影像学检查、治疗及预后等。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数据整理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对收集到的数据进行整理、筛选和清洗，确保数据的准确性和完整性，便于后续的分析和统计。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脑梗死单病种概述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脑梗死又称缺血性脑卒中，是指因脑部血液供应障碍，缺血、缺氧所导致的局限性脑组织的缺血性坏死或软化。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根据梗死部位和大小，脑梗死可分为腔隙性梗死、中等面积梗死和大面积梗死。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脑梗死定义及分类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发病原因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主要病因包括血管病变、血液成分改变和血流动力学改变。其中，血管病变以动脉粥样硬化最为常见。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高血压、糖尿病、高脂血症、心脏病、吸烟、饮酒、肥胖等都是脑梗死的危险因素。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脑梗死的临床症状复杂多样，包括头痛、头晕、恶心、呕吐、偏瘫、失语、意识障碍等。症状的轻重和持续时间与梗死部位、大小及侧支循环建立情况有关。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脑梗死的诊断主要依据临床表现、体格检查和影像学检查。其中，头颅CT和MRI是诊断脑梗死的重要检查手段，可明确梗死部位和范围。同时，还需要进行血液生化检查以了解患者的全身状况。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脑梗死治疗现状及效果评估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药物治疗</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包括溶栓药物、抗血小板药物、抗凝药物等，用于控制病情和预防复发。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手术治疗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如颈动脉内膜切除术、血管内介入手术等，用于解除血管狭窄或闭塞。</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康复治疗</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包括物理疗法、作业疗法、言语疗法等，帮助患者恢复功能和提高生活质量。</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治疗方法概述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神经功能缺损评分</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评估患者日常生活能力和生活质量。</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生活质量评分</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死亡率</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复发率</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评估治疗后患者再次发生脑梗死的风险。</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评估患者神经功能障碍的严重程度。</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反映治疗方法的安全性和有效性。</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治疗效果评价指标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药物治疗适用于轻中度脑梗死患者，手术治疗适用于重度或复发性脑梗死患者。两者在治疗效果和安全性方面存在一定差异。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药物治疗与手术治疗比较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颈动脉内膜切除术和血管内介入手术在治疗颈动脉狭窄导致的脑梗死方面均有一定疗效，但手术适应症、操作难度和并发症发生率等方面存在差异。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不同手术方法比较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康复治疗与药物治疗相辅相成，药物治疗可控制病情，康复治疗可促进患者功能恢复。两者结合使用可提高治疗效果和患者生活质量。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康复治疗与药物治疗比较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不同治疗方法效果比较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https://d.book118.com/467044153065006053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2024-09-27T07:04:26.269</cp:lastPrinted>
  <dcterms:created xsi:type="dcterms:W3CDTF">2024-09-26T23:04:26Z</dcterms:created>
  <dcterms:modified xsi:type="dcterms:W3CDTF">2024-09-26T23:04:28Z</dcterms:modified>
</cp:coreProperties>
</file>