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C8139-16F9-489F-9CC3-DE40ABDCE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1B7CA-C399-406D-BC55-C9ACA8398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CF5FD-1CC0-4B5B-9A83-90B73915F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740B0-221A-4E93-85CA-A04A54C3A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68797A-AE4D-491B-A7BC-2E99496F9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DAE8F-D336-4438-8AC4-95D727B44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0CCFF4-BDEF-4E7F-9D74-D545B6D90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3A59E-8495-4E6D-99E4-7F368D2D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49E97-2586-4387-A249-D7A2B358F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7DC59-0D54-43E4-9E6D-A5CC4512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69EAA-4C87-45CC-956B-73B2FFDBE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45165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轴承检修实训室规划方案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实训室建设背景与意义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实训室场地布局与设备配置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校企合作与资源共享机制构建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实训室建设背景与意义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https://d.book118.com/467045165055006042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2024-09-15T15:45:54.289</cp:lastPrinted>
  <dcterms:created xsi:type="dcterms:W3CDTF">2024-09-15T07:45:54Z</dcterms:created>
  <dcterms:modified xsi:type="dcterms:W3CDTF">2024-09-15T07:45:55Z</dcterms:modified>
</cp:coreProperties>
</file>