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5B97B-4DB3-4535-8BD1-5BD222A16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6A5E5-F841-44F0-B92D-8C0AC8435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C5262-4009-4856-B82F-B5BBFB36F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B11BE-7A4C-4E23-8C4A-A88F27895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149BC-D6B6-4DDD-AF53-494F3373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7EF4B-344F-4462-BDDA-ED5D326F9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99EE5-812E-4E98-8C06-CFB92067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AF556-8E9E-4556-90D8-032BE7AD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7A910-5EAE-4BB8-92E5-F98FF7EB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21DF7-CCC4-4CBB-922D-D9D8202F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ABABD-539E-46CA-97BC-8A326C47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603206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高级财务会计固定资产管理培训工作坊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固定资产的会计处理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固定资产的内部控制与审计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固定资产的信息化管理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固定资产管理的未来趋势与挑战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总结词：明确概念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固定资产是指企业为生产商品、提供劳务、出租或经营管理而持有的，使用寿命超过一个会计年度的有形资产，主要包括房屋、建筑物、机器、机械、运输工具以及其他与生产经营活动有关的设备、器具、工具等。根据不同的分类标准，固定资产可以分为不同的类别，如按使用情况可分为在用和未使用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初始确认与计量原则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初始确认与计量是企业固定资产管理的基础。根据《企业会计准则第4号——固定资产》，固定资产的初始确认应满足两个条件：一是该固定资产包含的经济利益很可能流入企业；二是该固定资产的成本能够可靠地计量。在计量方面，固定资产应当按照成本进行初始计量，包括购买价款、相关税费、运输费、装卸费和保险费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固定资产的初始确认与计量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后续计量与处置方法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的后续计量包括折旧和减值。折旧是指在固定资产使用寿命内，按照确定的方法对应计折旧额进行的系统分摊。减值则是指固定资产的可收回金额低于其账面价值时，应当按照可收回金额低于账面价值的差额计提减值准备。当固定资产处于处置状态时，企业应当终止确认该固定资产，并对其账面价值进行调整，同时转销相应的减值准备和已计提的折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固定资产的后续计量与处置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固定资产的会计处理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固定资产的初始记录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固定资产的确认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确认固定资产的标准包括为企业生产商品、提供劳务、出租或经营管理而持有的，使用寿命超过一个会计年度的有形资产。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初始计量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固定资产应当按照成本进行初始计量，包括购买价款、相关税费、运输费、装卸费、安装费和专业人员服务费等。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折旧方法选择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企业应当根据固定资产的性质和使用情况，合理选择折旧方法，可以采用直线法、工作量法、双倍余额递减法、年数总和法等。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企业可以变更折旧方法，但应当在会计报表附注中披露变更的原因和影响。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折旧方法变更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影响折旧的因素包括固定资产原价、预计净残值、固定资产减值准备、使用寿命和折旧方法等。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折旧影响因素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如果固定资产的可收回金额低于其账面价值，企业应当计提固定资产减值准备，并相应减少固定资产的账面价值。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减值处理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固定资产的折旧与减值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重分类规定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如果固定资产预计使用年限和净残值发生变化，或者企业变更折旧方法，应当按照会计政策变更进行重分类和调整。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固定资产的处置包括出售、报废、毁损、对外投资等。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处置损益处理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固定资产处置损益应当计入营业外收入或营业外支出，并相应调整当期损益。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固定资产的处置与重分类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企业应当在资产负债表中单独列示固定资产项目，并在附注中披露固定资产的账面价值、折旧方法、使用寿命、预计净残值和减值准备等信息。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披露内容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企业还应当提供上一年度固定资产的相关比较信息，以便报表使用者更好地了解固定资产的变化情况。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企业还应当对固定资产的质量进行分析，包括对使用状况、技术更新和资产结构等方面的评估，以便更好地管理固定资产。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固定资产的报表披露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固定资产的内部控制与审计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https://d.book118.com/467046032062006050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2024-09-22T22:27:28.249</cp:lastPrinted>
  <dcterms:created xsi:type="dcterms:W3CDTF">2024-09-22T14:27:28Z</dcterms:created>
  <dcterms:modified xsi:type="dcterms:W3CDTF">2024-09-22T14:27:30Z</dcterms:modified>
</cp:coreProperties>
</file>