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FE292F-6E67-42D7-BBFF-E008AD220D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45181E-736E-4AF7-84C7-0905B36E5F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55DAB0-1BE2-43BC-868E-9769BBAF5A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F96C8D-5E0D-4504-AEEE-6914741E86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B16BB48-1A18-4D05-85E8-711443CF76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ABA93D3-00F6-456F-B6A0-3B494F3657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182E231-4E03-493E-A54D-1F7F06B80B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B1C07B-34AE-4CC3-9C1B-789690DB90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898F6C-F39C-46A3-9A65-F9417A4087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35A6CA-3354-4CB6-BC01-092667F1EA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2C3541-794A-44A2-B3BE-26157BB0D4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7046155064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酒店仓库管理中的安全培训与意识教育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4779214" y="4075345"/>
            <a:ext cx="263357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60501" y="4990945"/>
            <a:ext cx="307099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仓库安全现状与风险分析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安全培训内容与方法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意识教育的重要性与实施途径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安全培训与意识教育的效果评估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815" b="281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090" b="709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19" b="2631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提高员工安全意识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通过安全培训，使员工充分认识到仓库安全的重要性，增强安全防范意识。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预防安全事故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通过教授安全操作规程和应急处置方法，降低仓库安全事故发生的概率。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保障酒店财产安全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确保仓库内物品的安全和完整，防止财产损失。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酒店相关部门负责人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如采购部、财务部等与仓库管理密切相关的部门负责人。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酒店管理层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包括酒店总经理、副总经理等高层管理人员，以便全面了解仓库安全情况。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仓库管理人员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包括仓库主管、库管员等直接负责仓库管理的人员。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5958" r="15958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仓库安全现状与风险分析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酒店仓库缺乏全面、系统的安全管理制度，导致员工对安全规定不熟悉，容易出现安全隐患。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安全制度不完善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设施老化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堆放不规范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部分仓库设施陈旧，如货架、叉车等设备老化，容易引发安全事故。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货物堆放不规范，超高、超宽、超重等现象时有发生，增加了仓库的安全风险。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仓库安全现状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仓库内存放大量易燃物品，一旦引发火灾，后果不堪设想。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火灾风险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仓库安全管理不严，容易发生盗窃事件，造成财产损失。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盗窃风险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员工在操作过程中若不注意安全，容易发生工伤事故。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人员伤害风险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潜在风险与隐患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因电线短路引发火灾，造成重大财产损失和人员伤亡。该事故暴露出酒店仓库在电气设施维护、消防安全管理等方面的严重问题。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某酒店仓库火灾事故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仓库管理员疏忽大意，未及时发现异常情况，导致大量贵重物品被盗。该事件提醒我们加强仓库的安全防范措施和员工的责任意识。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某酒店仓库盗窃事件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员工在操作叉车时违规操作，导致货物倒塌砸伤同事。该事故强调了严格遵守安全操作规程和加强员工安全培训的重要性。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某酒店仓库工伤事故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事故案例分析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安全培训内容与方法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安全检查与隐患排查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培训员工掌握安全检查的方法和技巧，及时发现并处理潜在的安全隐患。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仓库安全制度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详细解读酒店仓库的安全管理制度，包括人员出入、物品存储、防火防盗等方面的规定。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安全责任制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明确各级管理人员和操作人员的安全职责，强化安全意识，确保各项安全制度的贯彻执行。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安全规章制度培训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教授正确的物品搬运方法和堆放标准，避免物品损坏或造成人员伤害。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物品搬运与堆放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指导员工正确使用消防器材，如灭火器、消防栓等，确保在紧急情况下能够迅速采取措施。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消防器材使用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培训员工正确使用安全防护设施，如安全帽、安全绳等，确保个人和他人的安全。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安全防护设施使用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安全操作技能培训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https://d.book118.com/467046155064006035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2024-09-09T21:44:29.977</cp:lastPrinted>
  <dcterms:created xsi:type="dcterms:W3CDTF">2024-09-09T13:44:29Z</dcterms:created>
  <dcterms:modified xsi:type="dcterms:W3CDTF">2024-09-09T13:44:32Z</dcterms:modified>
</cp:coreProperties>
</file>