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33FFB-4726-4523-92D4-F8B371634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B1269-9DFB-465F-AF07-E82C7D004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05B5D-856B-425E-AAC4-E396D7CC3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5FA71-8657-48F5-9FFA-17A0EEA9E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300256-CA81-4DB3-8D73-1B38BD2FE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393713-4098-453F-BD40-BC27CE5F0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389655-12D2-400D-A88E-9DFCB62EF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D8036-E482-4C6F-9C8A-C3A543966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A0219-5D94-4082-AB7D-CDCB29EB0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6553C-58EA-458F-869B-EE5DDC2D5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7D5C1-FB98-427C-8BAF-68DB7F924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5104105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《客户服务标准》ppt课件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如何提升客户服务质量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服务不仅包括与客户直接接触的面对面或电话交流，还涉及到整个客户体验过程，包括售前、售中和售后服务。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服务是一种满足客户需求的活动，通常是无形的，并与产品或流程的提供相关联。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提高客户满意度和忠诚度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优质的服务能够增强客户对品牌的信任和满意度，从而提高客户回头率和口碑传播。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在产品同质化严重的市场中，服务成为企业差异化竞争的关键因素之一。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创造持久价值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良好的服务不仅能够促进短期销售，还能够为公司创造持久的品牌价值和市场份额。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设定与服务质量相关的关键绩效指标，如响应时间、解决问题的时间等，以量化评估服务水平。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员工的满意度和忠诚度也会影响到服务质量，因此需要关注员工的工作环境和福利待遇。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通过定期的客户满意度调查，了解客户对服务的评价和需求，以便不断改进。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服务质量的衡量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客户服务标准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客服人员应在接到客户咨询后的30秒内回复，确保客户等待时间不超过1分钟。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在响应时间内，客服人员应与客户保持有效沟通，确保问题得到解决。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响应时间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客服人员应具备丰富的产品知识和行业知识，能够为客户提供专业的解答和指导。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客服人员应具备良好的沟通技巧和服务态度，能够提供优质的服务体验。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定期进行客户满意度调查，了解客户对服务的评价和意见。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根据满意度调查结果，制定改进措施，提升客户满意度。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制定清晰的服务流程，确保客户问题能够得到快速、准确的解决。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定期对服务流程进行优化，提高服务效率和质量。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流程规范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如何提升客户服务质量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https://d.book118.com/467051041052006034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2024-09-08T05:29:51.232</cp:lastPrinted>
  <dcterms:created xsi:type="dcterms:W3CDTF">2024-09-07T21:29:51Z</dcterms:created>
  <dcterms:modified xsi:type="dcterms:W3CDTF">2024-09-07T21:29:53Z</dcterms:modified>
</cp:coreProperties>
</file>