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8D875-9EF6-41E2-9FD1-1AD927150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1B44F-33CE-40DF-AFC9-484B18929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B1E25-7B80-4967-A5E1-EE874067F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74CE3-95C2-4CD4-A9FB-DD909CC79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EDA72A-FDCD-4B27-ACCA-CA854B3AF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34A96-3730-4D20-B9E6-3AAE62000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1F4537-2B40-4F77-A1A5-BA6A3EBB2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92B38-52C7-46A4-B72D-D950D7D5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6987C-D7AA-44A2-BC88-6364298B8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AF933-449A-4194-BE3B-BA1B6640A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64743-FB97-41B3-96B6-CF6F93C88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520650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治疗肝性脑病的药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药物治疗肝性脑病的原则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肝性脑病是一种由肝功能衰竭引起的神经精神综合征，主要表现为意识障碍、行为失常和昏迷等症状。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肝性脑病可分为急性型、慢性型和亚临床型，不同类型的肝性脑病治疗方法有所不同。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432" b="94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肝性脑病的主要病因是肝功能衰竭，包括肝炎、肝硬化、肝癌等疾病。此外，其他因素如药物、酒精、感染等也可能导致肝性脑病。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肝性脑病的发病机制较为复杂，涉及氨中毒、假性神经递质、锰中毒等多种因素。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肝性脑病的病因和发病机制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患者可能出现嗜睡、昏睡、昏迷等症状。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行为失常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患者可能出现行为异常、言语不清、烦躁不安等症状。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患者可能出现肌肉抽搐、震颤、运动障碍等症状。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肝性脑病的临床表现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药物治疗肝性脑病的原则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48" r="294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83" r="34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943" r="79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病因治疗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针对门静脉高压、食管胃底静脉曲张等并发症进行治疗，以降低门静脉压力，减少出血风险。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针对肝性脑病的病因进行治疗，如治疗肝炎、肝硬化等原发性肝病，以恢复肝功能，减少氨等毒性物质的产生。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症状治疗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使用降氨药物，如苯二氮䓬类药物、苯妥英钠等，以降低血氨水平，缓解肝性脑病症状。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使用抗精神病药物，如氟哌啶醇、奥氮平等，以控制肝性脑病患者的精神症状。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定期监测肝功能，及时发现并处理肝性脑病复发的风险因素。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调整饮食结构，控制蛋白质摄入量，避免过度疲劳和情绪波动等诱发因素。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预防复发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乳果糖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乳果糖是治疗肝性脑病的一线药物，通过调节肠道pH值，减少肠道对氨的吸收，从而降低血氨水平。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拉克替醇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拉克替醇是一种与乳果糖类似的肠道酸化剂，同样具有降低血氨的作用。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乳果糖类药物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https://d.book118.com/467052065000006030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2024-09-01T09:05:54.084</cp:lastPrinted>
  <dcterms:created xsi:type="dcterms:W3CDTF">2024-09-01T01:05:54Z</dcterms:created>
  <dcterms:modified xsi:type="dcterms:W3CDTF">2024-09-01T01:05:56Z</dcterms:modified>
</cp:coreProperties>
</file>