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98308-C4C6-4899-82B5-3937A004A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6C9EB-D4FD-47A5-920F-E7114AD4D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67AB7-CC5E-42C3-B3DB-46EBC0957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7B664-3003-4FF9-8994-FFC269F27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73C782-9D22-4ACF-8EDE-4499D5064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E09CB6-FACE-446D-9C0A-434257EDD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D37CFD-CB5E-4CCF-A0BE-0C3CB5367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E6250-DDC1-4053-81E8-A701759EF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09D92-EC33-4270-8E75-41296B2FD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CC053-ACA7-41F5-AEA0-FD87DD875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5FE56-BA2D-42DC-9EEE-76F413BE4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53114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慢性肾衰竭疾病查房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慢性肾衰竭的诊断与评估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慢性肾衰竭的护理与康复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慢性肾衰竭是指各种慢性肾脏病进行性发展，导致肾脏功能损害，出现代谢产物潴留、水电解质紊乱、酸碱平衡失调等表现的一种临床综合征。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根据肾功能损害的程度，慢性肾衰竭可分为代偿期、失代偿期、衰竭期和尿毒症期。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62" r="330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32" r="328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401" r="284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慢性肾衰竭的病因多种多样，主要包括原发性肾脏疾病、糖尿病肾病、高血压肾病、肾小管间质性肾病等。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慢性肾衰竭的发病机制涉及多种因素，包括肾小球滤过率下降、肾小管重吸收功能障碍、肾间质纤维化等。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慢性肾衰竭的临床表现多样，早期可无明显症状，随着病情进展可出现乏力、食欲不振、恶心呕吐、贫血、高血压、心功能不全等症状。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慢性肾衰竭的病程通常较长，进展缓慢，但最终会导致尿毒症和需要肾脏替代治疗。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临床表现与病程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慢性肾衰竭的诊断与评估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尿常规检查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肾功能检查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电解质和酸碱平衡检查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免疫学检查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检测血液中的钾、钠、钙等电解质以及酸碱平衡指标，了解肾脏调节水、电解质和酸碱平衡的能力。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检测血液中的尿素氮、肌酐等指标，评估肾脏的排泄功能。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观察尿液中是否有红细胞、白细胞、蛋白质等异常指标，初步判断肾脏功能。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检测抗核抗体、抗中性粒细胞胞质抗体等指标，协助诊断慢性肾衰竭的病因。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B超检查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CT和MRI检查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通过超声波观察肾脏的大小、形态和结构，了解肾脏的病变情况。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进一步明确肾脏的结构和病变情况，以及是否存在其他脏器的并发症。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观察骨骼情况，了解是否存在肾性骨病等并发症。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50" r="166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通过获取肾脏组织样本进行病理学检查，明确诊断慢性肾衰竭的病因和病理类型。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肾穿刺活检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观察肾脏组织结构和细胞形态，了解肾脏病变的严重程度和性质。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组织病理学检查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病理学诊断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肾小球滤过率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内生肌酐清除率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血肌酐和尿素氮水平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肾功能评估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评估肾脏的排泄功能，了解肾脏受损程度。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通过检测肌酐的清除率评估肾脏功能。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检测血液中的肌酐和尿素氮水平，评估肾脏的排泄功能。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慢性肾衰竭的治疗方法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降压药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降脂药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抗炎药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慢性肾衰竭患者常常伴有高血压，降压药是控制高血压的重要手段。常用的降压药包括血管紧张素转换酶抑制剂（ACE抑制剂）、血管紧张素受体拮抗剂（ARBs）等。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慢性肾衰竭患者常常伴有高血脂，降脂药是降低血脂的重要手段。常用的降脂药包括他汀类药物、贝特类药物等。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慢性肾衰竭患者容易发生血栓形成，抗凝药是预防血栓形成的重要手段。常用的抗凝药包括华法林、低分子量肝素等。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慢性肾衰竭患者常常伴有炎症反应，抗炎药是减轻炎症反应的重要手段。常用的抗炎药包括糖皮质激素、非甾体抗炎药等。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饮食控制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适当的运动可以促进血液循环，有利于肾脏的血液供应，缓解病情。慢性肾衰竭患者可以选择散步、太极拳等低强度运动方式。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慢性肾衰竭患者常常伴有焦虑、抑郁等心理问题，心理治疗可以帮助患者调整心态，积极面对疾病。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慢性肾衰竭患者需要限制蛋白质、盐、脂肪等的摄入量，以减轻肾脏负担。同时，适当增加膳食纤维的摄入量，有利于保持大便通畅。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https://d.book118.com/467053114141006040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2024-09-13T06:45:41.719</cp:lastPrinted>
  <dcterms:created xsi:type="dcterms:W3CDTF">2024-09-12T22:45:41Z</dcterms:created>
  <dcterms:modified xsi:type="dcterms:W3CDTF">2024-09-12T22:45:43Z</dcterms:modified>
</cp:coreProperties>
</file>