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83FD5-8BBA-4FB3-A59B-CBD79469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E9D07-D772-42F0-BF41-C6BB3EDC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16812-4E47-4AE9-84B5-79EB078A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BBA4E-A294-4307-80C4-5E216F7D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EF7D6-BEA2-4EB3-B2B4-4FCEFD68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A7FDE-ED05-4542-BF8D-0E4C82A9D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3A5E1-94C6-40C3-80D4-42CBD832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D002A-0438-47C8-9AC3-582F3BB2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CD763-8B79-48EF-8F70-CA6CF317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86B3-6D61-40F6-A609-2DA0F248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BB6BB-842F-4445-BA20-F98F7953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5415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钢铁业冷轧平板类供应链与电子化程度之概况课件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钢铁业冷轧平板类供应链分析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钢铁业冷轧平板类电子化程度现状及影响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钢铁业冷轧平板类供应链电子化发展趋势与展望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钢铁业冷轧平板类产品概述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冷轧平板类产品是指通过冷轧工艺制成的平板形状的钢材产品。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具有高强度、良好的塑性和韧性，广泛用于汽车、建筑、家电、机械制造等领域。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91" r="189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19" r="181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用于制造汽车车身、底盘、发动机等部件。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用于制造钢筋混凝土结构中的钢筋骨架，以及建筑模板等。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用于制造家电产品的外壳、支架等部件。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用于制造各种机械设备的结构部件和耐磨件。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汽车制造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建筑行业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家电制造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机械制造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我国冷轧平板类产品的产量和消费量均居世界前列，但产品结构有待优化，高端产品占比偏低。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发达国家由于工业化进程较早，因此在高端冷轧平板类产品方面具有较大优势。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随着技术的不断进步和应用领域的拓展，我国冷轧平板类产品将向高精度、高性能、高附加值方向发展，同时，电子化程度的提高也将进一步优化供应链管理，提升产业整体竞争力。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钢铁业冷轧平板类供应链分析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钢铁业冷轧平板类供应链通常包括原材料供应商、钢铁制造商、冷轧加工商、平板供应商和最终用户等环节。各环节之间通过物流和信息流连接，形成完整的供应链。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供应链的运作模式主要包括推动式和拉动式。推动式是由上游供应商推动产品向下游传递，而拉动式则是根据下游需求拉动上游生产。在实际操作中，两种模式可能同时存在，以适应不同的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运作模式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供应链结构与运作模式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供应商的选择是供应链管理中的重要环节，需要考虑供应商的供货能力、产品质量、价格、交货期和服务等因素。同时，需要对供应商进行定期评估和审计，以确保供应商持续满足要求。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合作模式包括长期合作协议、竞价采购和动态采购等。长期合作协议有利于建立稳定的供需关系，促进双方共同发展；竞价采购可以降低采购成本，但可能导致合作关系不稳定；动态采购则适用于短期或一次性采购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供应商管理及合作模式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钢铁业冷轧平板类供应链中的物流体系涉及原材料、半成品和成品的运输、仓储、包装和配送等环节。高效的物流体系可以提高供应链的运作效率，降低成本。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运输方式包括公路、铁路、水路和航空等。根据货物的特性、运输距离和时效要求等因素，选择合适的运输方式。此外，合理规划运输路径和调度运输工具，可以降低运输成本和提高运输效率。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物流与运输体系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库存管理是供应链管理中的重要环节，涉及到原材料、半成品和成品的管理。库存管理需要平衡库存水平和库存成本之间的关系，以满足生产需求和客户需求。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常见的库存优化策略包括实时库存监控、安全库存设置、联合库存管理和多级库存协调等。通过实施这些策略，可以降低库存成本，提高库存周转率，并实现库存水平的动态调整。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https://d.book118.com/467054154036006051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2024-09-24T04:44:27.931</cp:lastPrinted>
  <dcterms:created xsi:type="dcterms:W3CDTF">2024-09-23T20:44:27Z</dcterms:created>
  <dcterms:modified xsi:type="dcterms:W3CDTF">2024-09-23T20:44:29Z</dcterms:modified>
</cp:coreProperties>
</file>