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74422-6330-4E3D-8BED-1E2C3CA68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5868B-14BA-4780-B843-375B8665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5B0C7-245E-4690-B332-0385AC95B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41202-F7F6-4044-8C97-FF8A4880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000BF-C7DF-4DEB-89AB-8E616E44E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5D34DB-C6CB-42F8-9464-29A77C504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2BDEE3-4649-4C81-84AF-15927C99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13B41-25D5-4E6B-AC6C-807E276A7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29803-6155-4B54-9C5D-7C826C68F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9627F-3FEE-4DDA-876B-89B54046D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688DB-EB4E-4542-9C28-BF929828C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54162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本科毕业论文写作规范课件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毕业论文概述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选题与文献综述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研究方法与实验设计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论文撰写规范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论文答辩与评价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毕业论文概述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毕业论文是本科学生在完成所有课程学习和实习后，独立开展的研究项目，是对学生学术能力和实践能力的全面检验。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毕业论文旨在培养学生独立思考、创新思维和解决问题的能力，同时提高学生的学术素养和实践能力，为学生未来的学术研究和职业生涯打下基础。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毕业论文的基本要求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毕业论文应选择具有研究价值和实际意义的主题，能够反映学科前沿和热点问题。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学生需根据主题选择合适的研究方法，包括文献综述、实证研究、实验等，以确保研究的科学性和可靠性。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论文结构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毕业论文应具有完整的结构，包括摘要、关键词、引言、正文（方法、结果、讨论）、结论等部分，并且格式要符合学术规范。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学术诚信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毕业论文应遵守学术诚信原则，杜绝抄袭、剽窃等行为，引用文献要注明出处。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制定研究计划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根据选题和研究方法，制定详细的研究计划，包括研究目标、研究内容、实验设计等。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选题与文献综述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学生需在指导教师的指导下选择合适的主题，并进行相关文献的收集和整理，为后续研究提供参考。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按照研究计划进行数据采集，并运用相关统计软件或分析工具对数据进行处理和分析。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论文修改与完善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在完成初稿后，需多次修改和完善论文，包括语言润色、数据核对、格式调整等，以确保论文质量。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撰写论文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将研究过程和结果整理成论文，按照规定的格式和要求撰写各个部分，确保论文结构完整、逻辑清晰。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毕业论文的写作步骤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选题与文献综述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明确性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选择的研究题目应具有明确的主题和范围，避免过于宽泛或模糊。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创新性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题目应具有一定的创新性和探索性，能够为该领域的知识做出一定的贡献。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可行性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考虑到研究资源和时间的限制，选择的题目应具有可行性，确保能够在规定时间内完成。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如何选择研究题目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全面性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尽可能收集全面、广泛的文献资料，包括期刊 articles, books, reports等。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确保所收集的文献资料来源可靠、准确，避免引用错误或误导性的信息。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时效性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关注最新的研究成果和趋势，确保所引用的文献资料具有一定的时效性。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文献资料的收集与整理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系统性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对所收集的文献资料进行系统性的分类和整理，便于读者理解和参考。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批判性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在综述过程中，应对文献资料进行客观、批判性的评价，指出其优点和不足。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逻辑性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确保文献综述的逻辑性和条理性，从宏观到微观，从概述到具体，逐步展开论述。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文献综述的撰写方法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研究方法与实验设计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研究方法的分类与选择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定性研究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通过深入访谈、观察和案例分析来理解现象。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通过控制实验条件来检验变量之间的关系。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混合研究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通过数学模型和统计分析来解释和预测现象。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结合定量和定性方法的优势，以获得更全面的理解。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通过问卷、访谈等方式收集数据。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科学性、可行性、创新性、伦理性和经济性。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确定研究问题、选择实验方法、设计实验程序、确定样本量和实验组与对照组、收集数据和分析结果。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实验设计的原则与步骤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观察研究对象的行为、语言和情绪等，记录并分析数据。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内容分析法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对文本内容进行分类、编码和分析，以揭示主题和趋势。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设计问卷、发放和回收问卷、数据整理和统计分析。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通过控制实验条件来观察变量之间的关系。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数据收集与分析的方法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论文撰写规范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https://d.book118.com/467054162036006051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2024-09-24T04:44:29.363</cp:lastPrinted>
  <dcterms:created xsi:type="dcterms:W3CDTF">2024-09-23T20:44:29Z</dcterms:created>
  <dcterms:modified xsi:type="dcterms:W3CDTF">2024-09-23T20:44:31Z</dcterms:modified>
</cp:coreProperties>
</file>