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24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9144000" cy="51435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207.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2563483417034149"/>
          <c:y val="0.095906242728233337"/>
          <c:w val="0.87436515092849731"/>
          <c:h val="0.773792564868927"/>
        </c:manualLayout>
      </c:layout>
      <c:lineChart>
        <c:grouping/>
        <c:varyColors val="0"/>
        <c:ser>
          <c:idx val="0"/>
          <c:order val="0"/>
          <c:spPr>
            <a:ln>
              <a:solidFill>
                <a:schemeClr val="accent2"/>
              </a:solidFill>
            </a:ln>
          </c:spPr>
          <c:marker>
            <c:symbol val="circle"/>
            <c:size val="7"/>
            <c:spPr>
              <a:solidFill>
                <a:schemeClr val="bg1"/>
              </a:solidFill>
              <a:ln>
                <a:solidFill>
                  <a:schemeClr val="accent2"/>
                </a:solidFill>
              </a:ln>
            </c:spPr>
          </c:marker>
          <c:dPt>
            <c:idx val="0"/>
            <c:invertIfNegative val="1"/>
            <c:extLst>
              <c:ext xmlns:c16="http://schemas.microsoft.com/office/drawing/2014/chart" uri="{C3380CC4-5D6E-409C-BE32-E72D297353CC}">
                <c16:uniqueId val="{00000001-B22A-4AD3-80F8-23104E9A2571}"/>
              </c:ext>
            </c:extLst>
          </c:dPt>
          <c:dPt>
            <c:idx val="1"/>
            <c:invertIfNegative val="1"/>
            <c:extLst>
              <c:ext xmlns:c16="http://schemas.microsoft.com/office/drawing/2014/chart" uri="{C3380CC4-5D6E-409C-BE32-E72D297353CC}">
                <c16:uniqueId val="{00000002-B22A-4AD3-80F8-23104E9A2571}"/>
              </c:ext>
            </c:extLst>
          </c:dPt>
          <c:dPt>
            <c:idx val="2"/>
            <c:invertIfNegative val="1"/>
            <c:extLst>
              <c:ext xmlns:c16="http://schemas.microsoft.com/office/drawing/2014/chart" uri="{C3380CC4-5D6E-409C-BE32-E72D297353CC}">
                <c16:uniqueId val="{00000003-B22A-4AD3-80F8-23104E9A2571}"/>
              </c:ext>
            </c:extLst>
          </c:dPt>
          <c:dLbls>
            <c:dLbl>
              <c:idx val="0"/>
              <c:layout>
                <c:manualLayout>
                  <c:x val="-0.068372912704944611"/>
                  <c:y val="-0.062758244574069977"/>
                </c:manualLayout>
              </c:layout>
              <c:numFmt formatCode="" sourceLinked="1"/>
              <c:txPr>
                <a:bodyPr/>
                <a:p>
                  <a:pPr>
                    <a:defRPr sz="1000" smtId="4294967295">
                      <a:solidFill>
                        <a:schemeClr val="accent2"/>
                      </a:solidFill>
                      <a:latin typeface="+mj-lt"/>
                    </a:defRPr>
                  </a:pPr>
                  <a:endParaRPr sz="1000" smtId="4294967295">
                    <a:solidFill>
                      <a:schemeClr val="accent2"/>
                    </a:solidFill>
                    <a:latin typeface="+mj-lt"/>
                  </a:endParaRPr>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B22A-4AD3-80F8-23104E9A2571}"/>
                </c:ext>
              </c:extLst>
            </c:dLbl>
            <c:dLbl>
              <c:idx val="1"/>
              <c:layout>
                <c:manualLayout>
                  <c:x val="-0.0736323669552803"/>
                  <c:y val="-0.05379277840256691"/>
                </c:manualLayout>
              </c:layout>
              <c:numFmt formatCode="" sourceLinked="1"/>
              <c:txPr>
                <a:bodyPr/>
                <a:p>
                  <a:pPr>
                    <a:defRPr sz="1000" smtId="4294967295">
                      <a:solidFill>
                        <a:schemeClr val="accent2"/>
                      </a:solidFill>
                      <a:latin typeface="+mj-lt"/>
                    </a:defRPr>
                  </a:pPr>
                  <a:endParaRPr sz="1000" smtId="4294967295">
                    <a:solidFill>
                      <a:schemeClr val="accent2"/>
                    </a:solidFill>
                    <a:latin typeface="+mj-lt"/>
                  </a:endParaRPr>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22A-4AD3-80F8-23104E9A2571}"/>
                </c:ext>
              </c:extLst>
            </c:dLbl>
            <c:dLbl>
              <c:idx val="2"/>
              <c:numFmt formatCode="" sourceLinked="1"/>
              <c:txPr>
                <a:bodyPr/>
                <a:p>
                  <a:pPr>
                    <a:defRPr sz="1000" smtId="4294967295">
                      <a:solidFill>
                        <a:schemeClr val="accent2"/>
                      </a:solidFill>
                      <a:latin typeface="+mj-lt"/>
                    </a:defRPr>
                  </a:pPr>
                  <a:endParaRPr sz="1000" smtId="4294967295">
                    <a:solidFill>
                      <a:schemeClr val="accent2"/>
                    </a:solidFill>
                    <a:latin typeface="+mj-lt"/>
                  </a:endParaRPr>
                </a:p>
              </c:txPr>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B22A-4AD3-80F8-23104E9A2571}"/>
                </c:ext>
              </c:extLst>
            </c:dLbl>
            <c:spPr>
              <a:noFill/>
              <a:ln>
                <a:noFill/>
              </a:ln>
              <a:effectLst/>
            </c:spPr>
            <c:txPr>
              <a:bodyPr/>
              <a:p>
                <a:pPr>
                  <a:defRPr sz="1000" smtId="4294967295">
                    <a:solidFill>
                      <a:schemeClr val="accent2"/>
                    </a:solidFill>
                    <a:latin typeface="+mj-lt"/>
                  </a:defRPr>
                </a:pPr>
                <a:endParaRPr sz="1000" smtId="4294967295">
                  <a:solidFill>
                    <a:schemeClr val="accent2"/>
                  </a:solidFill>
                  <a:latin typeface="+mj-lt"/>
                </a:endParaRPr>
              </a:p>
            </c:txPr>
            <c:showLegendKey val="0"/>
            <c:showVal val="1"/>
            <c:showCatName val="0"/>
            <c:showSerName val="0"/>
            <c:showPercent val="0"/>
            <c:showBubbleSize val="0"/>
            <c:showLeaderLines val="0"/>
            <c:extLst/>
          </c:dLbls>
          <c:val>
            <c:numRef>
              <c:f>Sheet1!$B$2:$B$4</c:f>
              <c:numCache>
                <c:formatCode>0%</c:formatCode>
                <c:ptCount val="3"/>
                <c:pt idx="0">
                  <c:v>0.7</c:v>
                </c:pt>
                <c:pt idx="1">
                  <c:v>0.75</c:v>
                </c:pt>
                <c:pt idx="2">
                  <c:v>0.77</c:v>
                </c:pt>
              </c:numCache>
            </c:numRef>
          </c:val>
          <c:smooth val="0"/>
          <c:extLst>
            <c:ext xmlns:c16="http://schemas.microsoft.com/office/drawing/2014/chart" uri="{C3380CC4-5D6E-409C-BE32-E72D297353CC}">
              <c16:uniqueId val="{00000004-B22A-4AD3-80F8-23104E9A2571}"/>
            </c:ext>
          </c:extLst>
        </c:ser>
        <c:ser>
          <c:idx val="1"/>
          <c:order val="1"/>
          <c:spPr>
            <a:ln>
              <a:solidFill>
                <a:schemeClr val="accent4"/>
              </a:solidFill>
            </a:ln>
          </c:spPr>
          <c:marker>
            <c:symbol val="circle"/>
            <c:size val="7"/>
            <c:spPr>
              <a:solidFill>
                <a:schemeClr val="bg1"/>
              </a:solidFill>
              <a:ln>
                <a:solidFill>
                  <a:schemeClr val="accent4"/>
                </a:solidFill>
              </a:ln>
            </c:spPr>
          </c:marker>
          <c:dLbls>
            <c:dLbl>
              <c:idx val="0"/>
              <c:layout>
                <c:manualLayout>
                  <c:x val="-0.0736323669552803"/>
                  <c:y val="0.058275509625673294"/>
                </c:manualLayout>
              </c:layout>
              <c:numFmt formatCode="" sourceLinked="1"/>
              <c:txPr>
                <a:bodyPr/>
                <a:p>
                  <a:pPr>
                    <a:defRPr sz="1000" smtId="4294967295">
                      <a:solidFill>
                        <a:schemeClr val="accent4"/>
                      </a:solidFill>
                      <a:latin typeface="+mj-lt"/>
                    </a:defRPr>
                  </a:pPr>
                  <a:endParaRPr sz="1000" smtId="4294967295">
                    <a:solidFill>
                      <a:schemeClr val="accent4"/>
                    </a:solidFill>
                    <a:latin typeface="+mj-lt"/>
                  </a:endParaRPr>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B22A-4AD3-80F8-23104E9A2571}"/>
                </c:ext>
              </c:extLst>
            </c:dLbl>
            <c:dLbl>
              <c:idx val="1"/>
              <c:layout>
                <c:manualLayout>
                  <c:x val="-0.068372912704944611"/>
                  <c:y val="0.062758244574069977"/>
                </c:manualLayout>
              </c:layout>
              <c:numFmt formatCode="" sourceLinked="1"/>
              <c:txPr>
                <a:bodyPr/>
                <a:p>
                  <a:pPr>
                    <a:defRPr sz="1000" smtId="4294967295">
                      <a:solidFill>
                        <a:schemeClr val="accent4"/>
                      </a:solidFill>
                      <a:latin typeface="+mj-lt"/>
                    </a:defRPr>
                  </a:pPr>
                  <a:endParaRPr sz="1000" smtId="4294967295">
                    <a:solidFill>
                      <a:schemeClr val="accent4"/>
                    </a:solidFill>
                    <a:latin typeface="+mj-lt"/>
                  </a:endParaRPr>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B22A-4AD3-80F8-23104E9A2571}"/>
                </c:ext>
              </c:extLst>
            </c:dLbl>
            <c:dLbl>
              <c:idx val="2"/>
              <c:numFmt formatCode="" sourceLinked="1"/>
              <c:txPr>
                <a:bodyPr/>
                <a:p>
                  <a:pPr>
                    <a:defRPr sz="1000" smtId="4294967295">
                      <a:solidFill>
                        <a:schemeClr val="accent4"/>
                      </a:solidFill>
                      <a:latin typeface="+mj-lt"/>
                    </a:defRPr>
                  </a:pPr>
                  <a:endParaRPr sz="1000" smtId="4294967295">
                    <a:solidFill>
                      <a:schemeClr val="accent4"/>
                    </a:solidFill>
                    <a:latin typeface="+mj-lt"/>
                  </a:endParaRPr>
                </a:p>
              </c:txPr>
              <c:showLegendKey val="0"/>
              <c:showVal val="0"/>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B22A-4AD3-80F8-23104E9A2571}"/>
                </c:ext>
              </c:extLst>
            </c:dLbl>
            <c:spPr>
              <a:noFill/>
              <a:ln>
                <a:noFill/>
              </a:ln>
              <a:effectLst/>
            </c:spPr>
            <c:txPr>
              <a:bodyPr/>
              <a:p>
                <a:pPr>
                  <a:defRPr sz="1000" smtId="4294967295">
                    <a:solidFill>
                      <a:schemeClr val="accent4"/>
                    </a:solidFill>
                    <a:latin typeface="+mj-lt"/>
                  </a:defRPr>
                </a:pPr>
                <a:endParaRPr sz="1000" smtId="4294967295">
                  <a:solidFill>
                    <a:schemeClr val="accent4"/>
                  </a:solidFill>
                  <a:latin typeface="+mj-lt"/>
                </a:endParaRPr>
              </a:p>
            </c:txPr>
            <c:showLegendKey val="0"/>
            <c:showVal val="1"/>
            <c:showCatName val="0"/>
            <c:showSerName val="0"/>
            <c:showPercent val="0"/>
            <c:showBubbleSize val="0"/>
            <c:showLeaderLines val="0"/>
            <c:extLst/>
          </c:dLbls>
          <c:val>
            <c:numRef>
              <c:f>Sheet1!$C$2:$C$4</c:f>
              <c:numCache>
                <c:formatCode>0%</c:formatCode>
                <c:ptCount val="3"/>
                <c:pt idx="0">
                  <c:v>0.56</c:v>
                </c:pt>
                <c:pt idx="1">
                  <c:v>0.55</c:v>
                </c:pt>
                <c:pt idx="2">
                  <c:v>0.52</c:v>
                </c:pt>
              </c:numCache>
            </c:numRef>
          </c:val>
          <c:smooth val="0"/>
          <c:extLst>
            <c:ext xmlns:c16="http://schemas.microsoft.com/office/drawing/2014/chart" uri="{C3380CC4-5D6E-409C-BE32-E72D297353CC}">
              <c16:uniqueId val="{00000008-B22A-4AD3-80F8-23104E9A2571}"/>
            </c:ext>
          </c:extLst>
        </c:ser>
        <c:dLbls>
          <c:showLegendKey val="0"/>
          <c:showVal val="0"/>
          <c:showCatName val="0"/>
          <c:showSerName val="0"/>
          <c:showPercent val="0"/>
          <c:showBubbleSize val="0"/>
          <c:showLeaderLines val="0"/>
        </c:dLbls>
        <c:axId val="988526184"/>
        <c:axId val="988526576"/>
      </c:lineChart>
      <c:catAx>
        <c:axId val="988526184"/>
        <c:scaling>
          <c:orientation/>
        </c:scaling>
        <c:delete val="0"/>
        <c:axPos val="b"/>
        <c:numFmt formatCode="General" sourceLinked="1"/>
        <c:majorTickMark val="out"/>
        <c:minorTickMark val="none"/>
        <c:txPr>
          <a:bodyPr/>
          <a:p>
            <a:pPr>
              <a:defRPr sz="1000" smtId="4294967295">
                <a:solidFill>
                  <a:schemeClr val="tx1"/>
                </a:solidFill>
                <a:latin typeface="+mj-lt"/>
              </a:defRPr>
            </a:pPr>
            <a:endParaRPr sz="1000" smtId="4294967295">
              <a:solidFill>
                <a:schemeClr val="tx1"/>
              </a:solidFill>
              <a:latin typeface="+mj-lt"/>
            </a:endParaRPr>
          </a:p>
        </c:txPr>
        <c:crossAx val="988526576"/>
        <c:crosses val="autoZero"/>
        <c:auto val="0"/>
        <c:lblAlgn val="ctr"/>
        <c:lblOffset/>
        <c:noMultiLvlLbl val="0"/>
      </c:catAx>
      <c:valAx>
        <c:axId val="988526576"/>
        <c:scaling>
          <c:orientation/>
          <c:max val="0.8"/>
          <c:min val="0"/>
        </c:scaling>
        <c:delete val="0"/>
        <c:axPos val="l"/>
        <c:numFmt formatCode="0%" sourceLinked="1"/>
        <c:majorTickMark val="out"/>
        <c:minorTickMark val="none"/>
        <c:txPr>
          <a:bodyPr/>
          <a:p>
            <a:pPr>
              <a:defRPr sz="1050" smtId="4294967295">
                <a:solidFill>
                  <a:schemeClr val="tx1"/>
                </a:solidFill>
                <a:latin typeface="+mj-lt"/>
              </a:defRPr>
            </a:pPr>
            <a:endParaRPr sz="1050" smtId="4294967295">
              <a:solidFill>
                <a:schemeClr val="tx1"/>
              </a:solidFill>
              <a:latin typeface="+mj-lt"/>
            </a:endParaRPr>
          </a:p>
        </c:txPr>
        <c:crossAx val="988526184"/>
        <c:crosses val="autoZero"/>
        <c:crossBetween val="between"/>
      </c:valAx>
    </c:plotArea>
    <c:plotVisOnly val="1"/>
    <c:dispBlanksAs val="gap"/>
    <c:showDLblsOverMax val="0"/>
  </c:chart>
  <c:txPr>
    <a:bodyPr/>
    <a:p>
      <a:pPr>
        <a:defRPr sz="1800" smtId="4294967295"/>
      </a:pPr>
      <a:endParaRPr sz="1800" smtId="4294967295"/>
    </a:p>
  </c:txPr>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425DBE2-CA8E-4783-ACAB-4C0FCB1E3E7E}" type="doc">
      <dgm:prSet loTypeId="urn:microsoft.com/office/officeart/2005/8/layout/cycle8" loCatId="cycle" qsTypeId="urn:microsoft.com/office/officeart/2005/8/quickstyle/simple1" qsCatId="simple" csTypeId="urn:microsoft.com/office/officeart/2005/8/colors/colorful1" csCatId="colorful" phldr="1"/>
      <dgm:spPr/>
      <dgm:t>
        <a:bodyPr/>
        <a:lstStyle/>
        <a:p/>
      </dgm:t>
    </dgm:pt>
    <dgm:pt modelId="{E4ECDA8F-9909-46BA-88BD-8C9105690C07}" type="parTrans" cxnId="{971E2F33-5159-4710-9465-9E6076E54AA1}">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5F19A0C2-70CD-4ADC-A90B-277DF3CFFBD6}">
      <dgm:prSet phldrT="[Text]" custT="1"/>
      <dgm:spPr>
        <a:xfrm>
          <a:off x="444336" y="68269"/>
          <a:ext cx="882256" cy="882256"/>
        </a:xfrm>
        <a:prstGeom prst="pie">
          <a:avLst>
            <a:gd name="adj1" fmla="val 16200000"/>
            <a:gd name="adj2" fmla="val 1800000"/>
          </a:avLst>
        </a:prstGeom>
        <a:solidFill>
          <a:srgbClr val="FFFFFF">
            <a:lumMod val="50000"/>
          </a:srgbClr>
        </a:solidFill>
        <a:ln w="25400" cap="flat" cmpd="sng" algn="ctr">
          <a:solidFill>
            <a:srgbClr val="FFFFFF">
              <a:hueOff val="0"/>
              <a:satOff val="0"/>
              <a:lumOff val="0"/>
              <a:alphaOff val="0"/>
            </a:srgbClr>
          </a:solidFill>
          <a:prstDash val="solid"/>
        </a:ln>
      </dgm:spPr>
      <dgm:t>
        <a:bodyPr/>
        <a:lstStyle/>
        <a:p>
          <a:r>
            <a:rPr lang="zh-CN" altLang="en-US" sz="700" b="1" smtClean="0">
              <a:solidFill>
                <a:srgbClr val="FFFFFF"/>
              </a:solidFill>
              <a:latin typeface="微软雅黑" panose="020b0503020204020204" pitchFamily="34" charset="-122"/>
              <a:ea typeface="微软雅黑" panose="020b0503020204020204" pitchFamily="34" charset="-122"/>
              <a:cs typeface="+mn-cs"/>
            </a:rPr>
            <a:t>实时分析</a:t>
          </a:r>
          <a:endParaRPr lang="zh-CN" altLang="en-US" sz="700" b="1">
            <a:solidFill>
              <a:srgbClr val="FFFFFF"/>
            </a:solidFill>
            <a:latin typeface="微软雅黑" panose="020b0503020204020204" pitchFamily="34" charset="-122"/>
            <a:ea typeface="微软雅黑" panose="020b0503020204020204" pitchFamily="34" charset="-122"/>
            <a:cs typeface="+mn-cs"/>
          </a:endParaRPr>
        </a:p>
      </dgm:t>
    </dgm:pt>
    <dgm:pt modelId="{4F62F882-3C92-408A-949E-97DC09D47B13}" type="sibTrans" cxnId="{971E2F33-5159-4710-9465-9E6076E54AA1}">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57597F42-94B4-4564-AA05-D1BBA69DF657}" type="parTrans" cxnId="{B5E2E247-1377-4205-9E84-65CA320BFE3B}">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5F78CC91-4FFF-47A8-B015-96DD30EFF8EB}">
      <dgm:prSet phldrT="[Text]" custT="1"/>
      <dgm:spPr>
        <a:xfrm>
          <a:off x="426166" y="99778"/>
          <a:ext cx="882256" cy="882256"/>
        </a:xfrm>
        <a:prstGeom prst="pie">
          <a:avLst>
            <a:gd name="adj1" fmla="val 1800000"/>
            <a:gd name="adj2" fmla="val 9000000"/>
          </a:avLst>
        </a:prstGeom>
        <a:solidFill>
          <a:srgbClr val="FFFFFF">
            <a:lumMod val="50000"/>
          </a:srgbClr>
        </a:solidFill>
        <a:ln w="25400" cap="flat" cmpd="sng" algn="ctr">
          <a:solidFill>
            <a:srgbClr val="FFFFFF">
              <a:hueOff val="0"/>
              <a:satOff val="0"/>
              <a:lumOff val="0"/>
              <a:alphaOff val="0"/>
            </a:srgbClr>
          </a:solidFill>
          <a:prstDash val="solid"/>
        </a:ln>
      </dgm:spPr>
      <dgm:t>
        <a:bodyPr/>
        <a:lstStyle/>
        <a:p>
          <a:r>
            <a:rPr lang="zh-CN" altLang="en-US" sz="700" b="1" smtClean="0">
              <a:solidFill>
                <a:srgbClr val="FFFFFF"/>
              </a:solidFill>
              <a:latin typeface="微软雅黑" panose="020b0503020204020204" pitchFamily="34" charset="-122"/>
              <a:ea typeface="微软雅黑" panose="020b0503020204020204" pitchFamily="34" charset="-122"/>
              <a:cs typeface="+mn-cs"/>
            </a:rPr>
            <a:t>交互式分析</a:t>
          </a:r>
          <a:endParaRPr lang="zh-CN" altLang="en-US" sz="700" b="1">
            <a:solidFill>
              <a:srgbClr val="FFFFFF"/>
            </a:solidFill>
            <a:latin typeface="微软雅黑" panose="020b0503020204020204" pitchFamily="34" charset="-122"/>
            <a:ea typeface="微软雅黑" panose="020b0503020204020204" pitchFamily="34" charset="-122"/>
            <a:cs typeface="+mn-cs"/>
          </a:endParaRPr>
        </a:p>
      </dgm:t>
    </dgm:pt>
    <dgm:pt modelId="{99183402-785D-4D77-B78A-DDFD4A958CD8}" type="sibTrans" cxnId="{B5E2E247-1377-4205-9E84-65CA320BFE3B}">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229B8661-4CBB-4860-8C81-23B7C9B68066}" type="parTrans" cxnId="{357E6108-D8CF-4F86-BBEE-442969E4218E}">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1446673B-57F7-48C8-A3F8-AE6D0922A7D3}">
      <dgm:prSet phldrT="[Text]" custT="1"/>
      <dgm:spPr>
        <a:xfrm>
          <a:off x="407996" y="68269"/>
          <a:ext cx="882256" cy="882256"/>
        </a:xfrm>
        <a:prstGeom prst="pie">
          <a:avLst>
            <a:gd name="adj1" fmla="val 9000000"/>
            <a:gd name="adj2" fmla="val 16200000"/>
          </a:avLst>
        </a:prstGeom>
        <a:solidFill>
          <a:srgbClr val="DB536A">
            <a:hueOff val="0"/>
            <a:satOff val="0"/>
            <a:lumOff val="0"/>
            <a:alphaOff val="0"/>
          </a:srgbClr>
        </a:solidFill>
        <a:ln w="25400" cap="flat" cmpd="sng" algn="ctr">
          <a:solidFill>
            <a:srgbClr val="FFFFFF">
              <a:hueOff val="0"/>
              <a:satOff val="0"/>
              <a:lumOff val="0"/>
              <a:alphaOff val="0"/>
            </a:srgbClr>
          </a:solidFill>
          <a:prstDash val="solid"/>
        </a:ln>
      </dgm:spPr>
      <dgm:t>
        <a:bodyPr/>
        <a:lstStyle/>
        <a:p>
          <a:r>
            <a:rPr lang="zh-CN" altLang="en-US" sz="700" b="1" smtClean="0">
              <a:solidFill>
                <a:srgbClr val="FFFFFF"/>
              </a:solidFill>
              <a:latin typeface="微软雅黑" panose="020b0503020204020204" pitchFamily="34" charset="-122"/>
              <a:ea typeface="微软雅黑" panose="020b0503020204020204" pitchFamily="34" charset="-122"/>
              <a:cs typeface="+mn-cs"/>
            </a:rPr>
            <a:t>离线分析</a:t>
          </a:r>
          <a:endParaRPr lang="zh-CN" altLang="en-US" sz="700" b="1">
            <a:solidFill>
              <a:srgbClr val="FFFFFF"/>
            </a:solidFill>
            <a:latin typeface="微软雅黑" panose="020b0503020204020204" pitchFamily="34" charset="-122"/>
            <a:ea typeface="微软雅黑" panose="020b0503020204020204" pitchFamily="34" charset="-122"/>
            <a:cs typeface="+mn-cs"/>
          </a:endParaRPr>
        </a:p>
      </dgm:t>
    </dgm:pt>
    <dgm:pt modelId="{E96041D1-0228-4E45-8FF0-E20AFEB34304}" type="sibTrans" cxnId="{357E6108-D8CF-4F86-BBEE-442969E4218E}">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17754DBA-1146-4A05-B623-69B944DF3D62}" type="pres">
      <dgm:prSet presAssocID="{1425DBE2-CA8E-4783-ACAB-4C0FCB1E3E7E}" presName="compositeShape">
        <dgm:presLayoutVars>
          <dgm:chMax val="7"/>
          <dgm:dir/>
          <dgm:resizeHandles val="exact"/>
        </dgm:presLayoutVars>
      </dgm:prSet>
      <dgm:spPr/>
      <dgm:t>
        <a:bodyPr/>
        <a:lstStyle/>
        <a:p/>
      </dgm:t>
    </dgm:pt>
    <dgm:pt modelId="{619ACACF-2B1B-4263-B290-739DE2E638B1}" type="pres">
      <dgm:prSet presAssocID="{1425DBE2-CA8E-4783-ACAB-4C0FCB1E3E7E}" presName="wedge1" presStyleLbl="node1" presStyleCnt="3"/>
      <dgm:spPr/>
      <dgm:t>
        <a:bodyPr/>
        <a:lstStyle/>
        <a:p>
          <a:endParaRPr lang="zh-CN" altLang="en-US"/>
        </a:p>
      </dgm:t>
    </dgm:pt>
    <dgm:pt modelId="{4A1ED0A7-C3D4-404D-9F50-1B1B32F02371}" type="pres">
      <dgm:prSet presAssocID="{1425DBE2-CA8E-4783-ACAB-4C0FCB1E3E7E}" presName="dummy1a"/>
      <dgm:spPr/>
      <dgm:t>
        <a:bodyPr/>
        <a:lstStyle/>
        <a:p/>
      </dgm:t>
    </dgm:pt>
    <dgm:pt modelId="{AAB31052-8087-44BD-A9E2-E55F1042066E}" type="pres">
      <dgm:prSet presAssocID="{1425DBE2-CA8E-4783-ACAB-4C0FCB1E3E7E}" presName="dummy1b"/>
      <dgm:spPr/>
      <dgm:t>
        <a:bodyPr/>
        <a:lstStyle/>
        <a:p/>
      </dgm:t>
    </dgm:pt>
    <dgm:pt modelId="{FFDFB2FC-5C78-4646-A991-BBB11810BD81}" type="pres">
      <dgm:prSet presAssocID="{1425DBE2-CA8E-4783-ACAB-4C0FCB1E3E7E}" presName="wedge1Tx" presStyleLbl="node1" presStyleCnt="3">
        <dgm:presLayoutVars>
          <dgm:chMax val="0"/>
          <dgm:chPref val="0"/>
          <dgm:bulletEnabled val="1"/>
        </dgm:presLayoutVars>
      </dgm:prSet>
      <dgm:spPr/>
      <dgm:t>
        <a:bodyPr/>
        <a:lstStyle/>
        <a:p>
          <a:endParaRPr lang="zh-CN" altLang="en-US"/>
        </a:p>
      </dgm:t>
    </dgm:pt>
    <dgm:pt modelId="{C20CED6C-05C5-4C47-8014-F4F579F815CB}" type="pres">
      <dgm:prSet presAssocID="{1425DBE2-CA8E-4783-ACAB-4C0FCB1E3E7E}" presName="wedge2" presStyleLbl="node1" presStyleIdx="1" presStyleCnt="3"/>
      <dgm:spPr/>
      <dgm:t>
        <a:bodyPr/>
        <a:lstStyle/>
        <a:p>
          <a:endParaRPr lang="zh-CN" altLang="en-US"/>
        </a:p>
      </dgm:t>
    </dgm:pt>
    <dgm:pt modelId="{3904B2F6-39D1-4E19-99A2-ABD85AF2455A}" type="pres">
      <dgm:prSet presAssocID="{1425DBE2-CA8E-4783-ACAB-4C0FCB1E3E7E}" presName="dummy2a"/>
      <dgm:spPr/>
      <dgm:t>
        <a:bodyPr/>
        <a:lstStyle/>
        <a:p/>
      </dgm:t>
    </dgm:pt>
    <dgm:pt modelId="{7787B76B-5A74-4037-9E38-251EB9EB595A}" type="pres">
      <dgm:prSet presAssocID="{1425DBE2-CA8E-4783-ACAB-4C0FCB1E3E7E}" presName="dummy2b"/>
      <dgm:spPr/>
      <dgm:t>
        <a:bodyPr/>
        <a:lstStyle/>
        <a:p/>
      </dgm:t>
    </dgm:pt>
    <dgm:pt modelId="{E541FC41-03D5-47C3-9EEB-C1FBE827B427}" type="pres">
      <dgm:prSet presAssocID="{1425DBE2-CA8E-4783-ACAB-4C0FCB1E3E7E}" presName="wedge2Tx" presStyleLbl="node1" presStyleIdx="1" presStyleCnt="3">
        <dgm:presLayoutVars>
          <dgm:chMax val="0"/>
          <dgm:chPref val="0"/>
          <dgm:bulletEnabled val="1"/>
        </dgm:presLayoutVars>
      </dgm:prSet>
      <dgm:spPr/>
      <dgm:t>
        <a:bodyPr/>
        <a:lstStyle/>
        <a:p>
          <a:endParaRPr lang="zh-CN" altLang="en-US"/>
        </a:p>
      </dgm:t>
    </dgm:pt>
    <dgm:pt modelId="{ABD8C69E-738F-473A-8B2D-A6B4C4B4D074}" type="pres">
      <dgm:prSet presAssocID="{1425DBE2-CA8E-4783-ACAB-4C0FCB1E3E7E}" presName="wedge3" presStyleLbl="node1" presStyleIdx="2" presStyleCnt="3"/>
      <dgm:spPr/>
      <dgm:t>
        <a:bodyPr/>
        <a:lstStyle/>
        <a:p>
          <a:endParaRPr lang="zh-CN" altLang="en-US"/>
        </a:p>
      </dgm:t>
    </dgm:pt>
    <dgm:pt modelId="{5ABA50C2-19E7-4799-8944-C6D37512087A}" type="pres">
      <dgm:prSet presAssocID="{1425DBE2-CA8E-4783-ACAB-4C0FCB1E3E7E}" presName="dummy3a"/>
      <dgm:spPr/>
      <dgm:t>
        <a:bodyPr/>
        <a:lstStyle/>
        <a:p/>
      </dgm:t>
    </dgm:pt>
    <dgm:pt modelId="{A03E09E3-2092-4E3D-AA12-A9B85BFB763B}" type="pres">
      <dgm:prSet presAssocID="{1425DBE2-CA8E-4783-ACAB-4C0FCB1E3E7E}" presName="dummy3b"/>
      <dgm:spPr/>
      <dgm:t>
        <a:bodyPr/>
        <a:lstStyle/>
        <a:p/>
      </dgm:t>
    </dgm:pt>
    <dgm:pt modelId="{CB10B813-D158-44FA-89EB-D33990EB0388}" type="pres">
      <dgm:prSet presAssocID="{1425DBE2-CA8E-4783-ACAB-4C0FCB1E3E7E}" presName="wedge3Tx" presStyleLbl="node1" presStyleIdx="2" presStyleCnt="3">
        <dgm:presLayoutVars>
          <dgm:chMax val="0"/>
          <dgm:chPref val="0"/>
          <dgm:bulletEnabled val="1"/>
        </dgm:presLayoutVars>
      </dgm:prSet>
      <dgm:spPr/>
      <dgm:t>
        <a:bodyPr/>
        <a:lstStyle/>
        <a:p>
          <a:endParaRPr lang="zh-CN" altLang="en-US"/>
        </a:p>
      </dgm:t>
    </dgm:pt>
    <dgm:pt modelId="{FE721441-D99E-4C21-B6FF-0C8A1828C351}" type="pres">
      <dgm:prSet presAssocID="{4F62F882-3C92-408A-949E-97DC09D47B13}" presName="arrowWedge1" presStyleLbl="fgSibTrans2D1" presStyleCnt="3"/>
      <dgm:spPr>
        <a:xfrm>
          <a:off x="389793" y="13653"/>
          <a:ext cx="991487" cy="991487"/>
        </a:xfrm>
        <a:prstGeom prst="circularArrow">
          <a:avLst>
            <a:gd name="adj1" fmla="val 5085"/>
            <a:gd name="adj2" fmla="val 327528"/>
            <a:gd name="adj3" fmla="val 1472472"/>
            <a:gd name="adj4" fmla="val 16199432"/>
            <a:gd name="adj5" fmla="val 5932"/>
          </a:avLst>
        </a:prstGeom>
        <a:solidFill>
          <a:srgbClr val="FFFFFF">
            <a:lumMod val="50000"/>
          </a:srgbClr>
        </a:solidFill>
        <a:ln>
          <a:noFill/>
        </a:ln>
      </dgm:spPr>
      <dgm:t>
        <a:bodyPr/>
        <a:lstStyle/>
        <a:p/>
      </dgm:t>
    </dgm:pt>
    <dgm:pt modelId="{115B54F9-0BD6-4350-A636-76EE243760E3}" type="pres">
      <dgm:prSet presAssocID="{99183402-785D-4D77-B78A-DDFD4A958CD8}" presName="arrowWedge2" presStyleLbl="fgSibTrans2D1" presStyleIdx="1" presStyleCnt="3"/>
      <dgm:spPr>
        <a:xfrm>
          <a:off x="371550" y="45107"/>
          <a:ext cx="991487" cy="991487"/>
        </a:xfrm>
        <a:prstGeom prst="circularArrow">
          <a:avLst>
            <a:gd name="adj1" fmla="val 5085"/>
            <a:gd name="adj2" fmla="val 327528"/>
            <a:gd name="adj3" fmla="val 8671970"/>
            <a:gd name="adj4" fmla="val 1800502"/>
            <a:gd name="adj5" fmla="val 5932"/>
          </a:avLst>
        </a:prstGeom>
        <a:solidFill>
          <a:srgbClr val="FFFFFF">
            <a:lumMod val="50000"/>
          </a:srgbClr>
        </a:solidFill>
        <a:ln>
          <a:noFill/>
        </a:ln>
      </dgm:spPr>
      <dgm:t>
        <a:bodyPr/>
        <a:lstStyle/>
        <a:p/>
      </dgm:t>
    </dgm:pt>
    <dgm:pt modelId="{055F5F43-B201-4349-8EFD-8317AF4FD39C}" type="pres">
      <dgm:prSet presAssocID="{E96041D1-0228-4E45-8FF0-E20AFEB34304}" presName="arrowWedge3" presStyleLbl="fgSibTrans2D1" presStyleIdx="2" presStyleCnt="3"/>
      <dgm:spPr>
        <a:xfrm>
          <a:off x="353307" y="13653"/>
          <a:ext cx="991487" cy="991487"/>
        </a:xfrm>
        <a:prstGeom prst="circularArrow">
          <a:avLst>
            <a:gd name="adj1" fmla="val 5085"/>
            <a:gd name="adj2" fmla="val 327528"/>
            <a:gd name="adj3" fmla="val 15873039"/>
            <a:gd name="adj4" fmla="val 9000000"/>
            <a:gd name="adj5" fmla="val 5932"/>
          </a:avLst>
        </a:prstGeom>
        <a:solidFill>
          <a:srgbClr val="DB536A">
            <a:hueOff val="0"/>
            <a:satOff val="0"/>
            <a:lumOff val="0"/>
            <a:alphaOff val="0"/>
          </a:srgbClr>
        </a:solidFill>
        <a:ln>
          <a:noFill/>
        </a:ln>
      </dgm:spPr>
      <dgm:t>
        <a:bodyPr/>
        <a:lstStyle/>
        <a:p/>
      </dgm:t>
    </dgm:pt>
  </dgm:ptLst>
  <dgm:cxnLst>
    <dgm:cxn modelId="{971E2F33-5159-4710-9465-9E6076E54AA1}" srcId="{1425DBE2-CA8E-4783-ACAB-4C0FCB1E3E7E}" destId="{5F19A0C2-70CD-4ADC-A90B-277DF3CFFBD6}" srcOrd="0" destOrd="0" parTransId="{E4ECDA8F-9909-46BA-88BD-8C9105690C07}" sibTransId="{4F62F882-3C92-408A-949E-97DC09D47B13}"/>
    <dgm:cxn modelId="{B5E2E247-1377-4205-9E84-65CA320BFE3B}" srcId="{1425DBE2-CA8E-4783-ACAB-4C0FCB1E3E7E}" destId="{5F78CC91-4FFF-47A8-B015-96DD30EFF8EB}" srcOrd="1" destOrd="0" parTransId="{57597F42-94B4-4564-AA05-D1BBA69DF657}" sibTransId="{99183402-785D-4D77-B78A-DDFD4A958CD8}"/>
    <dgm:cxn modelId="{357E6108-D8CF-4F86-BBEE-442969E4218E}" srcId="{1425DBE2-CA8E-4783-ACAB-4C0FCB1E3E7E}" destId="{1446673B-57F7-48C8-A3F8-AE6D0922A7D3}" srcOrd="2" destOrd="0" parTransId="{229B8661-4CBB-4860-8C81-23B7C9B68066}" sibTransId="{E96041D1-0228-4E45-8FF0-E20AFEB34304}"/>
    <dgm:cxn modelId="{F55A9A15-EF16-4AE4-89F8-B7F7C9225213}" type="presOf" srcId="{1425DBE2-CA8E-4783-ACAB-4C0FCB1E3E7E}" destId="{17754DBA-1146-4A05-B623-69B944DF3D62}" srcOrd="0" destOrd="0" presId="urn:microsoft.com/office/officeart/2005/8/layout/cycle8"/>
    <dgm:cxn modelId="{8D4E220C-3B11-41EB-8E1B-C38EA5246DF6}" type="presParOf" srcId="{17754DBA-1146-4A05-B623-69B944DF3D62}" destId="{619ACACF-2B1B-4263-B290-739DE2E638B1}" srcOrd="0" destOrd="0" presId="urn:microsoft.com/office/officeart/2005/8/layout/cycle8"/>
    <dgm:cxn modelId="{45D622D8-8A0E-47FE-BC11-F0039F59F807}" type="presOf" srcId="{5F19A0C2-70CD-4ADC-A90B-277DF3CFFBD6}" destId="{619ACACF-2B1B-4263-B290-739DE2E638B1}" srcOrd="0" destOrd="0" presId="urn:microsoft.com/office/officeart/2005/8/layout/cycle8"/>
    <dgm:cxn modelId="{2FA2D7D5-5988-459F-9DF2-C0B97E86304F}" type="presParOf" srcId="{17754DBA-1146-4A05-B623-69B944DF3D62}" destId="{4A1ED0A7-C3D4-404D-9F50-1B1B32F02371}" srcOrd="1" destOrd="0" presId="urn:microsoft.com/office/officeart/2005/8/layout/cycle8"/>
    <dgm:cxn modelId="{8E21A73D-E4D7-4B21-9EBF-73CAF4ED5E38}" type="presParOf" srcId="{17754DBA-1146-4A05-B623-69B944DF3D62}" destId="{AAB31052-8087-44BD-A9E2-E55F1042066E}" srcOrd="2" destOrd="0" presId="urn:microsoft.com/office/officeart/2005/8/layout/cycle8"/>
    <dgm:cxn modelId="{DE991812-E3A2-4EF5-A05C-42B06BB35498}" type="presParOf" srcId="{17754DBA-1146-4A05-B623-69B944DF3D62}" destId="{FFDFB2FC-5C78-4646-A991-BBB11810BD81}" srcOrd="3" destOrd="0" presId="urn:microsoft.com/office/officeart/2005/8/layout/cycle8"/>
    <dgm:cxn modelId="{FF989B54-8003-45AC-B203-2BABD8BDA228}" type="presOf" srcId="{5F19A0C2-70CD-4ADC-A90B-277DF3CFFBD6}" destId="{FFDFB2FC-5C78-4646-A991-BBB11810BD81}" srcOrd="1" destOrd="0" presId="urn:microsoft.com/office/officeart/2005/8/layout/cycle8"/>
    <dgm:cxn modelId="{025C61D0-BE20-4E2D-9E4C-E882DD86F994}" type="presParOf" srcId="{17754DBA-1146-4A05-B623-69B944DF3D62}" destId="{C20CED6C-05C5-4C47-8014-F4F579F815CB}" srcOrd="4" destOrd="0" presId="urn:microsoft.com/office/officeart/2005/8/layout/cycle8"/>
    <dgm:cxn modelId="{212811B0-A2DF-49A0-AA7F-E6FBD26D709F}" type="presOf" srcId="{5F78CC91-4FFF-47A8-B015-96DD30EFF8EB}" destId="{C20CED6C-05C5-4C47-8014-F4F579F815CB}" srcOrd="0" destOrd="0" presId="urn:microsoft.com/office/officeart/2005/8/layout/cycle8"/>
    <dgm:cxn modelId="{5CA91684-4E12-4303-9F53-099A27AEBAC2}" type="presParOf" srcId="{17754DBA-1146-4A05-B623-69B944DF3D62}" destId="{3904B2F6-39D1-4E19-99A2-ABD85AF2455A}" srcOrd="5" destOrd="0" presId="urn:microsoft.com/office/officeart/2005/8/layout/cycle8"/>
    <dgm:cxn modelId="{2F8DA7C9-5219-4729-9443-E2B719446B43}" type="presParOf" srcId="{17754DBA-1146-4A05-B623-69B944DF3D62}" destId="{7787B76B-5A74-4037-9E38-251EB9EB595A}" srcOrd="6" destOrd="0" presId="urn:microsoft.com/office/officeart/2005/8/layout/cycle8"/>
    <dgm:cxn modelId="{7713B5EE-759A-4215-9D08-7BA517EB0F15}" type="presParOf" srcId="{17754DBA-1146-4A05-B623-69B944DF3D62}" destId="{E541FC41-03D5-47C3-9EEB-C1FBE827B427}" srcOrd="7" destOrd="0" presId="urn:microsoft.com/office/officeart/2005/8/layout/cycle8"/>
    <dgm:cxn modelId="{6048CBDA-3831-456C-B736-9C5961D3A83B}" type="presOf" srcId="{5F78CC91-4FFF-47A8-B015-96DD30EFF8EB}" destId="{E541FC41-03D5-47C3-9EEB-C1FBE827B427}" srcOrd="1" destOrd="0" presId="urn:microsoft.com/office/officeart/2005/8/layout/cycle8"/>
    <dgm:cxn modelId="{80649341-2B84-468F-B5C2-F3128E665D15}" type="presParOf" srcId="{17754DBA-1146-4A05-B623-69B944DF3D62}" destId="{ABD8C69E-738F-473A-8B2D-A6B4C4B4D074}" srcOrd="8" destOrd="0" presId="urn:microsoft.com/office/officeart/2005/8/layout/cycle8"/>
    <dgm:cxn modelId="{EEE1F7AA-B4D3-4B75-A2AF-5851DD83B09B}" type="presOf" srcId="{1446673B-57F7-48C8-A3F8-AE6D0922A7D3}" destId="{ABD8C69E-738F-473A-8B2D-A6B4C4B4D074}" srcOrd="0" destOrd="0" presId="urn:microsoft.com/office/officeart/2005/8/layout/cycle8"/>
    <dgm:cxn modelId="{CF8A771F-E089-47DD-8D9F-A7E957978217}" type="presParOf" srcId="{17754DBA-1146-4A05-B623-69B944DF3D62}" destId="{5ABA50C2-19E7-4799-8944-C6D37512087A}" srcOrd="9" destOrd="0" presId="urn:microsoft.com/office/officeart/2005/8/layout/cycle8"/>
    <dgm:cxn modelId="{0BC44D04-163A-4E28-B39C-EA59518EB75C}" type="presParOf" srcId="{17754DBA-1146-4A05-B623-69B944DF3D62}" destId="{A03E09E3-2092-4E3D-AA12-A9B85BFB763B}" srcOrd="10" destOrd="0" presId="urn:microsoft.com/office/officeart/2005/8/layout/cycle8"/>
    <dgm:cxn modelId="{4500CFFE-5CA7-439C-8CB1-212FDCCA9047}" type="presParOf" srcId="{17754DBA-1146-4A05-B623-69B944DF3D62}" destId="{CB10B813-D158-44FA-89EB-D33990EB0388}" srcOrd="11" destOrd="0" presId="urn:microsoft.com/office/officeart/2005/8/layout/cycle8"/>
    <dgm:cxn modelId="{A4C4C363-2AF5-40C4-9682-0426EF0824C7}" type="presOf" srcId="{1446673B-57F7-48C8-A3F8-AE6D0922A7D3}" destId="{CB10B813-D158-44FA-89EB-D33990EB0388}" srcOrd="1" destOrd="0" presId="urn:microsoft.com/office/officeart/2005/8/layout/cycle8"/>
    <dgm:cxn modelId="{9AE6EE2C-43A7-4766-BC1C-796F5D5DB563}" type="presParOf" srcId="{17754DBA-1146-4A05-B623-69B944DF3D62}" destId="{FE721441-D99E-4C21-B6FF-0C8A1828C351}" srcOrd="12" destOrd="0" presId="urn:microsoft.com/office/officeart/2005/8/layout/cycle8"/>
    <dgm:cxn modelId="{84885321-1DD2-4BEF-970B-738F56AEB75E}" type="presParOf" srcId="{17754DBA-1146-4A05-B623-69B944DF3D62}" destId="{115B54F9-0BD6-4350-A636-76EE243760E3}" srcOrd="13" destOrd="0" presId="urn:microsoft.com/office/officeart/2005/8/layout/cycle8"/>
    <dgm:cxn modelId="{A26C802A-F695-491A-8A58-D6D1386AD0AD}" type="presParOf" srcId="{17754DBA-1146-4A05-B623-69B944DF3D62}" destId="{055F5F43-B201-4349-8EFD-8317AF4FD39C}" srcOrd="14" destOrd="0" presId="urn:microsoft.com/office/officeart/2005/8/layout/cycle8"/>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425DBE2-CA8E-4783-ACAB-4C0FCB1E3E7E}" type="doc">
      <dgm:prSet loTypeId="urn:microsoft.com/office/officeart/2005/8/layout/cycle8" loCatId="cycle" qsTypeId="urn:microsoft.com/office/officeart/2005/8/quickstyle/simple1" qsCatId="simple" csTypeId="urn:microsoft.com/office/officeart/2005/8/colors/colorful1" csCatId="colorful" phldr="1"/>
      <dgm:spPr/>
      <dgm:t>
        <a:bodyPr/>
        <a:lstStyle/>
        <a:p/>
      </dgm:t>
    </dgm:pt>
    <dgm:pt modelId="{E4ECDA8F-9909-46BA-88BD-8C9105690C07}" type="parTrans" cxnId="{98A032EB-69C8-41BB-A4F7-E059C7B3303C}">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5F19A0C2-70CD-4ADC-A90B-277DF3CFFBD6}">
      <dgm:prSet phldrT="[Text]" custT="1"/>
      <dgm:spPr>
        <a:xfrm>
          <a:off x="444336" y="68269"/>
          <a:ext cx="882256" cy="882256"/>
        </a:xfrm>
        <a:prstGeom prst="pie">
          <a:avLst>
            <a:gd name="adj1" fmla="val 16200000"/>
            <a:gd name="adj2" fmla="val 1800000"/>
          </a:avLst>
        </a:prstGeom>
        <a:solidFill>
          <a:srgbClr val="E0301E">
            <a:hueOff val="0"/>
            <a:satOff val="0"/>
            <a:lumOff val="0"/>
            <a:alphaOff val="0"/>
          </a:srgbClr>
        </a:solidFill>
        <a:ln w="25400" cap="flat" cmpd="sng" algn="ctr">
          <a:solidFill>
            <a:srgbClr val="FFFFFF">
              <a:hueOff val="0"/>
              <a:satOff val="0"/>
              <a:lumOff val="0"/>
              <a:alphaOff val="0"/>
            </a:srgbClr>
          </a:solidFill>
          <a:prstDash val="solid"/>
        </a:ln>
      </dgm:spPr>
      <dgm:t>
        <a:bodyPr/>
        <a:lstStyle/>
        <a:p>
          <a:r>
            <a:rPr lang="zh-CN" altLang="en-US" sz="700" b="1" smtClean="0">
              <a:solidFill>
                <a:srgbClr val="FFFFFF"/>
              </a:solidFill>
              <a:latin typeface="微软雅黑" panose="020b0503020204020204" pitchFamily="34" charset="-122"/>
              <a:ea typeface="微软雅黑" panose="020b0503020204020204" pitchFamily="34" charset="-122"/>
              <a:cs typeface="+mn-cs"/>
            </a:rPr>
            <a:t>实时分析</a:t>
          </a:r>
          <a:endParaRPr lang="zh-CN" altLang="en-US" sz="700" b="1">
            <a:solidFill>
              <a:srgbClr val="FFFFFF"/>
            </a:solidFill>
            <a:latin typeface="微软雅黑" panose="020b0503020204020204" pitchFamily="34" charset="-122"/>
            <a:ea typeface="微软雅黑" panose="020b0503020204020204" pitchFamily="34" charset="-122"/>
            <a:cs typeface="+mn-cs"/>
          </a:endParaRPr>
        </a:p>
      </dgm:t>
    </dgm:pt>
    <dgm:pt modelId="{4F62F882-3C92-408A-949E-97DC09D47B13}" type="sibTrans" cxnId="{98A032EB-69C8-41BB-A4F7-E059C7B3303C}">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57597F42-94B4-4564-AA05-D1BBA69DF657}" type="parTrans" cxnId="{64FCE4C3-9444-4127-9E26-CD4109E54482}">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5F78CC91-4FFF-47A8-B015-96DD30EFF8EB}">
      <dgm:prSet phldrT="[Text]" custT="1"/>
      <dgm:spPr>
        <a:xfrm>
          <a:off x="426166" y="99778"/>
          <a:ext cx="882256" cy="882256"/>
        </a:xfrm>
        <a:prstGeom prst="pie">
          <a:avLst>
            <a:gd name="adj1" fmla="val 1800000"/>
            <a:gd name="adj2" fmla="val 9000000"/>
          </a:avLst>
        </a:prstGeom>
        <a:solidFill>
          <a:srgbClr val="602320">
            <a:hueOff val="0"/>
            <a:satOff val="0"/>
            <a:lumOff val="0"/>
            <a:alphaOff val="0"/>
          </a:srgbClr>
        </a:solidFill>
        <a:ln w="25400" cap="flat" cmpd="sng" algn="ctr">
          <a:solidFill>
            <a:srgbClr val="FFFFFF">
              <a:hueOff val="0"/>
              <a:satOff val="0"/>
              <a:lumOff val="0"/>
              <a:alphaOff val="0"/>
            </a:srgbClr>
          </a:solidFill>
          <a:prstDash val="solid"/>
        </a:ln>
      </dgm:spPr>
      <dgm:t>
        <a:bodyPr/>
        <a:lstStyle/>
        <a:p>
          <a:r>
            <a:rPr lang="zh-CN" altLang="en-US" sz="700" b="1" smtClean="0">
              <a:solidFill>
                <a:srgbClr val="FFFFFF"/>
              </a:solidFill>
              <a:latin typeface="微软雅黑" panose="020b0503020204020204" pitchFamily="34" charset="-122"/>
              <a:ea typeface="微软雅黑" panose="020b0503020204020204" pitchFamily="34" charset="-122"/>
              <a:cs typeface="+mn-cs"/>
            </a:rPr>
            <a:t>交互式分析</a:t>
          </a:r>
          <a:endParaRPr lang="zh-CN" altLang="en-US" sz="700" b="1">
            <a:solidFill>
              <a:srgbClr val="FFFFFF"/>
            </a:solidFill>
            <a:latin typeface="微软雅黑" panose="020b0503020204020204" pitchFamily="34" charset="-122"/>
            <a:ea typeface="微软雅黑" panose="020b0503020204020204" pitchFamily="34" charset="-122"/>
            <a:cs typeface="+mn-cs"/>
          </a:endParaRPr>
        </a:p>
      </dgm:t>
    </dgm:pt>
    <dgm:pt modelId="{99183402-785D-4D77-B78A-DDFD4A958CD8}" type="sibTrans" cxnId="{64FCE4C3-9444-4127-9E26-CD4109E54482}">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229B8661-4CBB-4860-8C81-23B7C9B68066}" type="parTrans" cxnId="{59804EE3-BCDC-41E8-B55B-F8E21440A7DF}">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1446673B-57F7-48C8-A3F8-AE6D0922A7D3}">
      <dgm:prSet phldrT="[Text]" custT="1"/>
      <dgm:spPr>
        <a:xfrm>
          <a:off x="407996" y="68269"/>
          <a:ext cx="882256" cy="882256"/>
        </a:xfrm>
        <a:prstGeom prst="pie">
          <a:avLst>
            <a:gd name="adj1" fmla="val 9000000"/>
            <a:gd name="adj2" fmla="val 16200000"/>
          </a:avLst>
        </a:prstGeom>
        <a:solidFill>
          <a:srgbClr val="DB536A">
            <a:hueOff val="0"/>
            <a:satOff val="0"/>
            <a:lumOff val="0"/>
            <a:alphaOff val="0"/>
          </a:srgbClr>
        </a:solidFill>
        <a:ln w="25400" cap="flat" cmpd="sng" algn="ctr">
          <a:solidFill>
            <a:srgbClr val="FFFFFF">
              <a:hueOff val="0"/>
              <a:satOff val="0"/>
              <a:lumOff val="0"/>
              <a:alphaOff val="0"/>
            </a:srgbClr>
          </a:solidFill>
          <a:prstDash val="solid"/>
        </a:ln>
      </dgm:spPr>
      <dgm:t>
        <a:bodyPr/>
        <a:lstStyle/>
        <a:p>
          <a:r>
            <a:rPr lang="zh-CN" altLang="en-US" sz="700" b="1" smtClean="0">
              <a:solidFill>
                <a:srgbClr val="FFFFFF"/>
              </a:solidFill>
              <a:latin typeface="微软雅黑" panose="020b0503020204020204" pitchFamily="34" charset="-122"/>
              <a:ea typeface="微软雅黑" panose="020b0503020204020204" pitchFamily="34" charset="-122"/>
              <a:cs typeface="+mn-cs"/>
            </a:rPr>
            <a:t>离线分析</a:t>
          </a:r>
          <a:endParaRPr lang="zh-CN" altLang="en-US" sz="700" b="1">
            <a:solidFill>
              <a:srgbClr val="FFFFFF"/>
            </a:solidFill>
            <a:latin typeface="微软雅黑" panose="020b0503020204020204" pitchFamily="34" charset="-122"/>
            <a:ea typeface="微软雅黑" panose="020b0503020204020204" pitchFamily="34" charset="-122"/>
            <a:cs typeface="+mn-cs"/>
          </a:endParaRPr>
        </a:p>
      </dgm:t>
    </dgm:pt>
    <dgm:pt modelId="{E96041D1-0228-4E45-8FF0-E20AFEB34304}" type="sibTrans" cxnId="{59804EE3-BCDC-41E8-B55B-F8E21440A7DF}">
      <dgm:prSet custT="1"/>
      <dgm:spPr/>
      <dgm:t>
        <a:bodyPr/>
        <a:lstStyle/>
        <a:p>
          <a:endParaRPr lang="zh-CN" altLang="en-US" sz="2400" b="1">
            <a:latin typeface="微软雅黑" panose="020b0503020204020204" pitchFamily="34" charset="-122"/>
            <a:ea typeface="微软雅黑" panose="020b0503020204020204" pitchFamily="34" charset="-122"/>
          </a:endParaRPr>
        </a:p>
      </dgm:t>
    </dgm:pt>
    <dgm:pt modelId="{17754DBA-1146-4A05-B623-69B944DF3D62}" type="pres">
      <dgm:prSet presAssocID="{1425DBE2-CA8E-4783-ACAB-4C0FCB1E3E7E}" presName="compositeShape">
        <dgm:presLayoutVars>
          <dgm:chMax val="7"/>
          <dgm:dir/>
          <dgm:resizeHandles val="exact"/>
        </dgm:presLayoutVars>
      </dgm:prSet>
      <dgm:spPr/>
      <dgm:t>
        <a:bodyPr/>
        <a:lstStyle/>
        <a:p/>
      </dgm:t>
    </dgm:pt>
    <dgm:pt modelId="{619ACACF-2B1B-4263-B290-739DE2E638B1}" type="pres">
      <dgm:prSet presAssocID="{1425DBE2-CA8E-4783-ACAB-4C0FCB1E3E7E}" presName="wedge1" presStyleLbl="node1" presStyleCnt="3"/>
      <dgm:spPr/>
      <dgm:t>
        <a:bodyPr/>
        <a:lstStyle/>
        <a:p>
          <a:endParaRPr lang="zh-CN" altLang="en-US"/>
        </a:p>
      </dgm:t>
    </dgm:pt>
    <dgm:pt modelId="{4A1ED0A7-C3D4-404D-9F50-1B1B32F02371}" type="pres">
      <dgm:prSet presAssocID="{1425DBE2-CA8E-4783-ACAB-4C0FCB1E3E7E}" presName="dummy1a"/>
      <dgm:spPr/>
      <dgm:t>
        <a:bodyPr/>
        <a:lstStyle/>
        <a:p/>
      </dgm:t>
    </dgm:pt>
    <dgm:pt modelId="{AAB31052-8087-44BD-A9E2-E55F1042066E}" type="pres">
      <dgm:prSet presAssocID="{1425DBE2-CA8E-4783-ACAB-4C0FCB1E3E7E}" presName="dummy1b"/>
      <dgm:spPr/>
      <dgm:t>
        <a:bodyPr/>
        <a:lstStyle/>
        <a:p/>
      </dgm:t>
    </dgm:pt>
    <dgm:pt modelId="{FFDFB2FC-5C78-4646-A991-BBB11810BD81}" type="pres">
      <dgm:prSet presAssocID="{1425DBE2-CA8E-4783-ACAB-4C0FCB1E3E7E}" presName="wedge1Tx" presStyleLbl="node1" presStyleCnt="3">
        <dgm:presLayoutVars>
          <dgm:chMax val="0"/>
          <dgm:chPref val="0"/>
          <dgm:bulletEnabled val="1"/>
        </dgm:presLayoutVars>
      </dgm:prSet>
      <dgm:spPr/>
      <dgm:t>
        <a:bodyPr/>
        <a:lstStyle/>
        <a:p>
          <a:endParaRPr lang="zh-CN" altLang="en-US"/>
        </a:p>
      </dgm:t>
    </dgm:pt>
    <dgm:pt modelId="{C20CED6C-05C5-4C47-8014-F4F579F815CB}" type="pres">
      <dgm:prSet presAssocID="{1425DBE2-CA8E-4783-ACAB-4C0FCB1E3E7E}" presName="wedge2" presStyleLbl="node1" presStyleIdx="1" presStyleCnt="3"/>
      <dgm:spPr/>
      <dgm:t>
        <a:bodyPr/>
        <a:lstStyle/>
        <a:p>
          <a:endParaRPr lang="zh-CN" altLang="en-US"/>
        </a:p>
      </dgm:t>
    </dgm:pt>
    <dgm:pt modelId="{3904B2F6-39D1-4E19-99A2-ABD85AF2455A}" type="pres">
      <dgm:prSet presAssocID="{1425DBE2-CA8E-4783-ACAB-4C0FCB1E3E7E}" presName="dummy2a"/>
      <dgm:spPr/>
      <dgm:t>
        <a:bodyPr/>
        <a:lstStyle/>
        <a:p/>
      </dgm:t>
    </dgm:pt>
    <dgm:pt modelId="{7787B76B-5A74-4037-9E38-251EB9EB595A}" type="pres">
      <dgm:prSet presAssocID="{1425DBE2-CA8E-4783-ACAB-4C0FCB1E3E7E}" presName="dummy2b"/>
      <dgm:spPr/>
      <dgm:t>
        <a:bodyPr/>
        <a:lstStyle/>
        <a:p/>
      </dgm:t>
    </dgm:pt>
    <dgm:pt modelId="{E541FC41-03D5-47C3-9EEB-C1FBE827B427}" type="pres">
      <dgm:prSet presAssocID="{1425DBE2-CA8E-4783-ACAB-4C0FCB1E3E7E}" presName="wedge2Tx" presStyleLbl="node1" presStyleIdx="1" presStyleCnt="3">
        <dgm:presLayoutVars>
          <dgm:chMax val="0"/>
          <dgm:chPref val="0"/>
          <dgm:bulletEnabled val="1"/>
        </dgm:presLayoutVars>
      </dgm:prSet>
      <dgm:spPr/>
      <dgm:t>
        <a:bodyPr/>
        <a:lstStyle/>
        <a:p>
          <a:endParaRPr lang="zh-CN" altLang="en-US"/>
        </a:p>
      </dgm:t>
    </dgm:pt>
    <dgm:pt modelId="{ABD8C69E-738F-473A-8B2D-A6B4C4B4D074}" type="pres">
      <dgm:prSet presAssocID="{1425DBE2-CA8E-4783-ACAB-4C0FCB1E3E7E}" presName="wedge3" presStyleLbl="node1" presStyleIdx="2" presStyleCnt="3"/>
      <dgm:spPr/>
      <dgm:t>
        <a:bodyPr/>
        <a:lstStyle/>
        <a:p>
          <a:endParaRPr lang="zh-CN" altLang="en-US"/>
        </a:p>
      </dgm:t>
    </dgm:pt>
    <dgm:pt modelId="{5ABA50C2-19E7-4799-8944-C6D37512087A}" type="pres">
      <dgm:prSet presAssocID="{1425DBE2-CA8E-4783-ACAB-4C0FCB1E3E7E}" presName="dummy3a"/>
      <dgm:spPr/>
      <dgm:t>
        <a:bodyPr/>
        <a:lstStyle/>
        <a:p/>
      </dgm:t>
    </dgm:pt>
    <dgm:pt modelId="{A03E09E3-2092-4E3D-AA12-A9B85BFB763B}" type="pres">
      <dgm:prSet presAssocID="{1425DBE2-CA8E-4783-ACAB-4C0FCB1E3E7E}" presName="dummy3b"/>
      <dgm:spPr/>
      <dgm:t>
        <a:bodyPr/>
        <a:lstStyle/>
        <a:p/>
      </dgm:t>
    </dgm:pt>
    <dgm:pt modelId="{CB10B813-D158-44FA-89EB-D33990EB0388}" type="pres">
      <dgm:prSet presAssocID="{1425DBE2-CA8E-4783-ACAB-4C0FCB1E3E7E}" presName="wedge3Tx" presStyleLbl="node1" presStyleIdx="2" presStyleCnt="3">
        <dgm:presLayoutVars>
          <dgm:chMax val="0"/>
          <dgm:chPref val="0"/>
          <dgm:bulletEnabled val="1"/>
        </dgm:presLayoutVars>
      </dgm:prSet>
      <dgm:spPr/>
      <dgm:t>
        <a:bodyPr/>
        <a:lstStyle/>
        <a:p>
          <a:endParaRPr lang="zh-CN" altLang="en-US"/>
        </a:p>
      </dgm:t>
    </dgm:pt>
    <dgm:pt modelId="{FE721441-D99E-4C21-B6FF-0C8A1828C351}" type="pres">
      <dgm:prSet presAssocID="{4F62F882-3C92-408A-949E-97DC09D47B13}" presName="arrowWedge1" presStyleLbl="fgSibTrans2D1" presStyleCnt="3"/>
      <dgm:spPr>
        <a:xfrm>
          <a:off x="389793" y="13653"/>
          <a:ext cx="991487" cy="991487"/>
        </a:xfrm>
        <a:prstGeom prst="circularArrow">
          <a:avLst>
            <a:gd name="adj1" fmla="val 5085"/>
            <a:gd name="adj2" fmla="val 327528"/>
            <a:gd name="adj3" fmla="val 1472472"/>
            <a:gd name="adj4" fmla="val 16199432"/>
            <a:gd name="adj5" fmla="val 5932"/>
          </a:avLst>
        </a:prstGeom>
        <a:solidFill>
          <a:srgbClr val="E0301E">
            <a:hueOff val="0"/>
            <a:satOff val="0"/>
            <a:lumOff val="0"/>
            <a:alphaOff val="0"/>
          </a:srgbClr>
        </a:solidFill>
        <a:ln>
          <a:noFill/>
        </a:ln>
      </dgm:spPr>
      <dgm:t>
        <a:bodyPr/>
        <a:lstStyle/>
        <a:p/>
      </dgm:t>
    </dgm:pt>
    <dgm:pt modelId="{115B54F9-0BD6-4350-A636-76EE243760E3}" type="pres">
      <dgm:prSet presAssocID="{99183402-785D-4D77-B78A-DDFD4A958CD8}" presName="arrowWedge2" presStyleLbl="fgSibTrans2D1" presStyleIdx="1" presStyleCnt="3"/>
      <dgm:spPr>
        <a:xfrm>
          <a:off x="371550" y="45107"/>
          <a:ext cx="991487" cy="991487"/>
        </a:xfrm>
        <a:prstGeom prst="circularArrow">
          <a:avLst>
            <a:gd name="adj1" fmla="val 5085"/>
            <a:gd name="adj2" fmla="val 327528"/>
            <a:gd name="adj3" fmla="val 8671970"/>
            <a:gd name="adj4" fmla="val 1800502"/>
            <a:gd name="adj5" fmla="val 5932"/>
          </a:avLst>
        </a:prstGeom>
        <a:solidFill>
          <a:srgbClr val="602320">
            <a:hueOff val="0"/>
            <a:satOff val="0"/>
            <a:lumOff val="0"/>
            <a:alphaOff val="0"/>
          </a:srgbClr>
        </a:solidFill>
        <a:ln>
          <a:noFill/>
        </a:ln>
      </dgm:spPr>
      <dgm:t>
        <a:bodyPr/>
        <a:lstStyle/>
        <a:p/>
      </dgm:t>
    </dgm:pt>
    <dgm:pt modelId="{055F5F43-B201-4349-8EFD-8317AF4FD39C}" type="pres">
      <dgm:prSet presAssocID="{E96041D1-0228-4E45-8FF0-E20AFEB34304}" presName="arrowWedge3" presStyleLbl="fgSibTrans2D1" presStyleIdx="2" presStyleCnt="3"/>
      <dgm:spPr>
        <a:xfrm>
          <a:off x="353307" y="13653"/>
          <a:ext cx="991487" cy="991487"/>
        </a:xfrm>
        <a:prstGeom prst="circularArrow">
          <a:avLst>
            <a:gd name="adj1" fmla="val 5085"/>
            <a:gd name="adj2" fmla="val 327528"/>
            <a:gd name="adj3" fmla="val 15873039"/>
            <a:gd name="adj4" fmla="val 9000000"/>
            <a:gd name="adj5" fmla="val 5932"/>
          </a:avLst>
        </a:prstGeom>
        <a:solidFill>
          <a:srgbClr val="DB536A">
            <a:hueOff val="0"/>
            <a:satOff val="0"/>
            <a:lumOff val="0"/>
            <a:alphaOff val="0"/>
          </a:srgbClr>
        </a:solidFill>
        <a:ln>
          <a:noFill/>
        </a:ln>
      </dgm:spPr>
      <dgm:t>
        <a:bodyPr/>
        <a:lstStyle/>
        <a:p/>
      </dgm:t>
    </dgm:pt>
  </dgm:ptLst>
  <dgm:cxnLst>
    <dgm:cxn modelId="{98A032EB-69C8-41BB-A4F7-E059C7B3303C}" srcId="{1425DBE2-CA8E-4783-ACAB-4C0FCB1E3E7E}" destId="{5F19A0C2-70CD-4ADC-A90B-277DF3CFFBD6}" srcOrd="0" destOrd="0" parTransId="{E4ECDA8F-9909-46BA-88BD-8C9105690C07}" sibTransId="{4F62F882-3C92-408A-949E-97DC09D47B13}"/>
    <dgm:cxn modelId="{64FCE4C3-9444-4127-9E26-CD4109E54482}" srcId="{1425DBE2-CA8E-4783-ACAB-4C0FCB1E3E7E}" destId="{5F78CC91-4FFF-47A8-B015-96DD30EFF8EB}" srcOrd="1" destOrd="0" parTransId="{57597F42-94B4-4564-AA05-D1BBA69DF657}" sibTransId="{99183402-785D-4D77-B78A-DDFD4A958CD8}"/>
    <dgm:cxn modelId="{59804EE3-BCDC-41E8-B55B-F8E21440A7DF}" srcId="{1425DBE2-CA8E-4783-ACAB-4C0FCB1E3E7E}" destId="{1446673B-57F7-48C8-A3F8-AE6D0922A7D3}" srcOrd="2" destOrd="0" parTransId="{229B8661-4CBB-4860-8C81-23B7C9B68066}" sibTransId="{E96041D1-0228-4E45-8FF0-E20AFEB34304}"/>
    <dgm:cxn modelId="{91CAE535-72F3-4977-986B-2D020C4BADD5}" type="presOf" srcId="{1425DBE2-CA8E-4783-ACAB-4C0FCB1E3E7E}" destId="{17754DBA-1146-4A05-B623-69B944DF3D62}" srcOrd="0" destOrd="0" presId="urn:microsoft.com/office/officeart/2005/8/layout/cycle8"/>
    <dgm:cxn modelId="{1DB2FFC5-48DE-49D8-B179-7BA3045CE807}" type="presParOf" srcId="{17754DBA-1146-4A05-B623-69B944DF3D62}" destId="{619ACACF-2B1B-4263-B290-739DE2E638B1}" srcOrd="0" destOrd="0" presId="urn:microsoft.com/office/officeart/2005/8/layout/cycle8"/>
    <dgm:cxn modelId="{DC95173C-991F-40C3-AC99-BB86C4FEC575}" type="presOf" srcId="{5F19A0C2-70CD-4ADC-A90B-277DF3CFFBD6}" destId="{619ACACF-2B1B-4263-B290-739DE2E638B1}" srcOrd="0" destOrd="0" presId="urn:microsoft.com/office/officeart/2005/8/layout/cycle8"/>
    <dgm:cxn modelId="{86CF42D5-37A1-42E5-9DF2-310A38B8C0EF}" type="presParOf" srcId="{17754DBA-1146-4A05-B623-69B944DF3D62}" destId="{4A1ED0A7-C3D4-404D-9F50-1B1B32F02371}" srcOrd="1" destOrd="0" presId="urn:microsoft.com/office/officeart/2005/8/layout/cycle8"/>
    <dgm:cxn modelId="{706AC34E-0297-4C00-95F6-8BA4D81B3D88}" type="presParOf" srcId="{17754DBA-1146-4A05-B623-69B944DF3D62}" destId="{AAB31052-8087-44BD-A9E2-E55F1042066E}" srcOrd="2" destOrd="0" presId="urn:microsoft.com/office/officeart/2005/8/layout/cycle8"/>
    <dgm:cxn modelId="{EE4420DF-1B55-4AF1-A1CC-C829C22A79E3}" type="presParOf" srcId="{17754DBA-1146-4A05-B623-69B944DF3D62}" destId="{FFDFB2FC-5C78-4646-A991-BBB11810BD81}" srcOrd="3" destOrd="0" presId="urn:microsoft.com/office/officeart/2005/8/layout/cycle8"/>
    <dgm:cxn modelId="{14E72489-4CFA-4D3E-BADF-D08893F217DB}" type="presOf" srcId="{5F19A0C2-70CD-4ADC-A90B-277DF3CFFBD6}" destId="{FFDFB2FC-5C78-4646-A991-BBB11810BD81}" srcOrd="1" destOrd="0" presId="urn:microsoft.com/office/officeart/2005/8/layout/cycle8"/>
    <dgm:cxn modelId="{B617B270-8EA6-44EA-861E-6341348D0A74}" type="presParOf" srcId="{17754DBA-1146-4A05-B623-69B944DF3D62}" destId="{C20CED6C-05C5-4C47-8014-F4F579F815CB}" srcOrd="4" destOrd="0" presId="urn:microsoft.com/office/officeart/2005/8/layout/cycle8"/>
    <dgm:cxn modelId="{08475004-226B-407B-8E30-954E972754E5}" type="presOf" srcId="{5F78CC91-4FFF-47A8-B015-96DD30EFF8EB}" destId="{C20CED6C-05C5-4C47-8014-F4F579F815CB}" srcOrd="0" destOrd="0" presId="urn:microsoft.com/office/officeart/2005/8/layout/cycle8"/>
    <dgm:cxn modelId="{53EC5E7E-918C-4327-9F35-055808DE58AD}" type="presParOf" srcId="{17754DBA-1146-4A05-B623-69B944DF3D62}" destId="{3904B2F6-39D1-4E19-99A2-ABD85AF2455A}" srcOrd="5" destOrd="0" presId="urn:microsoft.com/office/officeart/2005/8/layout/cycle8"/>
    <dgm:cxn modelId="{FC0CE2F4-70AB-49A7-BD8A-D0D5E7604701}" type="presParOf" srcId="{17754DBA-1146-4A05-B623-69B944DF3D62}" destId="{7787B76B-5A74-4037-9E38-251EB9EB595A}" srcOrd="6" destOrd="0" presId="urn:microsoft.com/office/officeart/2005/8/layout/cycle8"/>
    <dgm:cxn modelId="{67ACEBC8-29CE-4220-8A43-002BB153DBAD}" type="presParOf" srcId="{17754DBA-1146-4A05-B623-69B944DF3D62}" destId="{E541FC41-03D5-47C3-9EEB-C1FBE827B427}" srcOrd="7" destOrd="0" presId="urn:microsoft.com/office/officeart/2005/8/layout/cycle8"/>
    <dgm:cxn modelId="{D0067085-942A-4BDC-B9AB-F5E8FCDB8112}" type="presOf" srcId="{5F78CC91-4FFF-47A8-B015-96DD30EFF8EB}" destId="{E541FC41-03D5-47C3-9EEB-C1FBE827B427}" srcOrd="1" destOrd="0" presId="urn:microsoft.com/office/officeart/2005/8/layout/cycle8"/>
    <dgm:cxn modelId="{51B03772-1354-4347-9FDA-48C3C20DAE29}" type="presParOf" srcId="{17754DBA-1146-4A05-B623-69B944DF3D62}" destId="{ABD8C69E-738F-473A-8B2D-A6B4C4B4D074}" srcOrd="8" destOrd="0" presId="urn:microsoft.com/office/officeart/2005/8/layout/cycle8"/>
    <dgm:cxn modelId="{7541BB13-E133-4760-A0EB-E4267ACF9406}" type="presOf" srcId="{1446673B-57F7-48C8-A3F8-AE6D0922A7D3}" destId="{ABD8C69E-738F-473A-8B2D-A6B4C4B4D074}" srcOrd="0" destOrd="0" presId="urn:microsoft.com/office/officeart/2005/8/layout/cycle8"/>
    <dgm:cxn modelId="{177D6F31-CD3B-4C8D-9839-98E9B79D1D1D}" type="presParOf" srcId="{17754DBA-1146-4A05-B623-69B944DF3D62}" destId="{5ABA50C2-19E7-4799-8944-C6D37512087A}" srcOrd="9" destOrd="0" presId="urn:microsoft.com/office/officeart/2005/8/layout/cycle8"/>
    <dgm:cxn modelId="{6962E556-7C76-467F-B218-8CF032A5FA0A}" type="presParOf" srcId="{17754DBA-1146-4A05-B623-69B944DF3D62}" destId="{A03E09E3-2092-4E3D-AA12-A9B85BFB763B}" srcOrd="10" destOrd="0" presId="urn:microsoft.com/office/officeart/2005/8/layout/cycle8"/>
    <dgm:cxn modelId="{BF8A09A7-F682-4497-B5E9-E5C446047AEF}" type="presParOf" srcId="{17754DBA-1146-4A05-B623-69B944DF3D62}" destId="{CB10B813-D158-44FA-89EB-D33990EB0388}" srcOrd="11" destOrd="0" presId="urn:microsoft.com/office/officeart/2005/8/layout/cycle8"/>
    <dgm:cxn modelId="{1EA80849-7F14-4227-9D80-017FE749557A}" type="presOf" srcId="{1446673B-57F7-48C8-A3F8-AE6D0922A7D3}" destId="{CB10B813-D158-44FA-89EB-D33990EB0388}" srcOrd="1" destOrd="0" presId="urn:microsoft.com/office/officeart/2005/8/layout/cycle8"/>
    <dgm:cxn modelId="{D4C6DD41-4911-41C9-BBCF-F01EA480B9A5}" type="presParOf" srcId="{17754DBA-1146-4A05-B623-69B944DF3D62}" destId="{FE721441-D99E-4C21-B6FF-0C8A1828C351}" srcOrd="12" destOrd="0" presId="urn:microsoft.com/office/officeart/2005/8/layout/cycle8"/>
    <dgm:cxn modelId="{AAA82C6B-E562-4DA5-A98D-4A8230361CC3}" type="presParOf" srcId="{17754DBA-1146-4A05-B623-69B944DF3D62}" destId="{115B54F9-0BD6-4350-A636-76EE243760E3}" srcOrd="13" destOrd="0" presId="urn:microsoft.com/office/officeart/2005/8/layout/cycle8"/>
    <dgm:cxn modelId="{FA85FB75-C000-4B94-A1D2-E0B2F044778D}" type="presParOf" srcId="{17754DBA-1146-4A05-B623-69B944DF3D62}" destId="{055F5F43-B201-4349-8EFD-8317AF4FD39C}"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76" name=""/>
      <dsp:cNvGrpSpPr/>
    </dsp:nvGrpSpPr>
    <dsp:grpSpPr/>
    <dsp:sp modelId="{619ACACF-2B1B-4263-B290-739DE2E638B1}">
      <dsp:nvSpPr>
        <dsp:cNvPr id="77" name=""/>
        <dsp:cNvSpPr/>
      </dsp:nvSpPr>
      <dsp:spPr>
        <a:xfrm>
          <a:off x="444336" y="68269"/>
          <a:ext cx="882256" cy="882256"/>
        </a:xfrm>
        <a:prstGeom prst="pie">
          <a:avLst>
            <a:gd name="adj1" fmla="val 16200000"/>
            <a:gd name="adj2" fmla="val 1800000"/>
          </a:avLst>
        </a:prstGeom>
        <a:solidFill>
          <a:srgbClr val="FFFFFF">
            <a:lumMod val="5000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zh-CN" altLang="en-US" sz="740" b="1" kern="1200" smtClean="0">
              <a:solidFill>
                <a:srgbClr val="FFFFFF"/>
              </a:solidFill>
              <a:latin typeface="微软雅黑" panose="020b0503020204020204" pitchFamily="34" charset="-122"/>
              <a:ea typeface="微软雅黑" panose="020b0503020204020204" pitchFamily="34" charset="-122"/>
              <a:cs typeface="+mn-cs"/>
            </a:rPr>
            <a:t>实时分析</a:t>
          </a:r>
          <a:endParaRPr lang="zh-CN" altLang="en-US" sz="700" b="1" kern="1200">
            <a:solidFill>
              <a:srgbClr val="FFFFFF"/>
            </a:solidFill>
            <a:latin typeface="微软雅黑" panose="020b0503020204020204" pitchFamily="34" charset="-122"/>
            <a:ea typeface="微软雅黑" panose="020b0503020204020204" pitchFamily="34" charset="-122"/>
            <a:cs typeface="+mn-cs"/>
          </a:endParaRPr>
        </a:p>
      </dsp:txBody>
      <dsp:txXfrm>
        <a:off x="955450" y="293677"/>
        <a:ext cx="222803" cy="185670"/>
      </dsp:txXfrm>
    </dsp:sp>
    <dsp:sp modelId="{C20CED6C-05C5-4C47-8014-F4F579F815CB}">
      <dsp:nvSpPr>
        <dsp:cNvPr id="78" name=""/>
        <dsp:cNvSpPr/>
      </dsp:nvSpPr>
      <dsp:spPr>
        <a:xfrm>
          <a:off x="426166" y="99778"/>
          <a:ext cx="882256" cy="882256"/>
        </a:xfrm>
        <a:prstGeom prst="pie">
          <a:avLst>
            <a:gd name="adj1" fmla="val 1800000"/>
            <a:gd name="adj2" fmla="val 9000000"/>
          </a:avLst>
        </a:prstGeom>
        <a:solidFill>
          <a:srgbClr val="FFFFFF">
            <a:lumMod val="5000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zh-CN" altLang="en-US" sz="740" b="1" kern="1200" smtClean="0">
              <a:solidFill>
                <a:srgbClr val="FFFFFF"/>
              </a:solidFill>
              <a:latin typeface="微软雅黑" panose="020b0503020204020204" pitchFamily="34" charset="-122"/>
              <a:ea typeface="微软雅黑" panose="020b0503020204020204" pitchFamily="34" charset="-122"/>
              <a:cs typeface="+mn-cs"/>
            </a:rPr>
            <a:t>交互式分析</a:t>
          </a:r>
          <a:endParaRPr lang="zh-CN" altLang="en-US" sz="700" b="1" kern="1200">
            <a:solidFill>
              <a:srgbClr val="FFFFFF"/>
            </a:solidFill>
            <a:latin typeface="微软雅黑" panose="020b0503020204020204" pitchFamily="34" charset="-122"/>
            <a:ea typeface="微软雅黑" panose="020b0503020204020204" pitchFamily="34" charset="-122"/>
            <a:cs typeface="+mn-cs"/>
          </a:endParaRPr>
        </a:p>
      </dsp:txBody>
      <dsp:txXfrm>
        <a:off x="705443" y="706034"/>
        <a:ext cx="334205" cy="163389"/>
      </dsp:txXfrm>
    </dsp:sp>
    <dsp:sp modelId="{ABD8C69E-738F-473A-8B2D-A6B4C4B4D074}">
      <dsp:nvSpPr>
        <dsp:cNvPr id="79" name=""/>
        <dsp:cNvSpPr/>
      </dsp:nvSpPr>
      <dsp:spPr>
        <a:xfrm>
          <a:off x="407996" y="68269"/>
          <a:ext cx="882256" cy="882256"/>
        </a:xfrm>
        <a:prstGeom prst="pie">
          <a:avLst>
            <a:gd name="adj1" fmla="val 9000000"/>
            <a:gd name="adj2" fmla="val 16200000"/>
          </a:avLst>
        </a:prstGeom>
        <a:solidFill>
          <a:srgbClr val="DB536A">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zh-CN" altLang="en-US" sz="740" b="1" kern="1200" smtClean="0">
              <a:solidFill>
                <a:srgbClr val="FFFFFF"/>
              </a:solidFill>
              <a:latin typeface="微软雅黑" panose="020b0503020204020204" pitchFamily="34" charset="-122"/>
              <a:ea typeface="微软雅黑" panose="020b0503020204020204" pitchFamily="34" charset="-122"/>
              <a:cs typeface="+mn-cs"/>
            </a:rPr>
            <a:t>离线分析</a:t>
          </a:r>
          <a:endParaRPr lang="zh-CN" altLang="en-US" sz="700" b="1" kern="1200">
            <a:solidFill>
              <a:srgbClr val="FFFFFF"/>
            </a:solidFill>
            <a:latin typeface="微软雅黑" panose="020b0503020204020204" pitchFamily="34" charset="-122"/>
            <a:ea typeface="微软雅黑" panose="020b0503020204020204" pitchFamily="34" charset="-122"/>
            <a:cs typeface="+mn-cs"/>
          </a:endParaRPr>
        </a:p>
      </dsp:txBody>
      <dsp:txXfrm>
        <a:off x="556334" y="293677"/>
        <a:ext cx="222803" cy="185670"/>
      </dsp:txXfrm>
    </dsp:sp>
    <dsp:sp modelId="{FE721441-D99E-4C21-B6FF-0C8A1828C351}">
      <dsp:nvSpPr>
        <dsp:cNvPr id="80" name=""/>
        <dsp:cNvSpPr/>
      </dsp:nvSpPr>
      <dsp:spPr>
        <a:xfrm>
          <a:off x="389793" y="13653"/>
          <a:ext cx="991487" cy="991487"/>
        </a:xfrm>
        <a:prstGeom prst="circularArrow">
          <a:avLst>
            <a:gd name="adj1" fmla="val 5085"/>
            <a:gd name="adj2" fmla="val 327528"/>
            <a:gd name="adj3" fmla="val 1472472"/>
            <a:gd name="adj4" fmla="val 16199432"/>
            <a:gd name="adj5" fmla="val 5932"/>
          </a:avLst>
        </a:prstGeom>
        <a:solidFill>
          <a:srgbClr val="FFFFFF">
            <a:lumMod val="50000"/>
          </a:srgb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115B54F9-0BD6-4350-A636-76EE243760E3}">
      <dsp:nvSpPr>
        <dsp:cNvPr id="81" name=""/>
        <dsp:cNvSpPr/>
      </dsp:nvSpPr>
      <dsp:spPr>
        <a:xfrm>
          <a:off x="371550" y="45107"/>
          <a:ext cx="991487" cy="991487"/>
        </a:xfrm>
        <a:prstGeom prst="circularArrow">
          <a:avLst>
            <a:gd name="adj1" fmla="val 5085"/>
            <a:gd name="adj2" fmla="val 327528"/>
            <a:gd name="adj3" fmla="val 8671970"/>
            <a:gd name="adj4" fmla="val 1800502"/>
            <a:gd name="adj5" fmla="val 5932"/>
          </a:avLst>
        </a:prstGeom>
        <a:solidFill>
          <a:srgbClr val="FFFFFF">
            <a:lumMod val="50000"/>
          </a:srgb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055F5F43-B201-4349-8EFD-8317AF4FD39C}">
      <dsp:nvSpPr>
        <dsp:cNvPr id="82" name=""/>
        <dsp:cNvSpPr/>
      </dsp:nvSpPr>
      <dsp:spPr>
        <a:xfrm>
          <a:off x="353307" y="13653"/>
          <a:ext cx="991487" cy="991487"/>
        </a:xfrm>
        <a:prstGeom prst="circularArrow">
          <a:avLst>
            <a:gd name="adj1" fmla="val 5085"/>
            <a:gd name="adj2" fmla="val 327528"/>
            <a:gd name="adj3" fmla="val 15873039"/>
            <a:gd name="adj4" fmla="val 9000000"/>
            <a:gd name="adj5" fmla="val 5932"/>
          </a:avLst>
        </a:prstGeom>
        <a:solidFill>
          <a:srgbClr val="DB536A">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83" name=""/>
      <dsp:cNvGrpSpPr/>
    </dsp:nvGrpSpPr>
    <dsp:grpSpPr/>
    <dsp:sp modelId="{619ACACF-2B1B-4263-B290-739DE2E638B1}">
      <dsp:nvSpPr>
        <dsp:cNvPr id="84" name=""/>
        <dsp:cNvSpPr/>
      </dsp:nvSpPr>
      <dsp:spPr>
        <a:xfrm>
          <a:off x="444336" y="68269"/>
          <a:ext cx="882256" cy="882256"/>
        </a:xfrm>
        <a:prstGeom prst="pie">
          <a:avLst>
            <a:gd name="adj1" fmla="val 16200000"/>
            <a:gd name="adj2" fmla="val 1800000"/>
          </a:avLst>
        </a:prstGeom>
        <a:solidFill>
          <a:srgbClr val="E0301E">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zh-CN" altLang="en-US" sz="740" b="1" kern="1200" smtClean="0">
              <a:solidFill>
                <a:srgbClr val="FFFFFF"/>
              </a:solidFill>
              <a:latin typeface="微软雅黑" panose="020b0503020204020204" pitchFamily="34" charset="-122"/>
              <a:ea typeface="微软雅黑" panose="020b0503020204020204" pitchFamily="34" charset="-122"/>
              <a:cs typeface="+mn-cs"/>
            </a:rPr>
            <a:t>实时分析</a:t>
          </a:r>
          <a:endParaRPr lang="zh-CN" altLang="en-US" sz="700" b="1" kern="1200">
            <a:solidFill>
              <a:srgbClr val="FFFFFF"/>
            </a:solidFill>
            <a:latin typeface="微软雅黑" panose="020b0503020204020204" pitchFamily="34" charset="-122"/>
            <a:ea typeface="微软雅黑" panose="020b0503020204020204" pitchFamily="34" charset="-122"/>
            <a:cs typeface="+mn-cs"/>
          </a:endParaRPr>
        </a:p>
      </dsp:txBody>
      <dsp:txXfrm>
        <a:off x="955450" y="293677"/>
        <a:ext cx="222803" cy="185670"/>
      </dsp:txXfrm>
    </dsp:sp>
    <dsp:sp modelId="{C20CED6C-05C5-4C47-8014-F4F579F815CB}">
      <dsp:nvSpPr>
        <dsp:cNvPr id="85" name=""/>
        <dsp:cNvSpPr/>
      </dsp:nvSpPr>
      <dsp:spPr>
        <a:xfrm>
          <a:off x="426166" y="99778"/>
          <a:ext cx="882256" cy="882256"/>
        </a:xfrm>
        <a:prstGeom prst="pie">
          <a:avLst>
            <a:gd name="adj1" fmla="val 1800000"/>
            <a:gd name="adj2" fmla="val 9000000"/>
          </a:avLst>
        </a:prstGeom>
        <a:solidFill>
          <a:srgbClr val="602320">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zh-CN" altLang="en-US" sz="740" b="1" kern="1200" smtClean="0">
              <a:solidFill>
                <a:srgbClr val="FFFFFF"/>
              </a:solidFill>
              <a:latin typeface="微软雅黑" panose="020b0503020204020204" pitchFamily="34" charset="-122"/>
              <a:ea typeface="微软雅黑" panose="020b0503020204020204" pitchFamily="34" charset="-122"/>
              <a:cs typeface="+mn-cs"/>
            </a:rPr>
            <a:t>交互式分析</a:t>
          </a:r>
          <a:endParaRPr lang="zh-CN" altLang="en-US" sz="700" b="1" kern="1200">
            <a:solidFill>
              <a:srgbClr val="FFFFFF"/>
            </a:solidFill>
            <a:latin typeface="微软雅黑" panose="020b0503020204020204" pitchFamily="34" charset="-122"/>
            <a:ea typeface="微软雅黑" panose="020b0503020204020204" pitchFamily="34" charset="-122"/>
            <a:cs typeface="+mn-cs"/>
          </a:endParaRPr>
        </a:p>
      </dsp:txBody>
      <dsp:txXfrm>
        <a:off x="705443" y="706034"/>
        <a:ext cx="334205" cy="163389"/>
      </dsp:txXfrm>
    </dsp:sp>
    <dsp:sp modelId="{ABD8C69E-738F-473A-8B2D-A6B4C4B4D074}">
      <dsp:nvSpPr>
        <dsp:cNvPr id="86" name=""/>
        <dsp:cNvSpPr/>
      </dsp:nvSpPr>
      <dsp:spPr>
        <a:xfrm>
          <a:off x="407996" y="68269"/>
          <a:ext cx="882256" cy="882256"/>
        </a:xfrm>
        <a:prstGeom prst="pie">
          <a:avLst>
            <a:gd name="adj1" fmla="val 9000000"/>
            <a:gd name="adj2" fmla="val 16200000"/>
          </a:avLst>
        </a:prstGeom>
        <a:solidFill>
          <a:srgbClr val="DB536A">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zh-CN" altLang="en-US" sz="740" b="1" kern="1200" smtClean="0">
              <a:solidFill>
                <a:srgbClr val="FFFFFF"/>
              </a:solidFill>
              <a:latin typeface="微软雅黑" panose="020b0503020204020204" pitchFamily="34" charset="-122"/>
              <a:ea typeface="微软雅黑" panose="020b0503020204020204" pitchFamily="34" charset="-122"/>
              <a:cs typeface="+mn-cs"/>
            </a:rPr>
            <a:t>离线分析</a:t>
          </a:r>
          <a:endParaRPr lang="zh-CN" altLang="en-US" sz="700" b="1" kern="1200">
            <a:solidFill>
              <a:srgbClr val="FFFFFF"/>
            </a:solidFill>
            <a:latin typeface="微软雅黑" panose="020b0503020204020204" pitchFamily="34" charset="-122"/>
            <a:ea typeface="微软雅黑" panose="020b0503020204020204" pitchFamily="34" charset="-122"/>
            <a:cs typeface="+mn-cs"/>
          </a:endParaRPr>
        </a:p>
      </dsp:txBody>
      <dsp:txXfrm>
        <a:off x="556334" y="293677"/>
        <a:ext cx="222803" cy="185670"/>
      </dsp:txXfrm>
    </dsp:sp>
    <dsp:sp modelId="{FE721441-D99E-4C21-B6FF-0C8A1828C351}">
      <dsp:nvSpPr>
        <dsp:cNvPr id="87" name=""/>
        <dsp:cNvSpPr/>
      </dsp:nvSpPr>
      <dsp:spPr>
        <a:xfrm>
          <a:off x="389793" y="13653"/>
          <a:ext cx="991487" cy="991487"/>
        </a:xfrm>
        <a:prstGeom prst="circularArrow">
          <a:avLst>
            <a:gd name="adj1" fmla="val 5085"/>
            <a:gd name="adj2" fmla="val 327528"/>
            <a:gd name="adj3" fmla="val 1472472"/>
            <a:gd name="adj4" fmla="val 16199432"/>
            <a:gd name="adj5" fmla="val 5932"/>
          </a:avLst>
        </a:prstGeom>
        <a:solidFill>
          <a:srgbClr val="E0301E">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115B54F9-0BD6-4350-A636-76EE243760E3}">
      <dsp:nvSpPr>
        <dsp:cNvPr id="88" name=""/>
        <dsp:cNvSpPr/>
      </dsp:nvSpPr>
      <dsp:spPr>
        <a:xfrm>
          <a:off x="371550" y="45107"/>
          <a:ext cx="991487" cy="991487"/>
        </a:xfrm>
        <a:prstGeom prst="circularArrow">
          <a:avLst>
            <a:gd name="adj1" fmla="val 5085"/>
            <a:gd name="adj2" fmla="val 327528"/>
            <a:gd name="adj3" fmla="val 8671970"/>
            <a:gd name="adj4" fmla="val 1800502"/>
            <a:gd name="adj5" fmla="val 5932"/>
          </a:avLst>
        </a:prstGeom>
        <a:solidFill>
          <a:srgbClr val="60232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 modelId="{055F5F43-B201-4349-8EFD-8317AF4FD39C}">
      <dsp:nvSpPr>
        <dsp:cNvPr id="89" name=""/>
        <dsp:cNvSpPr/>
      </dsp:nvSpPr>
      <dsp:spPr>
        <a:xfrm>
          <a:off x="353307" y="13653"/>
          <a:ext cx="991487" cy="991487"/>
        </a:xfrm>
        <a:prstGeom prst="circularArrow">
          <a:avLst>
            <a:gd name="adj1" fmla="val 5085"/>
            <a:gd name="adj2" fmla="val 327528"/>
            <a:gd name="adj3" fmla="val 15873039"/>
            <a:gd name="adj4" fmla="val 9000000"/>
            <a:gd name="adj5" fmla="val 5932"/>
          </a:avLst>
        </a:prstGeom>
        <a:solidFill>
          <a:srgbClr val="DB536A">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txBody>
        <a:bodyPr/>
        <a:lstStyle/>
        <a:p/>
      </dsp:txBody>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type="ellipse" r:blip="">
                <dgm:adjLst/>
              </dgm:shape>
            </dgm:if>
            <dgm:if name="Name12" axis="ch" ptType="node" func="cnt" op="equ" val="2">
              <dgm:shape type="pie" r:blip="">
                <dgm:adjLst>
                  <dgm:adj idx="1" val="270"/>
                  <dgm:adj idx="2" val="90"/>
                </dgm:adjLst>
              </dgm:shape>
            </dgm:if>
            <dgm:if name="Name13" axis="ch" ptType="node" func="cnt" op="equ" val="3">
              <dgm:shape type="pie" r:blip="">
                <dgm:adjLst>
                  <dgm:adj idx="1" val="270"/>
                  <dgm:adj idx="2" val="30"/>
                </dgm:adjLst>
              </dgm:shape>
            </dgm:if>
            <dgm:if name="Name14" axis="ch" ptType="node" func="cnt" op="equ" val="4">
              <dgm:shape type="pie" r:blip="">
                <dgm:adjLst>
                  <dgm:adj idx="1" val="270"/>
                  <dgm:adj idx="2" val="0"/>
                </dgm:adjLst>
              </dgm:shape>
            </dgm:if>
            <dgm:if name="Name15" axis="ch" ptType="node" func="cnt" op="equ" val="5">
              <dgm:shape type="pie" r:blip="">
                <dgm:adjLst>
                  <dgm:adj idx="1" val="270"/>
                  <dgm:adj idx="2" val="342"/>
                </dgm:adjLst>
              </dgm:shape>
            </dgm:if>
            <dgm:if name="Name16" axis="ch" ptType="node" func="cnt" op="equ" val="6">
              <dgm:shape type="pie" r:blip="">
                <dgm:adjLst>
                  <dgm:adj idx="1" val="270"/>
                  <dgm:adj idx="2" val="330"/>
                </dgm:adjLst>
              </dgm:shape>
            </dgm:if>
            <dgm:else name="Name17">
              <dgm:shape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r:blip="">
            <dgm:adjLst/>
          </dgm:shape>
          <dgm:presOf/>
          <dgm:constrLst>
            <dgm:constr type="w" val="1"/>
            <dgm:constr type="h" val="1"/>
          </dgm:constrLst>
          <dgm:ruleLst/>
        </dgm:layoutNode>
        <dgm:layoutNode name="dummy1b" moveWith="wedge1">
          <dgm:alg type="sp"/>
          <dgm:shape r:blip="">
            <dgm:adjLst/>
          </dgm:shape>
          <dgm:presOf/>
          <dgm:constrLst>
            <dgm:constr type="w" val="1"/>
            <dgm:constr type="h" val="1"/>
          </dgm:constrLst>
          <dgm:ruleLst/>
        </dgm:layoutNode>
        <dgm:layoutNode name="wedge1Tx" moveWith="wedge1">
          <dgm:varLst>
            <dgm:chMax val="0"/>
            <dgm:chPref val="0"/>
            <dgm:bulletEnabled val="1"/>
          </dgm:varLst>
          <dgm:alg type="tx"/>
          <dgm:shape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40"/>
    </dgm:choose>
    <dgm:choose name="Name41">
      <dgm:if name="Name42" axis="ch" ptType="node" func="cnt" op="gte" val="2">
        <dgm:layoutNode name="wedge2">
          <dgm:alg type="sp"/>
          <dgm:choose name="Name43">
            <dgm:if name="Name44" axis="ch" ptType="node" func="cnt" op="equ" val="2">
              <dgm:shape type="pie" r:blip="">
                <dgm:adjLst>
                  <dgm:adj idx="1" val="90"/>
                  <dgm:adj idx="2" val="270"/>
                </dgm:adjLst>
              </dgm:shape>
            </dgm:if>
            <dgm:if name="Name45" axis="ch" ptType="node" func="cnt" op="equ" val="3">
              <dgm:shape type="pie" r:blip="">
                <dgm:adjLst>
                  <dgm:adj idx="1" val="30"/>
                  <dgm:adj idx="2" val="150"/>
                </dgm:adjLst>
              </dgm:shape>
            </dgm:if>
            <dgm:if name="Name46" axis="ch" ptType="node" func="cnt" op="equ" val="4">
              <dgm:shape type="pie" r:blip="">
                <dgm:adjLst>
                  <dgm:adj idx="1" val="0"/>
                  <dgm:adj idx="2" val="90"/>
                </dgm:adjLst>
              </dgm:shape>
            </dgm:if>
            <dgm:if name="Name47" axis="ch" ptType="node" func="cnt" op="equ" val="5">
              <dgm:shape type="pie" r:blip="">
                <dgm:adjLst>
                  <dgm:adj idx="1" val="342"/>
                  <dgm:adj idx="2" val="54"/>
                </dgm:adjLst>
              </dgm:shape>
            </dgm:if>
            <dgm:if name="Name48" axis="ch" ptType="node" func="cnt" op="equ" val="6">
              <dgm:shape type="pie" r:blip="">
                <dgm:adjLst>
                  <dgm:adj idx="1" val="330"/>
                  <dgm:adj idx="2" val="30"/>
                </dgm:adjLst>
              </dgm:shape>
            </dgm:if>
            <dgm:else name="Name49">
              <dgm:shape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r:blip="">
            <dgm:adjLst/>
          </dgm:shape>
          <dgm:presOf/>
          <dgm:constrLst>
            <dgm:constr type="w" val="1"/>
            <dgm:constr type="h" val="1"/>
          </dgm:constrLst>
          <dgm:ruleLst/>
        </dgm:layoutNode>
        <dgm:layoutNode name="dummy2b" moveWith="wedge2">
          <dgm:alg type="sp"/>
          <dgm:shape r:blip="">
            <dgm:adjLst/>
          </dgm:shape>
          <dgm:presOf/>
          <dgm:constrLst>
            <dgm:constr type="w" val="1"/>
            <dgm:constr type="h" val="1"/>
          </dgm:constrLst>
          <dgm:ruleLst/>
        </dgm:layoutNode>
        <dgm:layoutNode name="wedge2Tx" moveWith="wedge2">
          <dgm:varLst>
            <dgm:chMax val="0"/>
            <dgm:chPref val="0"/>
            <dgm:bulletEnabled val="1"/>
          </dgm:varLst>
          <dgm:alg type="tx"/>
          <dgm:shape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70"/>
    </dgm:choose>
    <dgm:choose name="Name71">
      <dgm:if name="Name72" axis="ch" ptType="node" func="cnt" op="gte" val="3">
        <dgm:layoutNode name="wedge3">
          <dgm:alg type="sp"/>
          <dgm:choose name="Name73">
            <dgm:if name="Name74" axis="ch" ptType="node" func="cnt" op="equ" val="3">
              <dgm:shape type="pie" r:blip="">
                <dgm:adjLst>
                  <dgm:adj idx="1" val="150"/>
                  <dgm:adj idx="2" val="270"/>
                </dgm:adjLst>
              </dgm:shape>
            </dgm:if>
            <dgm:if name="Name75" axis="ch" ptType="node" func="cnt" op="equ" val="4">
              <dgm:shape type="pie" r:blip="">
                <dgm:adjLst>
                  <dgm:adj idx="1" val="90"/>
                  <dgm:adj idx="2" val="180"/>
                </dgm:adjLst>
              </dgm:shape>
            </dgm:if>
            <dgm:if name="Name76" axis="ch" ptType="node" func="cnt" op="equ" val="5">
              <dgm:shape type="pie" r:blip="">
                <dgm:adjLst>
                  <dgm:adj idx="1" val="54"/>
                  <dgm:adj idx="2" val="126"/>
                </dgm:adjLst>
              </dgm:shape>
            </dgm:if>
            <dgm:if name="Name77" axis="ch" ptType="node" func="cnt" op="equ" val="6">
              <dgm:shape type="pie" r:blip="">
                <dgm:adjLst>
                  <dgm:adj idx="1" val="30"/>
                  <dgm:adj idx="2" val="90"/>
                </dgm:adjLst>
              </dgm:shape>
            </dgm:if>
            <dgm:else name="Name78">
              <dgm:shape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r:blip="">
            <dgm:adjLst/>
          </dgm:shape>
          <dgm:presOf/>
          <dgm:constrLst>
            <dgm:constr type="w" val="1"/>
            <dgm:constr type="h" val="1"/>
          </dgm:constrLst>
          <dgm:ruleLst/>
        </dgm:layoutNode>
        <dgm:layoutNode name="dummy3b" moveWith="wedge3">
          <dgm:alg type="sp"/>
          <dgm:shape r:blip="">
            <dgm:adjLst/>
          </dgm:shape>
          <dgm:presOf/>
          <dgm:constrLst>
            <dgm:constr type="w" val="1"/>
            <dgm:constr type="h" val="1"/>
          </dgm:constrLst>
          <dgm:ruleLst/>
        </dgm:layoutNode>
        <dgm:layoutNode name="wedge3Tx" moveWith="wedge3">
          <dgm:varLst>
            <dgm:chMax val="0"/>
            <dgm:chPref val="0"/>
            <dgm:bulletEnabled val="1"/>
          </dgm:varLst>
          <dgm:alg type="tx"/>
          <dgm:shape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97"/>
    </dgm:choose>
    <dgm:choose name="Name98">
      <dgm:if name="Name99" axis="ch" ptType="node" func="cnt" op="gte" val="4">
        <dgm:layoutNode name="wedge4">
          <dgm:alg type="sp"/>
          <dgm:choose name="Name100">
            <dgm:if name="Name101" axis="ch" ptType="node" func="cnt" op="equ" val="4">
              <dgm:shape type="pie" r:blip="">
                <dgm:adjLst>
                  <dgm:adj idx="1" val="180"/>
                  <dgm:adj idx="2" val="270"/>
                </dgm:adjLst>
              </dgm:shape>
            </dgm:if>
            <dgm:if name="Name102" axis="ch" ptType="node" func="cnt" op="equ" val="5">
              <dgm:shape type="pie" r:blip="">
                <dgm:adjLst>
                  <dgm:adj idx="1" val="126"/>
                  <dgm:adj idx="2" val="198"/>
                </dgm:adjLst>
              </dgm:shape>
            </dgm:if>
            <dgm:if name="Name103" axis="ch" ptType="node" func="cnt" op="equ" val="6">
              <dgm:shape type="pie" r:blip="">
                <dgm:adjLst>
                  <dgm:adj idx="1" val="90"/>
                  <dgm:adj idx="2" val="150"/>
                </dgm:adjLst>
              </dgm:shape>
            </dgm:if>
            <dgm:else name="Name104">
              <dgm:shape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r:blip="">
            <dgm:adjLst/>
          </dgm:shape>
          <dgm:presOf/>
          <dgm:constrLst>
            <dgm:constr type="w" val="1"/>
            <dgm:constr type="h" val="1"/>
          </dgm:constrLst>
          <dgm:ruleLst/>
        </dgm:layoutNode>
        <dgm:layoutNode name="dummy4b" moveWith="wedge4">
          <dgm:alg type="sp"/>
          <dgm:shape r:blip="">
            <dgm:adjLst/>
          </dgm:shape>
          <dgm:presOf/>
          <dgm:constrLst>
            <dgm:constr type="w" val="1"/>
            <dgm:constr type="h" val="1"/>
          </dgm:constrLst>
          <dgm:ruleLst/>
        </dgm:layoutNode>
        <dgm:layoutNode name="wedge4Tx" moveWith="wedge4">
          <dgm:varLst>
            <dgm:chMax val="0"/>
            <dgm:chPref val="0"/>
            <dgm:bulletEnabled val="1"/>
          </dgm:varLst>
          <dgm:alg type="tx"/>
          <dgm:shape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21"/>
    </dgm:choose>
    <dgm:choose name="Name122">
      <dgm:if name="Name123" axis="ch" ptType="node" func="cnt" op="gte" val="5">
        <dgm:layoutNode name="wedge5">
          <dgm:alg type="sp"/>
          <dgm:choose name="Name124">
            <dgm:if name="Name125" axis="ch" ptType="node" func="cnt" op="equ" val="5">
              <dgm:shape type="pie" r:blip="">
                <dgm:adjLst>
                  <dgm:adj idx="1" val="198"/>
                  <dgm:adj idx="2" val="270"/>
                </dgm:adjLst>
              </dgm:shape>
            </dgm:if>
            <dgm:if name="Name126" axis="ch" ptType="node" func="cnt" op="equ" val="6">
              <dgm:shape type="pie" r:blip="">
                <dgm:adjLst>
                  <dgm:adj idx="1" val="150"/>
                  <dgm:adj idx="2" val="210"/>
                </dgm:adjLst>
              </dgm:shape>
            </dgm:if>
            <dgm:else name="Name127">
              <dgm:shape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r:blip="">
            <dgm:adjLst/>
          </dgm:shape>
          <dgm:presOf/>
          <dgm:constrLst>
            <dgm:constr type="w" val="1"/>
            <dgm:constr type="h" val="1"/>
          </dgm:constrLst>
          <dgm:ruleLst/>
        </dgm:layoutNode>
        <dgm:layoutNode name="dummy5b" moveWith="wedge5">
          <dgm:alg type="sp"/>
          <dgm:shape r:blip="">
            <dgm:adjLst/>
          </dgm:shape>
          <dgm:presOf/>
          <dgm:constrLst>
            <dgm:constr type="w" val="1"/>
            <dgm:constr type="h" val="1"/>
          </dgm:constrLst>
          <dgm:ruleLst/>
        </dgm:layoutNode>
        <dgm:layoutNode name="wedge5Tx" moveWith="wedge5">
          <dgm:varLst>
            <dgm:chMax val="0"/>
            <dgm:chPref val="0"/>
            <dgm:bulletEnabled val="1"/>
          </dgm:varLst>
          <dgm:alg type="tx"/>
          <dgm:shape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42"/>
    </dgm:choose>
    <dgm:choose name="Name143">
      <dgm:if name="Name144" axis="ch" ptType="node" func="cnt" op="gte" val="6">
        <dgm:layoutNode name="wedge6">
          <dgm:alg type="sp"/>
          <dgm:choose name="Name145">
            <dgm:if name="Name146" axis="ch" ptType="node" func="cnt" op="equ" val="6">
              <dgm:shape type="pie" r:blip="">
                <dgm:adjLst>
                  <dgm:adj idx="1" val="210"/>
                  <dgm:adj idx="2" val="270"/>
                </dgm:adjLst>
              </dgm:shape>
            </dgm:if>
            <dgm:else name="Name147">
              <dgm:shape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r:blip="">
            <dgm:adjLst/>
          </dgm:shape>
          <dgm:presOf/>
          <dgm:constrLst>
            <dgm:constr type="w" val="1"/>
            <dgm:constr type="h" val="1"/>
          </dgm:constrLst>
          <dgm:ruleLst/>
        </dgm:layoutNode>
        <dgm:layoutNode name="dummy6b" moveWith="wedge6">
          <dgm:alg type="sp"/>
          <dgm:shape r:blip="">
            <dgm:adjLst/>
          </dgm:shape>
          <dgm:presOf/>
          <dgm:constrLst>
            <dgm:constr type="w" val="1"/>
            <dgm:constr type="h" val="1"/>
          </dgm:constrLst>
          <dgm:ruleLst/>
        </dgm:layoutNode>
        <dgm:layoutNode name="wedge6Tx" moveWith="wedge6">
          <dgm:varLst>
            <dgm:chMax val="0"/>
            <dgm:chPref val="0"/>
            <dgm:bulletEnabled val="1"/>
          </dgm:varLst>
          <dgm:alg type="tx"/>
          <dgm:shape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60"/>
    </dgm:choose>
    <dgm:choose name="Name161">
      <dgm:if name="Name162" axis="ch" ptType="node" func="cnt" op="gte" val="7">
        <dgm:layoutNode name="wedge7">
          <dgm:alg type="sp"/>
          <dgm:shape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r:blip="">
            <dgm:adjLst/>
          </dgm:shape>
          <dgm:presOf/>
          <dgm:constrLst>
            <dgm:constr type="w" val="1"/>
            <dgm:constr type="h" val="1"/>
          </dgm:constrLst>
          <dgm:ruleLst/>
        </dgm:layoutNode>
        <dgm:layoutNode name="dummy7b" moveWith="wedge7">
          <dgm:alg type="sp"/>
          <dgm:shape r:blip="">
            <dgm:adjLst/>
          </dgm:shape>
          <dgm:presOf/>
          <dgm:constrLst>
            <dgm:constr type="w" val="1"/>
            <dgm:constr type="h" val="1"/>
          </dgm:constrLst>
          <dgm:ruleLst/>
        </dgm:layoutNode>
        <dgm:layoutNode name="wedge7Tx" moveWith="wedge7">
          <dgm:varLst>
            <dgm:chMax val="0"/>
            <dgm:chPref val="0"/>
            <dgm:bulletEnabled val="1"/>
          </dgm:varLst>
          <dgm:alg type="tx"/>
          <dgm:shape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type="ellipse" r:blip="">
                <dgm:adjLst/>
              </dgm:shape>
            </dgm:if>
            <dgm:if name="Name12" axis="ch" ptType="node" func="cnt" op="equ" val="2">
              <dgm:shape type="pie" r:blip="">
                <dgm:adjLst>
                  <dgm:adj idx="1" val="270"/>
                  <dgm:adj idx="2" val="90"/>
                </dgm:adjLst>
              </dgm:shape>
            </dgm:if>
            <dgm:if name="Name13" axis="ch" ptType="node" func="cnt" op="equ" val="3">
              <dgm:shape type="pie" r:blip="">
                <dgm:adjLst>
                  <dgm:adj idx="1" val="270"/>
                  <dgm:adj idx="2" val="30"/>
                </dgm:adjLst>
              </dgm:shape>
            </dgm:if>
            <dgm:if name="Name14" axis="ch" ptType="node" func="cnt" op="equ" val="4">
              <dgm:shape type="pie" r:blip="">
                <dgm:adjLst>
                  <dgm:adj idx="1" val="270"/>
                  <dgm:adj idx="2" val="0"/>
                </dgm:adjLst>
              </dgm:shape>
            </dgm:if>
            <dgm:if name="Name15" axis="ch" ptType="node" func="cnt" op="equ" val="5">
              <dgm:shape type="pie" r:blip="">
                <dgm:adjLst>
                  <dgm:adj idx="1" val="270"/>
                  <dgm:adj idx="2" val="342"/>
                </dgm:adjLst>
              </dgm:shape>
            </dgm:if>
            <dgm:if name="Name16" axis="ch" ptType="node" func="cnt" op="equ" val="6">
              <dgm:shape type="pie" r:blip="">
                <dgm:adjLst>
                  <dgm:adj idx="1" val="270"/>
                  <dgm:adj idx="2" val="330"/>
                </dgm:adjLst>
              </dgm:shape>
            </dgm:if>
            <dgm:else name="Name17">
              <dgm:shape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r:blip="">
            <dgm:adjLst/>
          </dgm:shape>
          <dgm:presOf/>
          <dgm:constrLst>
            <dgm:constr type="w" val="1"/>
            <dgm:constr type="h" val="1"/>
          </dgm:constrLst>
          <dgm:ruleLst/>
        </dgm:layoutNode>
        <dgm:layoutNode name="dummy1b" moveWith="wedge1">
          <dgm:alg type="sp"/>
          <dgm:shape r:blip="">
            <dgm:adjLst/>
          </dgm:shape>
          <dgm:presOf/>
          <dgm:constrLst>
            <dgm:constr type="w" val="1"/>
            <dgm:constr type="h" val="1"/>
          </dgm:constrLst>
          <dgm:ruleLst/>
        </dgm:layoutNode>
        <dgm:layoutNode name="wedge1Tx" moveWith="wedge1">
          <dgm:varLst>
            <dgm:chMax val="0"/>
            <dgm:chPref val="0"/>
            <dgm:bulletEnabled val="1"/>
          </dgm:varLst>
          <dgm:alg type="tx"/>
          <dgm:shape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40"/>
    </dgm:choose>
    <dgm:choose name="Name41">
      <dgm:if name="Name42" axis="ch" ptType="node" func="cnt" op="gte" val="2">
        <dgm:layoutNode name="wedge2">
          <dgm:alg type="sp"/>
          <dgm:choose name="Name43">
            <dgm:if name="Name44" axis="ch" ptType="node" func="cnt" op="equ" val="2">
              <dgm:shape type="pie" r:blip="">
                <dgm:adjLst>
                  <dgm:adj idx="1" val="90"/>
                  <dgm:adj idx="2" val="270"/>
                </dgm:adjLst>
              </dgm:shape>
            </dgm:if>
            <dgm:if name="Name45" axis="ch" ptType="node" func="cnt" op="equ" val="3">
              <dgm:shape type="pie" r:blip="">
                <dgm:adjLst>
                  <dgm:adj idx="1" val="30"/>
                  <dgm:adj idx="2" val="150"/>
                </dgm:adjLst>
              </dgm:shape>
            </dgm:if>
            <dgm:if name="Name46" axis="ch" ptType="node" func="cnt" op="equ" val="4">
              <dgm:shape type="pie" r:blip="">
                <dgm:adjLst>
                  <dgm:adj idx="1" val="0"/>
                  <dgm:adj idx="2" val="90"/>
                </dgm:adjLst>
              </dgm:shape>
            </dgm:if>
            <dgm:if name="Name47" axis="ch" ptType="node" func="cnt" op="equ" val="5">
              <dgm:shape type="pie" r:blip="">
                <dgm:adjLst>
                  <dgm:adj idx="1" val="342"/>
                  <dgm:adj idx="2" val="54"/>
                </dgm:adjLst>
              </dgm:shape>
            </dgm:if>
            <dgm:if name="Name48" axis="ch" ptType="node" func="cnt" op="equ" val="6">
              <dgm:shape type="pie" r:blip="">
                <dgm:adjLst>
                  <dgm:adj idx="1" val="330"/>
                  <dgm:adj idx="2" val="30"/>
                </dgm:adjLst>
              </dgm:shape>
            </dgm:if>
            <dgm:else name="Name49">
              <dgm:shape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r:blip="">
            <dgm:adjLst/>
          </dgm:shape>
          <dgm:presOf/>
          <dgm:constrLst>
            <dgm:constr type="w" val="1"/>
            <dgm:constr type="h" val="1"/>
          </dgm:constrLst>
          <dgm:ruleLst/>
        </dgm:layoutNode>
        <dgm:layoutNode name="dummy2b" moveWith="wedge2">
          <dgm:alg type="sp"/>
          <dgm:shape r:blip="">
            <dgm:adjLst/>
          </dgm:shape>
          <dgm:presOf/>
          <dgm:constrLst>
            <dgm:constr type="w" val="1"/>
            <dgm:constr type="h" val="1"/>
          </dgm:constrLst>
          <dgm:ruleLst/>
        </dgm:layoutNode>
        <dgm:layoutNode name="wedge2Tx" moveWith="wedge2">
          <dgm:varLst>
            <dgm:chMax val="0"/>
            <dgm:chPref val="0"/>
            <dgm:bulletEnabled val="1"/>
          </dgm:varLst>
          <dgm:alg type="tx"/>
          <dgm:shape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70"/>
    </dgm:choose>
    <dgm:choose name="Name71">
      <dgm:if name="Name72" axis="ch" ptType="node" func="cnt" op="gte" val="3">
        <dgm:layoutNode name="wedge3">
          <dgm:alg type="sp"/>
          <dgm:choose name="Name73">
            <dgm:if name="Name74" axis="ch" ptType="node" func="cnt" op="equ" val="3">
              <dgm:shape type="pie" r:blip="">
                <dgm:adjLst>
                  <dgm:adj idx="1" val="150"/>
                  <dgm:adj idx="2" val="270"/>
                </dgm:adjLst>
              </dgm:shape>
            </dgm:if>
            <dgm:if name="Name75" axis="ch" ptType="node" func="cnt" op="equ" val="4">
              <dgm:shape type="pie" r:blip="">
                <dgm:adjLst>
                  <dgm:adj idx="1" val="90"/>
                  <dgm:adj idx="2" val="180"/>
                </dgm:adjLst>
              </dgm:shape>
            </dgm:if>
            <dgm:if name="Name76" axis="ch" ptType="node" func="cnt" op="equ" val="5">
              <dgm:shape type="pie" r:blip="">
                <dgm:adjLst>
                  <dgm:adj idx="1" val="54"/>
                  <dgm:adj idx="2" val="126"/>
                </dgm:adjLst>
              </dgm:shape>
            </dgm:if>
            <dgm:if name="Name77" axis="ch" ptType="node" func="cnt" op="equ" val="6">
              <dgm:shape type="pie" r:blip="">
                <dgm:adjLst>
                  <dgm:adj idx="1" val="30"/>
                  <dgm:adj idx="2" val="90"/>
                </dgm:adjLst>
              </dgm:shape>
            </dgm:if>
            <dgm:else name="Name78">
              <dgm:shape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r:blip="">
            <dgm:adjLst/>
          </dgm:shape>
          <dgm:presOf/>
          <dgm:constrLst>
            <dgm:constr type="w" val="1"/>
            <dgm:constr type="h" val="1"/>
          </dgm:constrLst>
          <dgm:ruleLst/>
        </dgm:layoutNode>
        <dgm:layoutNode name="dummy3b" moveWith="wedge3">
          <dgm:alg type="sp"/>
          <dgm:shape r:blip="">
            <dgm:adjLst/>
          </dgm:shape>
          <dgm:presOf/>
          <dgm:constrLst>
            <dgm:constr type="w" val="1"/>
            <dgm:constr type="h" val="1"/>
          </dgm:constrLst>
          <dgm:ruleLst/>
        </dgm:layoutNode>
        <dgm:layoutNode name="wedge3Tx" moveWith="wedge3">
          <dgm:varLst>
            <dgm:chMax val="0"/>
            <dgm:chPref val="0"/>
            <dgm:bulletEnabled val="1"/>
          </dgm:varLst>
          <dgm:alg type="tx"/>
          <dgm:shape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97"/>
    </dgm:choose>
    <dgm:choose name="Name98">
      <dgm:if name="Name99" axis="ch" ptType="node" func="cnt" op="gte" val="4">
        <dgm:layoutNode name="wedge4">
          <dgm:alg type="sp"/>
          <dgm:choose name="Name100">
            <dgm:if name="Name101" axis="ch" ptType="node" func="cnt" op="equ" val="4">
              <dgm:shape type="pie" r:blip="">
                <dgm:adjLst>
                  <dgm:adj idx="1" val="180"/>
                  <dgm:adj idx="2" val="270"/>
                </dgm:adjLst>
              </dgm:shape>
            </dgm:if>
            <dgm:if name="Name102" axis="ch" ptType="node" func="cnt" op="equ" val="5">
              <dgm:shape type="pie" r:blip="">
                <dgm:adjLst>
                  <dgm:adj idx="1" val="126"/>
                  <dgm:adj idx="2" val="198"/>
                </dgm:adjLst>
              </dgm:shape>
            </dgm:if>
            <dgm:if name="Name103" axis="ch" ptType="node" func="cnt" op="equ" val="6">
              <dgm:shape type="pie" r:blip="">
                <dgm:adjLst>
                  <dgm:adj idx="1" val="90"/>
                  <dgm:adj idx="2" val="150"/>
                </dgm:adjLst>
              </dgm:shape>
            </dgm:if>
            <dgm:else name="Name104">
              <dgm:shape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r:blip="">
            <dgm:adjLst/>
          </dgm:shape>
          <dgm:presOf/>
          <dgm:constrLst>
            <dgm:constr type="w" val="1"/>
            <dgm:constr type="h" val="1"/>
          </dgm:constrLst>
          <dgm:ruleLst/>
        </dgm:layoutNode>
        <dgm:layoutNode name="dummy4b" moveWith="wedge4">
          <dgm:alg type="sp"/>
          <dgm:shape r:blip="">
            <dgm:adjLst/>
          </dgm:shape>
          <dgm:presOf/>
          <dgm:constrLst>
            <dgm:constr type="w" val="1"/>
            <dgm:constr type="h" val="1"/>
          </dgm:constrLst>
          <dgm:ruleLst/>
        </dgm:layoutNode>
        <dgm:layoutNode name="wedge4Tx" moveWith="wedge4">
          <dgm:varLst>
            <dgm:chMax val="0"/>
            <dgm:chPref val="0"/>
            <dgm:bulletEnabled val="1"/>
          </dgm:varLst>
          <dgm:alg type="tx"/>
          <dgm:shape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21"/>
    </dgm:choose>
    <dgm:choose name="Name122">
      <dgm:if name="Name123" axis="ch" ptType="node" func="cnt" op="gte" val="5">
        <dgm:layoutNode name="wedge5">
          <dgm:alg type="sp"/>
          <dgm:choose name="Name124">
            <dgm:if name="Name125" axis="ch" ptType="node" func="cnt" op="equ" val="5">
              <dgm:shape type="pie" r:blip="">
                <dgm:adjLst>
                  <dgm:adj idx="1" val="198"/>
                  <dgm:adj idx="2" val="270"/>
                </dgm:adjLst>
              </dgm:shape>
            </dgm:if>
            <dgm:if name="Name126" axis="ch" ptType="node" func="cnt" op="equ" val="6">
              <dgm:shape type="pie" r:blip="">
                <dgm:adjLst>
                  <dgm:adj idx="1" val="150"/>
                  <dgm:adj idx="2" val="210"/>
                </dgm:adjLst>
              </dgm:shape>
            </dgm:if>
            <dgm:else name="Name127">
              <dgm:shape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r:blip="">
            <dgm:adjLst/>
          </dgm:shape>
          <dgm:presOf/>
          <dgm:constrLst>
            <dgm:constr type="w" val="1"/>
            <dgm:constr type="h" val="1"/>
          </dgm:constrLst>
          <dgm:ruleLst/>
        </dgm:layoutNode>
        <dgm:layoutNode name="dummy5b" moveWith="wedge5">
          <dgm:alg type="sp"/>
          <dgm:shape r:blip="">
            <dgm:adjLst/>
          </dgm:shape>
          <dgm:presOf/>
          <dgm:constrLst>
            <dgm:constr type="w" val="1"/>
            <dgm:constr type="h" val="1"/>
          </dgm:constrLst>
          <dgm:ruleLst/>
        </dgm:layoutNode>
        <dgm:layoutNode name="wedge5Tx" moveWith="wedge5">
          <dgm:varLst>
            <dgm:chMax val="0"/>
            <dgm:chPref val="0"/>
            <dgm:bulletEnabled val="1"/>
          </dgm:varLst>
          <dgm:alg type="tx"/>
          <dgm:shape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42"/>
    </dgm:choose>
    <dgm:choose name="Name143">
      <dgm:if name="Name144" axis="ch" ptType="node" func="cnt" op="gte" val="6">
        <dgm:layoutNode name="wedge6">
          <dgm:alg type="sp"/>
          <dgm:choose name="Name145">
            <dgm:if name="Name146" axis="ch" ptType="node" func="cnt" op="equ" val="6">
              <dgm:shape type="pie" r:blip="">
                <dgm:adjLst>
                  <dgm:adj idx="1" val="210"/>
                  <dgm:adj idx="2" val="270"/>
                </dgm:adjLst>
              </dgm:shape>
            </dgm:if>
            <dgm:else name="Name147">
              <dgm:shape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r:blip="">
            <dgm:adjLst/>
          </dgm:shape>
          <dgm:presOf/>
          <dgm:constrLst>
            <dgm:constr type="w" val="1"/>
            <dgm:constr type="h" val="1"/>
          </dgm:constrLst>
          <dgm:ruleLst/>
        </dgm:layoutNode>
        <dgm:layoutNode name="dummy6b" moveWith="wedge6">
          <dgm:alg type="sp"/>
          <dgm:shape r:blip="">
            <dgm:adjLst/>
          </dgm:shape>
          <dgm:presOf/>
          <dgm:constrLst>
            <dgm:constr type="w" val="1"/>
            <dgm:constr type="h" val="1"/>
          </dgm:constrLst>
          <dgm:ruleLst/>
        </dgm:layoutNode>
        <dgm:layoutNode name="wedge6Tx" moveWith="wedge6">
          <dgm:varLst>
            <dgm:chMax val="0"/>
            <dgm:chPref val="0"/>
            <dgm:bulletEnabled val="1"/>
          </dgm:varLst>
          <dgm:alg type="tx"/>
          <dgm:shape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60"/>
    </dgm:choose>
    <dgm:choose name="Name161">
      <dgm:if name="Name162" axis="ch" ptType="node" func="cnt" op="gte" val="7">
        <dgm:layoutNode name="wedge7">
          <dgm:alg type="sp"/>
          <dgm:shape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r:blip="">
            <dgm:adjLst/>
          </dgm:shape>
          <dgm:presOf/>
          <dgm:constrLst>
            <dgm:constr type="w" val="1"/>
            <dgm:constr type="h" val="1"/>
          </dgm:constrLst>
          <dgm:ruleLst/>
        </dgm:layoutNode>
        <dgm:layoutNode name="dummy7b" moveWith="wedge7">
          <dgm:alg type="sp"/>
          <dgm:shape r:blip="">
            <dgm:adjLst/>
          </dgm:shape>
          <dgm:presOf/>
          <dgm:constrLst>
            <dgm:constr type="w" val="1"/>
            <dgm:constr type="h" val="1"/>
          </dgm:constrLst>
          <dgm:ruleLst/>
        </dgm:layoutNode>
        <dgm:layoutNode name="wedge7Tx" moveWith="wedge7">
          <dgm:varLst>
            <dgm:chMax val="0"/>
            <dgm:chPref val="0"/>
            <dgm:bulletEnabled val="1"/>
          </dgm:varLst>
          <dgm:alg type="tx"/>
          <dgm:shape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49099" cy="49696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4939" y="0"/>
            <a:ext cx="2949099" cy="496967"/>
          </a:xfrm>
          <a:prstGeom prst="rect">
            <a:avLst/>
          </a:prstGeom>
        </p:spPr>
        <p:txBody>
          <a:bodyPr vert="horz" lIns="91440" tIns="45720" rIns="91440" bIns="45720" rtlCol="0"/>
          <a:lstStyle>
            <a:lvl1pPr algn="r">
              <a:defRPr sz="1200"/>
            </a:lvl1pPr>
          </a:lstStyle>
          <a:p>
            <a:fld id="{5EFB8DA3-BCA9-4B7D-B50D-14F47506B614}" type="datetimeFigureOut">
              <a:rPr lang="en-GB" smtClean="0"/>
              <a:t>17/05/2016</a:t>
            </a:fld>
            <a:endParaRPr lang="en-GB"/>
          </a:p>
        </p:txBody>
      </p:sp>
      <p:sp>
        <p:nvSpPr>
          <p:cNvPr id="4" name="Slide Image Placeholder 3"/>
          <p:cNvSpPr>
            <a:spLocks noGrp="1" noRot="1" noChangeAspect="1"/>
          </p:cNvSpPr>
          <p:nvPr>
            <p:ph type="sldImg" idx="2"/>
          </p:nvPr>
        </p:nvSpPr>
        <p:spPr>
          <a:xfrm>
            <a:off x="90488" y="744538"/>
            <a:ext cx="6624637" cy="3727450"/>
          </a:xfrm>
          <a:prstGeom prst="rect">
            <a:avLst/>
          </a:prstGeom>
          <a:noFill/>
          <a:ln w="12700">
            <a:solidFill>
              <a:prstClr val="black"/>
            </a:solidFill>
          </a:ln>
        </p:spPr>
      </p:sp>
      <p:sp>
        <p:nvSpPr>
          <p:cNvPr id="5" name="Notes Placeholder 4"/>
          <p:cNvSpPr>
            <a:spLocks noGrp="1"/>
          </p:cNvSpPr>
          <p:nvPr>
            <p:ph type="body" sz="quarter" idx="3"/>
          </p:nvPr>
        </p:nvSpPr>
        <p:spPr>
          <a:xfrm>
            <a:off x="680562" y="4721186"/>
            <a:ext cx="5444490" cy="447270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9440646"/>
            <a:ext cx="2949099" cy="496967"/>
          </a:xfrm>
          <a:prstGeom prst="rect">
            <a:avLst/>
          </a:prstGeom>
        </p:spPr>
        <p:txBody>
          <a:bodyPr vert="horz" lIns="91440" tIns="45720" rIns="91440" bIns="45720" rtlCol="0" anchor="b"/>
          <a:lstStyle>
            <a:lvl1pPr algn="l">
              <a:defRPr sz="1200"/>
            </a:lvl1pPr>
          </a:lstStyle>
          <a:p>
            <a:r>
              <a:rPr lang="en-GB" smtClean="0"/>
              <a:t>PwC | page (#)</a:t>
            </a:r>
            <a:endParaRPr lang="en-GB"/>
          </a:p>
        </p:txBody>
      </p:sp>
      <p:sp>
        <p:nvSpPr>
          <p:cNvPr id="7" name="Slide Number Placeholder 6"/>
          <p:cNvSpPr>
            <a:spLocks noGrp="1"/>
          </p:cNvSpPr>
          <p:nvPr>
            <p:ph type="sldNum" sz="quarter" idx="5"/>
          </p:nvPr>
        </p:nvSpPr>
        <p:spPr>
          <a:xfrm>
            <a:off x="3854939" y="9440646"/>
            <a:ext cx="2949099" cy="496967"/>
          </a:xfrm>
          <a:prstGeom prst="rect">
            <a:avLst/>
          </a:prstGeom>
        </p:spPr>
        <p:txBody>
          <a:bodyPr vert="horz" lIns="91440" tIns="45720" rIns="91440" bIns="45720" rtlCol="0" anchor="b"/>
          <a:lstStyle>
            <a:lvl1pPr algn="r">
              <a:defRPr sz="1200"/>
            </a:lvl1pPr>
          </a:lstStyle>
          <a:p>
            <a:fld id="{F07B8F03-BC93-4120-96CA-A36DF640BE24}" type="slidenum">
              <a:rPr lang="en-GB" smtClean="0"/>
              <a:t>‹#›</a:t>
            </a:fld>
            <a:endParaRPr lang="en-GB"/>
          </a:p>
        </p:txBody>
      </p:sp>
    </p:spTree>
    <p:extLst>
      <p:ext uri="{BB962C8B-B14F-4D97-AF65-F5344CB8AC3E}">
        <p14:creationId xmlns:p14="http://schemas.microsoft.com/office/powerpoint/2010/main" val="2042916199"/>
      </p:ext>
    </p:extLst>
  </p:cSld>
  <p:clrMap bg1="lt1" tx1="dk1" bg2="lt2" tx2="dk2" accent1="accent1" accent2="accent2" accent3="accent3" accent4="accent4" accent5="accent5" accent6="accent6" hlink="hlink" folHlink="folHlink"/>
  <p:hf sldNum="0" hdr="0" ftr="0" dt="0"/>
  <p:notesStyle>
    <a:lvl1pPr marL="0" algn="l" defTabSz="848638" rtl="0" eaLnBrk="1" latinLnBrk="0" hangingPunct="1">
      <a:defRPr sz="1000" kern="1200">
        <a:solidFill>
          <a:schemeClr val="tx1"/>
        </a:solidFill>
        <a:latin typeface="+mn-lt"/>
        <a:ea typeface="+mn-ea"/>
        <a:cs typeface="+mn-cs"/>
      </a:defRPr>
    </a:lvl1pPr>
    <a:lvl2pPr marL="424320" algn="l" defTabSz="848638" rtl="0" eaLnBrk="1" latinLnBrk="0" hangingPunct="1">
      <a:defRPr sz="1000" kern="1200">
        <a:solidFill>
          <a:schemeClr val="tx1"/>
        </a:solidFill>
        <a:latin typeface="+mn-lt"/>
        <a:ea typeface="+mn-ea"/>
        <a:cs typeface="+mn-cs"/>
      </a:defRPr>
    </a:lvl2pPr>
    <a:lvl3pPr marL="848638" algn="l" defTabSz="848638" rtl="0" eaLnBrk="1" latinLnBrk="0" hangingPunct="1">
      <a:defRPr sz="1000" kern="1200">
        <a:solidFill>
          <a:schemeClr val="tx1"/>
        </a:solidFill>
        <a:latin typeface="+mn-lt"/>
        <a:ea typeface="+mn-ea"/>
        <a:cs typeface="+mn-cs"/>
      </a:defRPr>
    </a:lvl3pPr>
    <a:lvl4pPr marL="1272958" algn="l" defTabSz="848638" rtl="0" eaLnBrk="1" latinLnBrk="0" hangingPunct="1">
      <a:defRPr sz="1000" kern="1200">
        <a:solidFill>
          <a:schemeClr val="tx1"/>
        </a:solidFill>
        <a:latin typeface="+mn-lt"/>
        <a:ea typeface="+mn-ea"/>
        <a:cs typeface="+mn-cs"/>
      </a:defRPr>
    </a:lvl4pPr>
    <a:lvl5pPr marL="1697277" algn="l" defTabSz="848638" rtl="0" eaLnBrk="1" latinLnBrk="0" hangingPunct="1">
      <a:defRPr sz="1000" kern="1200">
        <a:solidFill>
          <a:schemeClr val="tx1"/>
        </a:solidFill>
        <a:latin typeface="+mn-lt"/>
        <a:ea typeface="+mn-ea"/>
        <a:cs typeface="+mn-cs"/>
      </a:defRPr>
    </a:lvl5pPr>
    <a:lvl6pPr marL="2121597" algn="l" defTabSz="848638" rtl="0" eaLnBrk="1" latinLnBrk="0" hangingPunct="1">
      <a:defRPr sz="1000" kern="1200">
        <a:solidFill>
          <a:schemeClr val="tx1"/>
        </a:solidFill>
        <a:latin typeface="+mn-lt"/>
        <a:ea typeface="+mn-ea"/>
        <a:cs typeface="+mn-cs"/>
      </a:defRPr>
    </a:lvl6pPr>
    <a:lvl7pPr marL="2545916" algn="l" defTabSz="848638" rtl="0" eaLnBrk="1" latinLnBrk="0" hangingPunct="1">
      <a:defRPr sz="1000" kern="1200">
        <a:solidFill>
          <a:schemeClr val="tx1"/>
        </a:solidFill>
        <a:latin typeface="+mn-lt"/>
        <a:ea typeface="+mn-ea"/>
        <a:cs typeface="+mn-cs"/>
      </a:defRPr>
    </a:lvl7pPr>
    <a:lvl8pPr marL="2970237" algn="l" defTabSz="848638" rtl="0" eaLnBrk="1" latinLnBrk="0" hangingPunct="1">
      <a:defRPr sz="1000" kern="1200">
        <a:solidFill>
          <a:schemeClr val="tx1"/>
        </a:solidFill>
        <a:latin typeface="+mn-lt"/>
        <a:ea typeface="+mn-ea"/>
        <a:cs typeface="+mn-cs"/>
      </a:defRPr>
    </a:lvl8pPr>
    <a:lvl9pPr marL="3394555" algn="l" defTabSz="848638" rtl="0" eaLnBrk="1" latinLnBrk="0" hangingPunct="1">
      <a:defRPr sz="10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90488" y="744538"/>
            <a:ext cx="6624637" cy="3727450"/>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05656202"/>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21.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image" Target="../media/image1.emf" /><Relationship Id="rId4"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oleObject" Target="../embeddings/oleObject1.bin" TargetMode="Internal" /><Relationship Id="rId3" Type="http://schemas.openxmlformats.org/officeDocument/2006/relationships/image" Target="../media/image2.emf" /><Relationship Id="rId4" Type="http://schemas.openxmlformats.org/officeDocument/2006/relationships/vmlDrawing" Target="../drawings/vmlDrawing1.vml" /><Relationship Id="rId5"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65.xml" /><Relationship Id="rId10" Type="http://schemas.openxmlformats.org/officeDocument/2006/relationships/slideMaster" Target="../slideMasters/slideMaster2.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B29CEA-DFA9-4783-B51C-D1F758E9A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DDDAA7-D56B-4EDD-8083-7DF15870D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DA09B6-1949-43D3-9113-AEE9B0991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0E24ED-FB83-42B5-BD09-D1706E7089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BA4604-B0A2-4B2A-A28A-BC5B886482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110B01-3258-4800-A38E-F3425B94F3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AD4027-FEA2-4045-A64C-AEE2FB37F4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15E9DB-FBD3-4CB5-849E-BD490AF5C3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7CD2F-8B73-43B6-A6D0-9C26196C9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74103-6D38-4E11-A51C-D8A322B50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604A3-3E1D-4D1B-B926-B8758650D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p:spTree>
      <p:nvGrpSpPr>
        <p:cNvPr id="1" name=""/>
        <p:cNvGrpSpPr/>
        <p:nvPr/>
      </p:nvGrpSpPr>
      <p:grpSpPr>
        <a:xfrm>
          <a:off x="0" y="0"/>
          <a:ext cx="0" cy="0"/>
        </a:xfrm>
      </p:grpSpPr>
      <p:grpSp>
        <p:nvGrpSpPr>
          <p:cNvPr id="32" name="Logo with Panels"/>
          <p:cNvGrpSpPr/>
          <p:nvPr userDrawn="1"/>
        </p:nvGrpSpPr>
        <p:grpSpPr>
          <a:xfrm>
            <a:off x="1026679" y="-3149"/>
            <a:ext cx="8119495" cy="4838306"/>
            <a:chOff x="1129337" y="-4762"/>
            <a:chExt cx="8931444" cy="7311219"/>
          </a:xfrm>
        </p:grpSpPr>
        <p:grpSp>
          <p:nvGrpSpPr>
            <p:cNvPr id="2" name="Logo Shapes"/>
            <p:cNvGrpSpPr/>
            <p:nvPr userDrawn="1"/>
          </p:nvGrpSpPr>
          <p:grpSpPr>
            <a:xfrm>
              <a:off x="1904332" y="-4762"/>
              <a:ext cx="8156449" cy="6784848"/>
              <a:chOff x="1733808" y="190516"/>
              <a:chExt cx="7414954" cy="5986630"/>
            </a:xfrm>
          </p:grpSpPr>
          <p:sp>
            <p:nvSpPr>
              <p:cNvPr id="8" name="Rectangle 1"/>
              <p:cNvSpPr>
                <a:spLocks noChangeArrowheads="1"/>
              </p:cNvSpPr>
              <p:nvPr/>
            </p:nvSpPr>
            <p:spPr bwMode="gray">
              <a:xfrm>
                <a:off x="1733809" y="4160087"/>
                <a:ext cx="7414953" cy="2017059"/>
              </a:xfrm>
              <a:prstGeom prst="rect">
                <a:avLst/>
              </a:prstGeom>
              <a:solidFill>
                <a:srgbClr val="F3BE2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17" name="Rectangle 2"/>
              <p:cNvSpPr>
                <a:spLocks noChangeArrowheads="1"/>
              </p:cNvSpPr>
              <p:nvPr/>
            </p:nvSpPr>
            <p:spPr bwMode="gray">
              <a:xfrm>
                <a:off x="1733808" y="190516"/>
                <a:ext cx="5677593" cy="5972539"/>
              </a:xfrm>
              <a:prstGeom prst="rect">
                <a:avLst/>
              </a:prstGeom>
              <a:solidFill>
                <a:srgbClr val="EE9C3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9" name="Rectangle 3"/>
              <p:cNvSpPr>
                <a:spLocks noChangeArrowheads="1"/>
              </p:cNvSpPr>
              <p:nvPr/>
            </p:nvSpPr>
            <p:spPr bwMode="gray">
              <a:xfrm>
                <a:off x="1733809" y="3346372"/>
                <a:ext cx="6483928" cy="2814638"/>
              </a:xfrm>
              <a:prstGeom prst="rect">
                <a:avLst/>
              </a:prstGeom>
              <a:solidFill>
                <a:srgbClr val="F3BC8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11" name="Rectangle 4"/>
              <p:cNvSpPr>
                <a:spLocks noChangeArrowheads="1"/>
              </p:cNvSpPr>
              <p:nvPr/>
            </p:nvSpPr>
            <p:spPr bwMode="gray">
              <a:xfrm>
                <a:off x="1733808" y="1199045"/>
                <a:ext cx="5902037" cy="4970032"/>
              </a:xfrm>
              <a:prstGeom prst="rect">
                <a:avLst/>
              </a:prstGeom>
              <a:solidFill>
                <a:srgbClr val="E669A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10" name="Rectangle 5"/>
              <p:cNvSpPr>
                <a:spLocks noChangeArrowheads="1"/>
              </p:cNvSpPr>
              <p:nvPr/>
            </p:nvSpPr>
            <p:spPr bwMode="gray">
              <a:xfrm>
                <a:off x="1733809" y="4160087"/>
                <a:ext cx="6483928" cy="2017059"/>
              </a:xfrm>
              <a:prstGeom prst="rect">
                <a:avLst/>
              </a:prstGeom>
              <a:solidFill>
                <a:srgbClr val="E88C1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12" name="Rectangle 6"/>
              <p:cNvSpPr>
                <a:spLocks noChangeArrowheads="1"/>
              </p:cNvSpPr>
              <p:nvPr/>
            </p:nvSpPr>
            <p:spPr bwMode="gray">
              <a:xfrm>
                <a:off x="1733808" y="3346372"/>
                <a:ext cx="5902037" cy="2814638"/>
              </a:xfrm>
              <a:prstGeom prst="rect">
                <a:avLst/>
              </a:prstGeom>
              <a:solidFill>
                <a:srgbClr val="DB4D5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14" name="Rectangle 7"/>
              <p:cNvSpPr>
                <a:spLocks noChangeArrowheads="1"/>
              </p:cNvSpPr>
              <p:nvPr/>
            </p:nvSpPr>
            <p:spPr bwMode="gray">
              <a:xfrm>
                <a:off x="1733808" y="1199045"/>
                <a:ext cx="5677593" cy="4970032"/>
              </a:xfrm>
              <a:prstGeom prst="rect">
                <a:avLst/>
              </a:prstGeom>
              <a:solidFill>
                <a:srgbClr val="D74021"/>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13" name="Rectangle 8"/>
              <p:cNvSpPr>
                <a:spLocks noChangeArrowheads="1"/>
              </p:cNvSpPr>
              <p:nvPr/>
            </p:nvSpPr>
            <p:spPr bwMode="gray">
              <a:xfrm>
                <a:off x="1733808" y="4160087"/>
                <a:ext cx="5902037" cy="2017059"/>
              </a:xfrm>
              <a:prstGeom prst="rect">
                <a:avLst/>
              </a:prstGeom>
              <a:solidFill>
                <a:srgbClr val="D13A0D"/>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15" name="Rectangle 9"/>
              <p:cNvSpPr>
                <a:spLocks noChangeArrowheads="1"/>
              </p:cNvSpPr>
              <p:nvPr/>
            </p:nvSpPr>
            <p:spPr bwMode="gray">
              <a:xfrm>
                <a:off x="1733808" y="3346372"/>
                <a:ext cx="5677593" cy="2814638"/>
              </a:xfrm>
              <a:prstGeom prst="rect">
                <a:avLst/>
              </a:prstGeom>
              <a:solidFill>
                <a:srgbClr val="CD2F1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27" name="Rectangle 10"/>
              <p:cNvSpPr>
                <a:spLocks noChangeArrowheads="1"/>
              </p:cNvSpPr>
              <p:nvPr userDrawn="1"/>
            </p:nvSpPr>
            <p:spPr bwMode="gray">
              <a:xfrm>
                <a:off x="1733809" y="4160087"/>
                <a:ext cx="5677593" cy="2017059"/>
              </a:xfrm>
              <a:prstGeom prst="rect">
                <a:avLst/>
              </a:prstGeom>
              <a:solidFill>
                <a:srgbClr val="C42303"/>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7" name="Rectangle 11"/>
              <p:cNvSpPr>
                <a:spLocks noChangeArrowheads="1"/>
              </p:cNvSpPr>
              <p:nvPr/>
            </p:nvSpPr>
            <p:spPr bwMode="gray">
              <a:xfrm>
                <a:off x="1733809" y="4426339"/>
                <a:ext cx="2078182" cy="1750807"/>
              </a:xfrm>
              <a:prstGeom prst="rect">
                <a:avLst/>
              </a:prstGeom>
              <a:solidFill>
                <a:srgbClr val="9A170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grpSp>
        <p:grpSp>
          <p:nvGrpSpPr>
            <p:cNvPr id="31" name="Logo"/>
            <p:cNvGrpSpPr/>
            <p:nvPr userDrawn="1"/>
          </p:nvGrpSpPr>
          <p:grpSpPr>
            <a:xfrm>
              <a:off x="1129337" y="6778803"/>
              <a:ext cx="905256" cy="527654"/>
              <a:chOff x="1129337" y="6778803"/>
              <a:chExt cx="905256" cy="527654"/>
            </a:xfrm>
          </p:grpSpPr>
          <p:sp>
            <p:nvSpPr>
              <p:cNvPr id="29" name="Rectangle 0"/>
              <p:cNvSpPr>
                <a:spLocks noChangeArrowheads="1"/>
              </p:cNvSpPr>
              <p:nvPr userDrawn="1"/>
            </p:nvSpPr>
            <p:spPr bwMode="black">
              <a:xfrm>
                <a:off x="1675337" y="6778803"/>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30" name="Freeform 29"/>
              <p:cNvSpPr>
                <a:spLocks noEditPoints="1"/>
              </p:cNvSpPr>
              <p:nvPr userDrawn="1"/>
            </p:nvSpPr>
            <p:spPr bwMode="black">
              <a:xfrm>
                <a:off x="1129337" y="6965246"/>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25" name="Descriptor"/>
          <p:cNvSpPr txBox="1"/>
          <p:nvPr userDrawn="1">
            <p:custDataLst>
              <p:tags r:id="rId1"/>
            </p:custDataLst>
          </p:nvPr>
        </p:nvSpPr>
        <p:spPr bwMode="white">
          <a:xfrm>
            <a:off x="1870365" y="473882"/>
            <a:ext cx="43282" cy="184666"/>
          </a:xfrm>
          <a:prstGeom prst="rect">
            <a:avLst/>
          </a:prstGeom>
          <a:noFill/>
        </p:spPr>
        <p:txBody>
          <a:bodyPr wrap="none" lIns="0" tIns="0" rIns="0" bIns="0" rtlCol="0" anchor="b">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28497" algn="l"/>
            <a:r>
              <a:rPr lang="en-GB" sz="1200" smtClean="0">
                <a:solidFill>
                  <a:schemeClr val="bg1"/>
                </a:solidFill>
                <a:latin typeface="+mn-lt"/>
                <a:cs typeface="Arial" pitchFamily="34" charset="0"/>
              </a:rPr>
              <a:t> </a:t>
            </a:r>
          </a:p>
        </p:txBody>
      </p:sp>
      <p:sp>
        <p:nvSpPr>
          <p:cNvPr id="21" name="Title"/>
          <p:cNvSpPr>
            <a:spLocks noGrp="1"/>
          </p:cNvSpPr>
          <p:nvPr>
            <p:ph type="ctrTitle" hasCustomPrompt="1"/>
            <p:custDataLst>
              <p:tags r:id="rId2"/>
            </p:custDataLst>
          </p:nvPr>
        </p:nvSpPr>
        <p:spPr bwMode="white">
          <a:xfrm>
            <a:off x="1870367" y="806825"/>
            <a:ext cx="5403273" cy="415498"/>
          </a:xfrm>
        </p:spPr>
        <p:txBody>
          <a:bodyPr anchor="t" anchorCtr="0">
            <a:spAutoFit/>
          </a:bodyPr>
          <a:lstStyle>
            <a:lvl1pPr>
              <a:lnSpc>
                <a:spcPct val="100000"/>
              </a:lnSpc>
              <a:defRPr sz="2700" b="1" i="1" baseline="0">
                <a:solidFill>
                  <a:schemeClr val="bg1"/>
                </a:solidFill>
              </a:defRPr>
            </a:lvl1pPr>
          </a:lstStyle>
          <a:p>
            <a:r>
              <a:rPr lang="en-GB" noProof="0" smtClean="0"/>
              <a:t>Presentation Title</a:t>
            </a:r>
            <a:endParaRPr lang="en-GB" noProof="0"/>
          </a:p>
        </p:txBody>
      </p:sp>
      <p:sp>
        <p:nvSpPr>
          <p:cNvPr id="22" name="Subtitle"/>
          <p:cNvSpPr>
            <a:spLocks noGrp="1"/>
          </p:cNvSpPr>
          <p:nvPr>
            <p:ph type="subTitle" idx="1" hasCustomPrompt="1"/>
            <p:custDataLst>
              <p:tags r:id="rId3"/>
            </p:custDataLst>
          </p:nvPr>
        </p:nvSpPr>
        <p:spPr bwMode="white">
          <a:xfrm>
            <a:off x="1870367" y="1159934"/>
            <a:ext cx="5403273" cy="466257"/>
          </a:xfrm>
          <a:prstGeom prst="rect">
            <a:avLst/>
          </a:prstGeom>
        </p:spPr>
        <p:txBody>
          <a:bodyPr lIns="91413" tIns="45708" rIns="91413" bIns="45708">
            <a:spAutoFit/>
          </a:bodyPr>
          <a:lstStyle>
            <a:lvl1pPr marL="0" marR="0" indent="0" algn="l" defTabSz="848638" rtl="0" eaLnBrk="1" fontAlgn="auto" latinLnBrk="0" hangingPunct="1">
              <a:lnSpc>
                <a:spcPct val="90000"/>
              </a:lnSpc>
              <a:spcBef>
                <a:spcPct val="0"/>
              </a:spcBef>
              <a:spcAft>
                <a:spcPct val="0"/>
              </a:spcAft>
              <a:buClr>
                <a:schemeClr val="tx1"/>
              </a:buClr>
              <a:buSzTx/>
              <a:buFontTx/>
              <a:buNone/>
              <a:defRPr sz="2700" baseline="0">
                <a:solidFill>
                  <a:schemeClr val="bg1"/>
                </a:solidFill>
                <a:latin typeface="+mj-lt"/>
              </a:defRPr>
            </a:lvl1pPr>
            <a:lvl2pPr marL="0" indent="0" algn="l">
              <a:buNone/>
              <a:defRPr sz="1700">
                <a:solidFill>
                  <a:schemeClr val="bg1"/>
                </a:solidFill>
                <a:latin typeface="+mj-lt"/>
              </a:defRPr>
            </a:lvl2pPr>
            <a:lvl3pPr marL="424320" indent="0" algn="l">
              <a:buNone/>
              <a:defRPr sz="1700">
                <a:solidFill>
                  <a:schemeClr val="bg1"/>
                </a:solidFill>
                <a:latin typeface="+mj-lt"/>
              </a:defRPr>
            </a:lvl3pPr>
            <a:lvl4pPr marL="848638" indent="0" algn="l">
              <a:buNone/>
              <a:defRPr sz="1700">
                <a:solidFill>
                  <a:schemeClr val="bg1"/>
                </a:solidFill>
                <a:latin typeface="+mj-lt"/>
              </a:defRPr>
            </a:lvl4pPr>
            <a:lvl5pPr marL="1272958" indent="0" algn="l">
              <a:buNone/>
              <a:defRPr sz="1700">
                <a:solidFill>
                  <a:schemeClr val="bg1"/>
                </a:solidFill>
                <a:latin typeface="+mj-lt"/>
              </a:defRPr>
            </a:lvl5pPr>
            <a:lvl6pPr marL="1697277" indent="0" algn="l">
              <a:buNone/>
              <a:defRPr sz="1700">
                <a:solidFill>
                  <a:schemeClr val="bg1"/>
                </a:solidFill>
                <a:latin typeface="+mj-lt"/>
              </a:defRPr>
            </a:lvl6pPr>
            <a:lvl7pPr marL="2121597" indent="0" algn="l">
              <a:buNone/>
              <a:defRPr sz="1700">
                <a:solidFill>
                  <a:schemeClr val="bg1"/>
                </a:solidFill>
                <a:latin typeface="+mj-lt"/>
              </a:defRPr>
            </a:lvl7pPr>
            <a:lvl8pPr marL="2545916" indent="0" algn="l">
              <a:buNone/>
              <a:defRPr sz="1700">
                <a:solidFill>
                  <a:schemeClr val="bg1"/>
                </a:solidFill>
                <a:latin typeface="+mj-lt"/>
              </a:defRPr>
            </a:lvl8pPr>
            <a:lvl9pPr marL="2970237" indent="0" algn="l">
              <a:buNone/>
              <a:defRPr sz="1700">
                <a:solidFill>
                  <a:schemeClr val="bg1"/>
                </a:solidFill>
                <a:latin typeface="+mj-lt"/>
              </a:defRPr>
            </a:lvl9pPr>
          </a:lstStyle>
          <a:p>
            <a:r>
              <a:rPr lang="en-GB" noProof="0" smtClean="0"/>
              <a:t>Subtitle</a:t>
            </a:r>
          </a:p>
        </p:txBody>
      </p:sp>
      <p:sp>
        <p:nvSpPr>
          <p:cNvPr id="26" name="Confidentiality stamp"/>
          <p:cNvSpPr txBox="1"/>
          <p:nvPr userDrawn="1">
            <p:custDataLst>
              <p:tags r:id="rId4"/>
            </p:custDataLst>
          </p:nvPr>
        </p:nvSpPr>
        <p:spPr bwMode="black">
          <a:xfrm>
            <a:off x="482148" y="2468913"/>
            <a:ext cx="1113905" cy="123111"/>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800" i="1" smtClean="0">
              <a:latin typeface="Georgia" pitchFamily="18" charset="0"/>
              <a:cs typeface="Arial" pitchFamily="34" charset="0"/>
            </a:endParaRPr>
          </a:p>
        </p:txBody>
      </p:sp>
      <p:sp>
        <p:nvSpPr>
          <p:cNvPr id="35" name="Draft stamp"/>
          <p:cNvSpPr txBox="1"/>
          <p:nvPr userDrawn="1">
            <p:custDataLst>
              <p:tags r:id="rId5"/>
            </p:custDataLst>
          </p:nvPr>
        </p:nvSpPr>
        <p:spPr bwMode="black">
          <a:xfrm>
            <a:off x="482149" y="2674646"/>
            <a:ext cx="1111135" cy="238474"/>
          </a:xfrm>
          <a:prstGeom prst="rect">
            <a:avLst/>
          </a:prstGeom>
          <a:noFill/>
          <a:ln>
            <a:noFill/>
          </a:ln>
        </p:spPr>
        <p:txBody>
          <a:bodyPr wrap="square" lIns="0" tIns="0" rIns="0" bIns="114248" rtlCol="0" anchor="t"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lnSpc>
                <a:spcPct val="100000"/>
              </a:lnSpc>
            </a:pPr>
            <a:r>
              <a:rPr lang="en-GB" sz="800" b="1" i="1" noProof="0" smtClean="0">
                <a:solidFill>
                  <a:schemeClr val="tx1"/>
                </a:solidFill>
                <a:latin typeface="Georgia" pitchFamily="18" charset="0"/>
                <a:cs typeface="Arial" pitchFamily="34" charset="0"/>
              </a:rPr>
              <a:t> </a:t>
            </a:r>
          </a:p>
        </p:txBody>
      </p:sp>
      <p:sp>
        <p:nvSpPr>
          <p:cNvPr id="28" name="Report Date"/>
          <p:cNvSpPr txBox="1"/>
          <p:nvPr userDrawn="1">
            <p:custDataLst>
              <p:tags r:id="rId6"/>
            </p:custDataLst>
          </p:nvPr>
        </p:nvSpPr>
        <p:spPr bwMode="black">
          <a:xfrm>
            <a:off x="482149" y="2874342"/>
            <a:ext cx="1111135" cy="123111"/>
          </a:xfrm>
          <a:prstGeom prst="rect">
            <a:avLst/>
          </a:prstGeom>
          <a:noFill/>
          <a:ln>
            <a:noFill/>
          </a:ln>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r>
              <a:rPr lang="en-GB" sz="800" i="1" smtClean="0">
                <a:solidFill>
                  <a:schemeClr val="tx1"/>
                </a:solidFill>
                <a:latin typeface="Georgia" pitchFamily="18" charset="0"/>
                <a:cs typeface="Arial" pitchFamily="34" charset="0"/>
              </a:rPr>
              <a:t> </a:t>
            </a:r>
          </a:p>
        </p:txBody>
      </p:sp>
      <p:cxnSp>
        <p:nvCxnSpPr>
          <p:cNvPr id="34" name="Frame Line"/>
          <p:cNvCxnSpPr/>
          <p:nvPr userDrawn="1"/>
        </p:nvCxnSpPr>
        <p:spPr bwMode="black">
          <a:xfrm flipV="1">
            <a:off x="346367" y="2366368"/>
            <a:ext cx="1246909" cy="95294"/>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33" name="Cover image"/>
          <p:cNvSpPr txBox="1"/>
          <p:nvPr userDrawn="1">
            <p:custDataLst>
              <p:tags r:id="rId7"/>
            </p:custDataLst>
          </p:nvPr>
        </p:nvSpPr>
        <p:spPr>
          <a:xfrm>
            <a:off x="1731212" y="2363115"/>
            <a:ext cx="6126480" cy="2123963"/>
          </a:xfrm>
          <a:prstGeom prst="rect">
            <a:avLst/>
          </a:prstGeom>
          <a:noFill/>
          <a:ln w="3175">
            <a:noFill/>
          </a:ln>
        </p:spPr>
        <p:txBody>
          <a:bodyPr wrap="squar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endParaRPr lang="en-GB" sz="1800" smtClean="0">
              <a:latin typeface="Georgia"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Custom Layout">
    <p:spTree>
      <p:nvGrpSpPr>
        <p:cNvPr id="1" name=""/>
        <p:cNvGrpSpPr/>
        <p:nvPr/>
      </p:nvGrpSpPr>
      <p:grpSpPr>
        <a:xfrm>
          <a:off x="0" y="0"/>
          <a:ext cx="0" cy="0"/>
        </a:xfrm>
      </p:grpSpPr>
      <p:sp>
        <p:nvSpPr>
          <p:cNvPr id="10" name="Rectangle 9"/>
          <p:cNvSpPr/>
          <p:nvPr userDrawn="1"/>
        </p:nvSpPr>
        <p:spPr>
          <a:xfrm>
            <a:off x="0" y="0"/>
            <a:ext cx="9144000" cy="5143500"/>
          </a:xfrm>
          <a:prstGeom prst="rect">
            <a:avLst/>
          </a:prstGeom>
          <a:solidFill>
            <a:schemeClr val="tx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solidFill>
                <a:schemeClr val="bg1"/>
              </a:solidFill>
            </a:endParaRPr>
          </a:p>
        </p:txBody>
      </p:sp>
      <p:sp>
        <p:nvSpPr>
          <p:cNvPr id="15" name="Rectangle 14"/>
          <p:cNvSpPr/>
          <p:nvPr userDrawn="1"/>
        </p:nvSpPr>
        <p:spPr>
          <a:xfrm>
            <a:off x="4034692" y="1185903"/>
            <a:ext cx="1074616" cy="44823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6" name="Text Placeholder 20"/>
          <p:cNvSpPr>
            <a:spLocks noGrp="1"/>
          </p:cNvSpPr>
          <p:nvPr>
            <p:ph type="body" sz="quarter" idx="15" hasCustomPrompt="1"/>
          </p:nvPr>
        </p:nvSpPr>
        <p:spPr>
          <a:xfrm>
            <a:off x="0" y="1934396"/>
            <a:ext cx="9144000" cy="877044"/>
          </a:xfrm>
          <a:prstGeom prst="rect">
            <a:avLst/>
          </a:prstGeom>
        </p:spPr>
        <p:txBody>
          <a:bodyPr lIns="91413" tIns="45708" rIns="91413" bIns="45708"/>
          <a:lstStyle>
            <a:lvl1pPr algn="ctr">
              <a:defRPr sz="6600">
                <a:solidFill>
                  <a:schemeClr val="bg1"/>
                </a:solidFill>
              </a:defRPr>
            </a:lvl1pPr>
          </a:lstStyle>
          <a:p>
            <a:pPr lvl="0"/>
            <a:r>
              <a:rPr lang="en-GB" smtClean="0"/>
              <a:t>Section Name</a:t>
            </a:r>
            <a:endParaRPr lang="en-GB"/>
          </a:p>
        </p:txBody>
      </p:sp>
      <p:sp>
        <p:nvSpPr>
          <p:cNvPr id="17" name="Text Placeholder 2"/>
          <p:cNvSpPr>
            <a:spLocks noGrp="1"/>
          </p:cNvSpPr>
          <p:nvPr>
            <p:ph type="body" sz="quarter" idx="16" hasCustomPrompt="1"/>
          </p:nvPr>
        </p:nvSpPr>
        <p:spPr>
          <a:xfrm>
            <a:off x="3073400" y="3041650"/>
            <a:ext cx="2711450" cy="488950"/>
          </a:xfrm>
          <a:prstGeom prst="rect">
            <a:avLst/>
          </a:prstGeom>
        </p:spPr>
        <p:txBody>
          <a:bodyPr lIns="91413" tIns="45708" rIns="91413" bIns="45708"/>
          <a:lstStyle>
            <a:lvl1pPr algn="ctr">
              <a:defRPr sz="1200" i="1" baseline="0">
                <a:solidFill>
                  <a:schemeClr val="bg1">
                    <a:lumMod val="85000"/>
                  </a:schemeClr>
                </a:solidFill>
              </a:defRPr>
            </a:lvl1pPr>
          </a:lstStyle>
          <a:p>
            <a:pPr lvl="0"/>
            <a:r>
              <a:rPr lang="en-GB" smtClean="0"/>
              <a:t>subtitle</a:t>
            </a:r>
            <a:endParaRPr lang="en-GB"/>
          </a:p>
        </p:txBody>
      </p:sp>
      <p:sp>
        <p:nvSpPr>
          <p:cNvPr id="18" name="Text Placeholder 4"/>
          <p:cNvSpPr>
            <a:spLocks noGrp="1"/>
          </p:cNvSpPr>
          <p:nvPr>
            <p:ph type="body" sz="quarter" idx="17" hasCustomPrompt="1"/>
          </p:nvPr>
        </p:nvSpPr>
        <p:spPr>
          <a:xfrm>
            <a:off x="4241865" y="1318461"/>
            <a:ext cx="606647" cy="212651"/>
          </a:xfrm>
          <a:prstGeom prst="rect">
            <a:avLst/>
          </a:prstGeom>
        </p:spPr>
        <p:txBody>
          <a:bodyPr lIns="91413" tIns="45708" rIns="91413" bIns="45708"/>
          <a:lstStyle>
            <a:lvl1pPr>
              <a:defRPr sz="900" i="1">
                <a:solidFill>
                  <a:schemeClr val="bg1"/>
                </a:solidFill>
              </a:defRPr>
            </a:lvl1pPr>
          </a:lstStyle>
          <a:p>
            <a:pPr lvl="0"/>
            <a:r>
              <a:rPr lang="en-GB" smtClean="0"/>
              <a:t>Section #</a:t>
            </a:r>
            <a:endParaRPr lang="en-GB"/>
          </a:p>
        </p:txBody>
      </p:sp>
      <p:sp>
        <p:nvSpPr>
          <p:cNvPr id="7"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bg2"/>
                </a:solidFill>
                <a:cs typeface="Roboto Condensed Bold"/>
              </a:rPr>
              <a:t>PwC  |  page </a:t>
            </a:r>
            <a:fld id="{EE01B924-1E76-564A-BAD4-E1F3DBC008AB}" type="slidenum">
              <a:rPr lang="en-GB" sz="700" b="0" smtClean="0">
                <a:solidFill>
                  <a:schemeClr val="bg2"/>
                </a:solidFill>
                <a:cs typeface="Roboto Condensed Bold"/>
              </a:rPr>
              <a:t>0</a:t>
            </a:fld>
            <a:endParaRPr lang="en-GB" sz="700" b="0">
              <a:solidFill>
                <a:schemeClr val="bg2"/>
              </a:solidFill>
              <a:cs typeface="Roboto Condensed Bold"/>
            </a:endParaRPr>
          </a:p>
        </p:txBody>
      </p:sp>
    </p:spTree>
    <p:extLst>
      <p:ext uri="{BB962C8B-B14F-4D97-AF65-F5344CB8AC3E}">
        <p14:creationId xmlns:p14="http://schemas.microsoft.com/office/powerpoint/2010/main" val="169682566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Cover(Light Purple)">
    <p:spTree>
      <p:nvGrpSpPr>
        <p:cNvPr id="1" name=""/>
        <p:cNvGrpSpPr/>
        <p:nvPr/>
      </p:nvGrpSpPr>
      <p:grpSpPr>
        <a:xfrm>
          <a:off x="0" y="0"/>
          <a:ext cx="0" cy="0"/>
        </a:xfrm>
      </p:grpSpPr>
      <p:sp>
        <p:nvSpPr>
          <p:cNvPr id="12" name="Rectangle 11"/>
          <p:cNvSpPr/>
          <p:nvPr userDrawn="1"/>
        </p:nvSpPr>
        <p:spPr>
          <a:xfrm>
            <a:off x="0" y="0"/>
            <a:ext cx="9144000" cy="51435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solidFill>
                <a:schemeClr val="accent4"/>
              </a:solidFill>
            </a:endParaRPr>
          </a:p>
        </p:txBody>
      </p:sp>
      <p:sp>
        <p:nvSpPr>
          <p:cNvPr id="19" name="Rectangle 18"/>
          <p:cNvSpPr/>
          <p:nvPr userDrawn="1"/>
        </p:nvSpPr>
        <p:spPr>
          <a:xfrm>
            <a:off x="4034692" y="1185903"/>
            <a:ext cx="1074616" cy="44823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20" name="Text Placeholder 20"/>
          <p:cNvSpPr>
            <a:spLocks noGrp="1"/>
          </p:cNvSpPr>
          <p:nvPr>
            <p:ph type="body" sz="quarter" idx="15" hasCustomPrompt="1"/>
          </p:nvPr>
        </p:nvSpPr>
        <p:spPr>
          <a:xfrm>
            <a:off x="0" y="1934396"/>
            <a:ext cx="9144000" cy="877044"/>
          </a:xfrm>
          <a:prstGeom prst="rect">
            <a:avLst/>
          </a:prstGeom>
        </p:spPr>
        <p:txBody>
          <a:bodyPr lIns="91413" tIns="45708" rIns="91413" bIns="45708"/>
          <a:lstStyle>
            <a:lvl1pPr algn="ctr">
              <a:defRPr sz="6600">
                <a:solidFill>
                  <a:schemeClr val="tx1"/>
                </a:solidFill>
              </a:defRPr>
            </a:lvl1pPr>
          </a:lstStyle>
          <a:p>
            <a:pPr lvl="0"/>
            <a:r>
              <a:rPr lang="en-GB" smtClean="0"/>
              <a:t>Section Name</a:t>
            </a:r>
            <a:endParaRPr lang="en-GB"/>
          </a:p>
        </p:txBody>
      </p:sp>
      <p:sp>
        <p:nvSpPr>
          <p:cNvPr id="21" name="Text Placeholder 2"/>
          <p:cNvSpPr>
            <a:spLocks noGrp="1"/>
          </p:cNvSpPr>
          <p:nvPr>
            <p:ph type="body" sz="quarter" idx="16" hasCustomPrompt="1"/>
          </p:nvPr>
        </p:nvSpPr>
        <p:spPr>
          <a:xfrm>
            <a:off x="3073400" y="3041650"/>
            <a:ext cx="2711450" cy="488950"/>
          </a:xfrm>
          <a:prstGeom prst="rect">
            <a:avLst/>
          </a:prstGeom>
        </p:spPr>
        <p:txBody>
          <a:bodyPr lIns="91413" tIns="45708" rIns="91413" bIns="45708"/>
          <a:lstStyle>
            <a:lvl1pPr algn="ctr">
              <a:defRPr sz="1200" i="1" baseline="0">
                <a:solidFill>
                  <a:schemeClr val="bg1">
                    <a:lumMod val="75000"/>
                  </a:schemeClr>
                </a:solidFill>
              </a:defRPr>
            </a:lvl1pPr>
          </a:lstStyle>
          <a:p>
            <a:pPr lvl="0"/>
            <a:r>
              <a:rPr lang="en-GB" smtClean="0"/>
              <a:t>subtitle</a:t>
            </a:r>
            <a:endParaRPr lang="en-GB"/>
          </a:p>
        </p:txBody>
      </p:sp>
      <p:sp>
        <p:nvSpPr>
          <p:cNvPr id="22" name="Text Placeholder 4"/>
          <p:cNvSpPr>
            <a:spLocks noGrp="1"/>
          </p:cNvSpPr>
          <p:nvPr>
            <p:ph type="body" sz="quarter" idx="17" hasCustomPrompt="1"/>
          </p:nvPr>
        </p:nvSpPr>
        <p:spPr>
          <a:xfrm>
            <a:off x="4241865" y="1318461"/>
            <a:ext cx="606647" cy="212651"/>
          </a:xfrm>
          <a:prstGeom prst="rect">
            <a:avLst/>
          </a:prstGeom>
        </p:spPr>
        <p:txBody>
          <a:bodyPr lIns="91413" tIns="45708" rIns="91413" bIns="45708"/>
          <a:lstStyle>
            <a:lvl1pPr>
              <a:defRPr sz="900" i="1">
                <a:solidFill>
                  <a:schemeClr val="accent5"/>
                </a:solidFill>
              </a:defRPr>
            </a:lvl1pPr>
          </a:lstStyle>
          <a:p>
            <a:pPr lvl="0"/>
            <a:r>
              <a:rPr lang="en-GB" smtClean="0"/>
              <a:t>Section #</a:t>
            </a:r>
            <a:endParaRPr lang="en-GB"/>
          </a:p>
        </p:txBody>
      </p:sp>
      <p:sp>
        <p:nvSpPr>
          <p:cNvPr id="7"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solidFill>
                <a:cs typeface="Roboto Condensed Bold"/>
              </a:rPr>
              <a:t>PwC  |  page </a:t>
            </a:r>
            <a:fld id="{EE01B924-1E76-564A-BAD4-E1F3DBC008AB}" type="slidenum">
              <a:rPr lang="en-GB" sz="700" b="0" smtClean="0">
                <a:solidFill>
                  <a:schemeClr val="tx1"/>
                </a:solidFill>
                <a:cs typeface="Roboto Condensed Bold"/>
              </a:rPr>
              <a:t>0</a:t>
            </a:fld>
            <a:endParaRPr lang="en-GB" sz="700" b="0">
              <a:solidFill>
                <a:schemeClr val="tx1"/>
              </a:solidFill>
              <a:cs typeface="Roboto Condensed Bold"/>
            </a:endParaRPr>
          </a:p>
        </p:txBody>
      </p:sp>
    </p:spTree>
    <p:extLst>
      <p:ext uri="{BB962C8B-B14F-4D97-AF65-F5344CB8AC3E}">
        <p14:creationId xmlns:p14="http://schemas.microsoft.com/office/powerpoint/2010/main" val="282262135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Cover(Dark Red)">
    <p:spTree>
      <p:nvGrpSpPr>
        <p:cNvPr id="1" name=""/>
        <p:cNvGrpSpPr/>
        <p:nvPr/>
      </p:nvGrpSpPr>
      <p:grpSpPr>
        <a:xfrm>
          <a:off x="0" y="0"/>
          <a:ext cx="0" cy="0"/>
        </a:xfrm>
      </p:grpSpPr>
      <p:sp>
        <p:nvSpPr>
          <p:cNvPr id="6" name="Rectangle 5"/>
          <p:cNvSpPr/>
          <p:nvPr userDrawn="1"/>
        </p:nvSpPr>
        <p:spPr>
          <a:xfrm>
            <a:off x="0" y="0"/>
            <a:ext cx="9144000" cy="51435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solidFill>
                <a:schemeClr val="accent4"/>
              </a:solidFill>
            </a:endParaRPr>
          </a:p>
        </p:txBody>
      </p:sp>
      <p:sp>
        <p:nvSpPr>
          <p:cNvPr id="14" name="Rectangle 13"/>
          <p:cNvSpPr/>
          <p:nvPr userDrawn="1"/>
        </p:nvSpPr>
        <p:spPr>
          <a:xfrm>
            <a:off x="4034692" y="1185903"/>
            <a:ext cx="1074616" cy="44823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6" name="Text Placeholder 20"/>
          <p:cNvSpPr>
            <a:spLocks noGrp="1"/>
          </p:cNvSpPr>
          <p:nvPr>
            <p:ph type="body" sz="quarter" idx="15" hasCustomPrompt="1"/>
          </p:nvPr>
        </p:nvSpPr>
        <p:spPr>
          <a:xfrm>
            <a:off x="0" y="1934396"/>
            <a:ext cx="9144000" cy="877044"/>
          </a:xfrm>
          <a:prstGeom prst="rect">
            <a:avLst/>
          </a:prstGeom>
        </p:spPr>
        <p:txBody>
          <a:bodyPr lIns="91413" tIns="45708" rIns="91413" bIns="45708"/>
          <a:lstStyle>
            <a:lvl1pPr algn="ctr">
              <a:defRPr sz="6600">
                <a:solidFill>
                  <a:schemeClr val="bg1"/>
                </a:solidFill>
              </a:defRPr>
            </a:lvl1pPr>
          </a:lstStyle>
          <a:p>
            <a:pPr lvl="0"/>
            <a:r>
              <a:rPr lang="en-GB" smtClean="0"/>
              <a:t>Section Name</a:t>
            </a:r>
            <a:endParaRPr lang="en-GB"/>
          </a:p>
        </p:txBody>
      </p:sp>
      <p:sp>
        <p:nvSpPr>
          <p:cNvPr id="3" name="Text Placeholder 2"/>
          <p:cNvSpPr>
            <a:spLocks noGrp="1"/>
          </p:cNvSpPr>
          <p:nvPr>
            <p:ph type="body" sz="quarter" idx="16" hasCustomPrompt="1"/>
          </p:nvPr>
        </p:nvSpPr>
        <p:spPr>
          <a:xfrm>
            <a:off x="3073400" y="3041650"/>
            <a:ext cx="2711450" cy="488950"/>
          </a:xfrm>
          <a:prstGeom prst="rect">
            <a:avLst/>
          </a:prstGeom>
        </p:spPr>
        <p:txBody>
          <a:bodyPr lIns="91413" tIns="45708" rIns="91413" bIns="45708"/>
          <a:lstStyle>
            <a:lvl1pPr algn="ctr">
              <a:defRPr sz="1200" i="1" baseline="0">
                <a:solidFill>
                  <a:schemeClr val="bg1"/>
                </a:solidFill>
              </a:defRPr>
            </a:lvl1pPr>
          </a:lstStyle>
          <a:p>
            <a:pPr lvl="0"/>
            <a:r>
              <a:rPr lang="en-GB" smtClean="0"/>
              <a:t>subtitle</a:t>
            </a:r>
            <a:endParaRPr lang="en-GB"/>
          </a:p>
        </p:txBody>
      </p:sp>
      <p:sp>
        <p:nvSpPr>
          <p:cNvPr id="5" name="Text Placeholder 4"/>
          <p:cNvSpPr>
            <a:spLocks noGrp="1"/>
          </p:cNvSpPr>
          <p:nvPr>
            <p:ph type="body" sz="quarter" idx="17" hasCustomPrompt="1"/>
          </p:nvPr>
        </p:nvSpPr>
        <p:spPr>
          <a:xfrm>
            <a:off x="4241865" y="1318461"/>
            <a:ext cx="606647" cy="212651"/>
          </a:xfrm>
          <a:prstGeom prst="rect">
            <a:avLst/>
          </a:prstGeom>
        </p:spPr>
        <p:txBody>
          <a:bodyPr lIns="91413" tIns="45708" rIns="91413" bIns="45708"/>
          <a:lstStyle>
            <a:lvl1pPr>
              <a:defRPr sz="900" i="1">
                <a:solidFill>
                  <a:schemeClr val="accent5"/>
                </a:solidFill>
              </a:defRPr>
            </a:lvl1pPr>
          </a:lstStyle>
          <a:p>
            <a:pPr lvl="0"/>
            <a:r>
              <a:rPr lang="en-GB" smtClean="0"/>
              <a:t>Section #</a:t>
            </a:r>
            <a:endParaRPr lang="en-GB"/>
          </a:p>
        </p:txBody>
      </p:sp>
      <p:sp>
        <p:nvSpPr>
          <p:cNvPr id="7"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bg1"/>
                </a:solidFill>
                <a:cs typeface="Roboto Condensed Bold"/>
              </a:rPr>
              <a:t>PwC  |  page </a:t>
            </a:r>
            <a:fld id="{EE01B924-1E76-564A-BAD4-E1F3DBC008AB}" type="slidenum">
              <a:rPr lang="en-GB" sz="700" b="0" smtClean="0">
                <a:solidFill>
                  <a:schemeClr val="bg1"/>
                </a:solidFill>
                <a:cs typeface="Roboto Condensed Bold"/>
              </a:rPr>
              <a:t>0</a:t>
            </a:fld>
            <a:endParaRPr lang="en-GB" sz="700" b="0">
              <a:solidFill>
                <a:schemeClr val="bg1"/>
              </a:solidFill>
              <a:cs typeface="Roboto Condensed Bold"/>
            </a:endParaRPr>
          </a:p>
        </p:txBody>
      </p:sp>
    </p:spTree>
    <p:extLst>
      <p:ext uri="{BB962C8B-B14F-4D97-AF65-F5344CB8AC3E}">
        <p14:creationId xmlns:p14="http://schemas.microsoft.com/office/powerpoint/2010/main" val="212163321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Cover(yellow)">
    <p:spTree>
      <p:nvGrpSpPr>
        <p:cNvPr id="1" name=""/>
        <p:cNvGrpSpPr/>
        <p:nvPr/>
      </p:nvGrpSpPr>
      <p:grpSpPr>
        <a:xfrm>
          <a:off x="0" y="0"/>
          <a:ext cx="0" cy="0"/>
        </a:xfrm>
      </p:grpSpPr>
      <p:sp>
        <p:nvSpPr>
          <p:cNvPr id="11" name="Rectangle 10"/>
          <p:cNvSpPr/>
          <p:nvPr userDrawn="1"/>
        </p:nvSpPr>
        <p:spPr>
          <a:xfrm>
            <a:off x="0" y="0"/>
            <a:ext cx="9144000" cy="5143500"/>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solidFill>
                <a:schemeClr val="accent4"/>
              </a:solidFill>
            </a:endParaRPr>
          </a:p>
        </p:txBody>
      </p:sp>
      <p:sp>
        <p:nvSpPr>
          <p:cNvPr id="10" name="Rectangle 9"/>
          <p:cNvSpPr/>
          <p:nvPr userDrawn="1"/>
        </p:nvSpPr>
        <p:spPr>
          <a:xfrm>
            <a:off x="4034692" y="1185903"/>
            <a:ext cx="1074616" cy="44823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7" name="Text Placeholder 20"/>
          <p:cNvSpPr>
            <a:spLocks noGrp="1"/>
          </p:cNvSpPr>
          <p:nvPr>
            <p:ph type="body" sz="quarter" idx="15" hasCustomPrompt="1"/>
          </p:nvPr>
        </p:nvSpPr>
        <p:spPr>
          <a:xfrm>
            <a:off x="0" y="1934396"/>
            <a:ext cx="9144000" cy="877044"/>
          </a:xfrm>
          <a:prstGeom prst="rect">
            <a:avLst/>
          </a:prstGeom>
        </p:spPr>
        <p:txBody>
          <a:bodyPr lIns="91413" tIns="45708" rIns="91413" bIns="45708"/>
          <a:lstStyle>
            <a:lvl1pPr algn="ctr">
              <a:defRPr sz="6600">
                <a:solidFill>
                  <a:schemeClr val="tx1"/>
                </a:solidFill>
              </a:defRPr>
            </a:lvl1pPr>
          </a:lstStyle>
          <a:p>
            <a:pPr lvl="0"/>
            <a:r>
              <a:rPr lang="en-GB" smtClean="0"/>
              <a:t>Section Name</a:t>
            </a:r>
            <a:endParaRPr lang="en-GB"/>
          </a:p>
        </p:txBody>
      </p:sp>
      <p:sp>
        <p:nvSpPr>
          <p:cNvPr id="18" name="Text Placeholder 2"/>
          <p:cNvSpPr>
            <a:spLocks noGrp="1"/>
          </p:cNvSpPr>
          <p:nvPr>
            <p:ph type="body" sz="quarter" idx="16" hasCustomPrompt="1"/>
          </p:nvPr>
        </p:nvSpPr>
        <p:spPr>
          <a:xfrm>
            <a:off x="3073400" y="3041650"/>
            <a:ext cx="2711450" cy="488950"/>
          </a:xfrm>
          <a:prstGeom prst="rect">
            <a:avLst/>
          </a:prstGeom>
        </p:spPr>
        <p:txBody>
          <a:bodyPr lIns="91413" tIns="45708" rIns="91413" bIns="45708"/>
          <a:lstStyle>
            <a:lvl1pPr algn="ctr">
              <a:defRPr sz="1200" i="1" baseline="0">
                <a:solidFill>
                  <a:schemeClr val="tx1">
                    <a:lumMod val="75000"/>
                    <a:lumOff val="25000"/>
                  </a:schemeClr>
                </a:solidFill>
              </a:defRPr>
            </a:lvl1pPr>
          </a:lstStyle>
          <a:p>
            <a:pPr lvl="0"/>
            <a:r>
              <a:rPr lang="en-GB" smtClean="0"/>
              <a:t>subtitle</a:t>
            </a:r>
            <a:endParaRPr lang="en-GB"/>
          </a:p>
        </p:txBody>
      </p:sp>
      <p:sp>
        <p:nvSpPr>
          <p:cNvPr id="19" name="Text Placeholder 4"/>
          <p:cNvSpPr>
            <a:spLocks noGrp="1"/>
          </p:cNvSpPr>
          <p:nvPr>
            <p:ph type="body" sz="quarter" idx="17" hasCustomPrompt="1"/>
          </p:nvPr>
        </p:nvSpPr>
        <p:spPr>
          <a:xfrm>
            <a:off x="4241865" y="1318461"/>
            <a:ext cx="606647" cy="212651"/>
          </a:xfrm>
          <a:prstGeom prst="rect">
            <a:avLst/>
          </a:prstGeom>
        </p:spPr>
        <p:txBody>
          <a:bodyPr lIns="91413" tIns="45708" rIns="91413" bIns="45708"/>
          <a:lstStyle>
            <a:lvl1pPr>
              <a:defRPr sz="900" i="1">
                <a:solidFill>
                  <a:schemeClr val="bg1"/>
                </a:solidFill>
              </a:defRPr>
            </a:lvl1pPr>
          </a:lstStyle>
          <a:p>
            <a:pPr lvl="0"/>
            <a:r>
              <a:rPr lang="en-GB" smtClean="0"/>
              <a:t>Section #</a:t>
            </a:r>
            <a:endParaRPr lang="en-GB"/>
          </a:p>
        </p:txBody>
      </p:sp>
      <p:sp>
        <p:nvSpPr>
          <p:cNvPr id="7"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solidFill>
                <a:cs typeface="Roboto Condensed Bold"/>
              </a:rPr>
              <a:t>PwC  |  page </a:t>
            </a:r>
            <a:fld id="{EE01B924-1E76-564A-BAD4-E1F3DBC008AB}" type="slidenum">
              <a:rPr lang="en-GB" sz="700" b="0" smtClean="0">
                <a:solidFill>
                  <a:schemeClr val="tx1"/>
                </a:solidFill>
                <a:cs typeface="Roboto Condensed Bold"/>
              </a:rPr>
              <a:t>0</a:t>
            </a:fld>
            <a:endParaRPr lang="en-GB" sz="700" b="0">
              <a:solidFill>
                <a:schemeClr val="tx1"/>
              </a:solidFill>
              <a:cs typeface="Roboto Condensed Bold"/>
            </a:endParaRPr>
          </a:p>
        </p:txBody>
      </p:sp>
    </p:spTree>
    <p:extLst>
      <p:ext uri="{BB962C8B-B14F-4D97-AF65-F5344CB8AC3E}">
        <p14:creationId xmlns:p14="http://schemas.microsoft.com/office/powerpoint/2010/main" val="196384801"/>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Cover(Orange) ">
    <p:spTree>
      <p:nvGrpSpPr>
        <p:cNvPr id="1" name=""/>
        <p:cNvGrpSpPr/>
        <p:nvPr/>
      </p:nvGrpSpPr>
      <p:grpSpPr>
        <a:xfrm>
          <a:off x="0" y="0"/>
          <a:ext cx="0" cy="0"/>
        </a:xfrm>
      </p:grpSpPr>
      <p:sp>
        <p:nvSpPr>
          <p:cNvPr id="6" name="Rectangle 5"/>
          <p:cNvSpPr/>
          <p:nvPr userDrawn="1"/>
        </p:nvSpPr>
        <p:spPr>
          <a:xfrm>
            <a:off x="0" y="0"/>
            <a:ext cx="9144000" cy="5143500"/>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solidFill>
                <a:schemeClr val="accent4"/>
              </a:solidFill>
            </a:endParaRPr>
          </a:p>
        </p:txBody>
      </p:sp>
      <p:sp>
        <p:nvSpPr>
          <p:cNvPr id="12" name="Rectangle 11"/>
          <p:cNvSpPr/>
          <p:nvPr userDrawn="1"/>
        </p:nvSpPr>
        <p:spPr>
          <a:xfrm>
            <a:off x="4034692" y="1185903"/>
            <a:ext cx="1074616" cy="44823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3" name="Text Placeholder 20"/>
          <p:cNvSpPr>
            <a:spLocks noGrp="1"/>
          </p:cNvSpPr>
          <p:nvPr>
            <p:ph type="body" sz="quarter" idx="15" hasCustomPrompt="1"/>
          </p:nvPr>
        </p:nvSpPr>
        <p:spPr>
          <a:xfrm>
            <a:off x="0" y="1934396"/>
            <a:ext cx="9144000" cy="877044"/>
          </a:xfrm>
          <a:prstGeom prst="rect">
            <a:avLst/>
          </a:prstGeom>
        </p:spPr>
        <p:txBody>
          <a:bodyPr lIns="91413" tIns="45708" rIns="91413" bIns="45708"/>
          <a:lstStyle>
            <a:lvl1pPr algn="ctr">
              <a:defRPr sz="6600">
                <a:solidFill>
                  <a:schemeClr val="bg1"/>
                </a:solidFill>
              </a:defRPr>
            </a:lvl1pPr>
          </a:lstStyle>
          <a:p>
            <a:pPr lvl="0"/>
            <a:r>
              <a:rPr lang="en-GB" smtClean="0"/>
              <a:t>Section Name</a:t>
            </a:r>
            <a:endParaRPr lang="en-GB"/>
          </a:p>
        </p:txBody>
      </p:sp>
      <p:sp>
        <p:nvSpPr>
          <p:cNvPr id="14" name="Text Placeholder 2"/>
          <p:cNvSpPr>
            <a:spLocks noGrp="1"/>
          </p:cNvSpPr>
          <p:nvPr>
            <p:ph type="body" sz="quarter" idx="16" hasCustomPrompt="1"/>
          </p:nvPr>
        </p:nvSpPr>
        <p:spPr>
          <a:xfrm>
            <a:off x="3073400" y="3041650"/>
            <a:ext cx="2711450" cy="488950"/>
          </a:xfrm>
          <a:prstGeom prst="rect">
            <a:avLst/>
          </a:prstGeom>
        </p:spPr>
        <p:txBody>
          <a:bodyPr lIns="91413" tIns="45708" rIns="91413" bIns="45708"/>
          <a:lstStyle>
            <a:lvl1pPr algn="ctr">
              <a:defRPr sz="1200" i="1" baseline="0">
                <a:solidFill>
                  <a:schemeClr val="bg1">
                    <a:lumMod val="85000"/>
                  </a:schemeClr>
                </a:solidFill>
              </a:defRPr>
            </a:lvl1pPr>
          </a:lstStyle>
          <a:p>
            <a:pPr lvl="0"/>
            <a:r>
              <a:rPr lang="en-GB" smtClean="0"/>
              <a:t>subtitle</a:t>
            </a:r>
            <a:endParaRPr lang="en-GB"/>
          </a:p>
        </p:txBody>
      </p:sp>
      <p:sp>
        <p:nvSpPr>
          <p:cNvPr id="15" name="Text Placeholder 4"/>
          <p:cNvSpPr>
            <a:spLocks noGrp="1"/>
          </p:cNvSpPr>
          <p:nvPr>
            <p:ph type="body" sz="quarter" idx="17" hasCustomPrompt="1"/>
          </p:nvPr>
        </p:nvSpPr>
        <p:spPr>
          <a:xfrm>
            <a:off x="4241865" y="1318461"/>
            <a:ext cx="606647" cy="212651"/>
          </a:xfrm>
          <a:prstGeom prst="rect">
            <a:avLst/>
          </a:prstGeom>
        </p:spPr>
        <p:txBody>
          <a:bodyPr lIns="91413" tIns="45708" rIns="91413" bIns="45708"/>
          <a:lstStyle>
            <a:lvl1pPr>
              <a:defRPr sz="900" i="1">
                <a:solidFill>
                  <a:schemeClr val="accent5"/>
                </a:solidFill>
              </a:defRPr>
            </a:lvl1pPr>
          </a:lstStyle>
          <a:p>
            <a:pPr lvl="0"/>
            <a:r>
              <a:rPr lang="en-GB" smtClean="0"/>
              <a:t>Section #</a:t>
            </a:r>
            <a:endParaRPr lang="en-GB"/>
          </a:p>
        </p:txBody>
      </p:sp>
      <p:sp>
        <p:nvSpPr>
          <p:cNvPr id="7"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bg1"/>
                </a:solidFill>
                <a:cs typeface="Roboto Condensed Bold"/>
              </a:rPr>
              <a:t>PwC  |  page </a:t>
            </a:r>
            <a:fld id="{EE01B924-1E76-564A-BAD4-E1F3DBC008AB}" type="slidenum">
              <a:rPr lang="en-GB" sz="700" b="0" smtClean="0">
                <a:solidFill>
                  <a:schemeClr val="bg1"/>
                </a:solidFill>
                <a:cs typeface="Roboto Condensed Bold"/>
              </a:rPr>
              <a:t>0</a:t>
            </a:fld>
            <a:endParaRPr lang="en-GB" sz="700" b="0">
              <a:solidFill>
                <a:schemeClr val="bg1"/>
              </a:solidFill>
              <a:cs typeface="Roboto Condensed Bold"/>
            </a:endParaRPr>
          </a:p>
        </p:txBody>
      </p:sp>
    </p:spTree>
    <p:extLst>
      <p:ext uri="{BB962C8B-B14F-4D97-AF65-F5344CB8AC3E}">
        <p14:creationId xmlns:p14="http://schemas.microsoft.com/office/powerpoint/2010/main" val="2220409053"/>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Custom Layout">
    <p:spTree>
      <p:nvGrpSpPr>
        <p:cNvPr id="1" name=""/>
        <p:cNvGrpSpPr/>
        <p:nvPr/>
      </p:nvGrpSpPr>
      <p:grpSpPr>
        <a:xfrm>
          <a:off x="0" y="0"/>
          <a:ext cx="0" cy="0"/>
        </a:xfrm>
      </p:grpSpPr>
      <p:sp>
        <p:nvSpPr>
          <p:cNvPr id="3" name="Rectangle 2"/>
          <p:cNvSpPr/>
          <p:nvPr userDrawn="1"/>
        </p:nvSpPr>
        <p:spPr>
          <a:xfrm>
            <a:off x="0" y="0"/>
            <a:ext cx="9144000" cy="5143500"/>
          </a:xfrm>
          <a:prstGeom prst="rect">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solidFill>
                <a:schemeClr val="accent4"/>
              </a:solidFill>
            </a:endParaRPr>
          </a:p>
        </p:txBody>
      </p:sp>
      <p:sp>
        <p:nvSpPr>
          <p:cNvPr id="4" name="Rectangle 3"/>
          <p:cNvSpPr/>
          <p:nvPr userDrawn="1"/>
        </p:nvSpPr>
        <p:spPr>
          <a:xfrm>
            <a:off x="4034692" y="1185903"/>
            <a:ext cx="1074616" cy="448236"/>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5" name="Text Placeholder 20"/>
          <p:cNvSpPr>
            <a:spLocks noGrp="1"/>
          </p:cNvSpPr>
          <p:nvPr>
            <p:ph type="body" sz="quarter" idx="15" hasCustomPrompt="1"/>
          </p:nvPr>
        </p:nvSpPr>
        <p:spPr>
          <a:xfrm>
            <a:off x="0" y="1934396"/>
            <a:ext cx="9144000" cy="877044"/>
          </a:xfrm>
          <a:prstGeom prst="rect">
            <a:avLst/>
          </a:prstGeom>
        </p:spPr>
        <p:txBody>
          <a:bodyPr lIns="91413" tIns="45708" rIns="91413" bIns="45708"/>
          <a:lstStyle>
            <a:lvl1pPr algn="ctr">
              <a:defRPr sz="6600">
                <a:solidFill>
                  <a:schemeClr val="bg1"/>
                </a:solidFill>
              </a:defRPr>
            </a:lvl1pPr>
          </a:lstStyle>
          <a:p>
            <a:pPr lvl="0"/>
            <a:r>
              <a:rPr lang="en-GB" smtClean="0"/>
              <a:t>Section Name</a:t>
            </a:r>
            <a:endParaRPr lang="en-GB"/>
          </a:p>
        </p:txBody>
      </p:sp>
      <p:sp>
        <p:nvSpPr>
          <p:cNvPr id="6" name="Text Placeholder 2"/>
          <p:cNvSpPr>
            <a:spLocks noGrp="1"/>
          </p:cNvSpPr>
          <p:nvPr>
            <p:ph type="body" sz="quarter" idx="16" hasCustomPrompt="1"/>
          </p:nvPr>
        </p:nvSpPr>
        <p:spPr>
          <a:xfrm>
            <a:off x="3073400" y="3041650"/>
            <a:ext cx="2711450" cy="488950"/>
          </a:xfrm>
          <a:prstGeom prst="rect">
            <a:avLst/>
          </a:prstGeom>
        </p:spPr>
        <p:txBody>
          <a:bodyPr lIns="91413" tIns="45708" rIns="91413" bIns="45708"/>
          <a:lstStyle>
            <a:lvl1pPr algn="ctr">
              <a:defRPr sz="1200" i="1" baseline="0">
                <a:solidFill>
                  <a:schemeClr val="bg1">
                    <a:lumMod val="85000"/>
                  </a:schemeClr>
                </a:solidFill>
              </a:defRPr>
            </a:lvl1pPr>
          </a:lstStyle>
          <a:p>
            <a:pPr lvl="0"/>
            <a:r>
              <a:rPr lang="en-GB" smtClean="0"/>
              <a:t>subtitle</a:t>
            </a:r>
            <a:endParaRPr lang="en-GB"/>
          </a:p>
        </p:txBody>
      </p:sp>
      <p:sp>
        <p:nvSpPr>
          <p:cNvPr id="7" name="Text Placeholder 4"/>
          <p:cNvSpPr>
            <a:spLocks noGrp="1"/>
          </p:cNvSpPr>
          <p:nvPr>
            <p:ph type="body" sz="quarter" idx="17" hasCustomPrompt="1"/>
          </p:nvPr>
        </p:nvSpPr>
        <p:spPr>
          <a:xfrm>
            <a:off x="4241865" y="1318461"/>
            <a:ext cx="606647" cy="212651"/>
          </a:xfrm>
          <a:prstGeom prst="rect">
            <a:avLst/>
          </a:prstGeom>
        </p:spPr>
        <p:txBody>
          <a:bodyPr lIns="91413" tIns="45708" rIns="91413" bIns="45708"/>
          <a:lstStyle>
            <a:lvl1pPr>
              <a:defRPr sz="900" i="1">
                <a:solidFill>
                  <a:schemeClr val="accent5"/>
                </a:solidFill>
              </a:defRPr>
            </a:lvl1pPr>
          </a:lstStyle>
          <a:p>
            <a:pPr lvl="0"/>
            <a:r>
              <a:rPr lang="en-GB" smtClean="0"/>
              <a:t>Section #</a:t>
            </a:r>
            <a:endParaRPr lang="en-GB"/>
          </a:p>
        </p:txBody>
      </p:sp>
      <p:sp>
        <p:nvSpPr>
          <p:cNvPr id="8"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bg1">
                    <a:lumMod val="50000"/>
                  </a:schemeClr>
                </a:solidFill>
                <a:cs typeface="Roboto Condensed Bold"/>
              </a:rPr>
              <a:t>PwC  |  page </a:t>
            </a:r>
            <a:fld id="{EE01B924-1E76-564A-BAD4-E1F3DBC008AB}" type="slidenum">
              <a:rPr lang="en-GB" sz="700" b="0" smtClean="0">
                <a:solidFill>
                  <a:schemeClr val="bg1">
                    <a:lumMod val="50000"/>
                  </a:schemeClr>
                </a:solidFill>
                <a:cs typeface="Roboto Condensed Bold"/>
              </a:rPr>
              <a:t>0</a:t>
            </a:fld>
            <a:endParaRPr lang="en-GB" sz="700" b="0">
              <a:solidFill>
                <a:schemeClr val="bg1">
                  <a:lumMod val="50000"/>
                </a:schemeClr>
              </a:solidFill>
              <a:cs typeface="Roboto Condensed Bold"/>
            </a:endParaRPr>
          </a:p>
        </p:txBody>
      </p:sp>
    </p:spTree>
    <p:extLst>
      <p:ext uri="{BB962C8B-B14F-4D97-AF65-F5344CB8AC3E}">
        <p14:creationId xmlns:p14="http://schemas.microsoft.com/office/powerpoint/2010/main" val="1465181172"/>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Dark Purple) Content1">
    <p:spTree>
      <p:nvGrpSpPr>
        <p:cNvPr id="1" name=""/>
        <p:cNvGrpSpPr/>
        <p:nvPr/>
      </p:nvGrpSpPr>
      <p:grpSpPr>
        <a:xfrm>
          <a:off x="0" y="0"/>
          <a:ext cx="0" cy="0"/>
        </a:xfrm>
      </p:grpSpPr>
      <p:sp>
        <p:nvSpPr>
          <p:cNvPr id="34" name="PwC Text"/>
          <p:cNvSpPr txBox="1"/>
          <p:nvPr userDrawn="1"/>
        </p:nvSpPr>
        <p:spPr>
          <a:xfrm>
            <a:off x="482138" y="4805753"/>
            <a:ext cx="274320" cy="114300"/>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r>
              <a:rPr lang="en-GB" sz="900" noProof="1" smtClean="0">
                <a:latin typeface="+mn-lt"/>
              </a:rPr>
              <a:t>PwC</a:t>
            </a:r>
          </a:p>
        </p:txBody>
      </p:sp>
      <p:sp>
        <p:nvSpPr>
          <p:cNvPr id="33" name="Section Footer"/>
          <p:cNvSpPr txBox="1"/>
          <p:nvPr userDrawn="1">
            <p:custDataLst>
              <p:tags r:id="rId1"/>
            </p:custDataLst>
          </p:nvPr>
        </p:nvSpPr>
        <p:spPr>
          <a:xfrm>
            <a:off x="483621" y="4694657"/>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900" noProof="1" smtClean="0">
              <a:latin typeface="+mn-lt"/>
            </a:endParaRPr>
          </a:p>
        </p:txBody>
      </p:sp>
      <p:sp>
        <p:nvSpPr>
          <p:cNvPr id="18" name="Disclaimer" hidden="1"/>
          <p:cNvSpPr txBox="1"/>
          <p:nvPr userDrawn="1">
            <p:custDataLst>
              <p:tags r:id="rId2"/>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2" name="Draft stamp"/>
          <p:cNvSpPr txBox="1"/>
          <p:nvPr userDrawn="1">
            <p:custDataLst>
              <p:tags r:id="rId3"/>
            </p:custDataLst>
          </p:nvPr>
        </p:nvSpPr>
        <p:spPr>
          <a:xfrm>
            <a:off x="8378772" y="524118"/>
            <a:ext cx="277319" cy="153888"/>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1000" noProof="1" smtClean="0">
                <a:latin typeface="+mn-lt"/>
                <a:ea typeface="Cambria Math" pitchFamily="18" charset="0"/>
              </a:rPr>
              <a:t>Draft</a:t>
            </a:r>
          </a:p>
        </p:txBody>
      </p:sp>
      <p:sp>
        <p:nvSpPr>
          <p:cNvPr id="11" name="Section Header"/>
          <p:cNvSpPr txBox="1"/>
          <p:nvPr userDrawn="1">
            <p:custDataLst>
              <p:tags r:id="rId4"/>
            </p:custDataLst>
          </p:nvPr>
        </p:nvSpPr>
        <p:spPr>
          <a:xfrm>
            <a:off x="473848" y="538465"/>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endParaRPr lang="en-GB" sz="900" noProof="1" smtClean="0">
              <a:latin typeface="+mn-lt"/>
              <a:ea typeface="Cambria Math" pitchFamily="18" charset="0"/>
            </a:endParaRPr>
          </a:p>
        </p:txBody>
      </p:sp>
      <p:cxnSp>
        <p:nvCxnSpPr>
          <p:cNvPr id="15" name="Frame Line"/>
          <p:cNvCxnSpPr/>
          <p:nvPr userDrawn="1"/>
        </p:nvCxnSpPr>
        <p:spPr>
          <a:xfrm flipV="1">
            <a:off x="346368" y="678973"/>
            <a:ext cx="8312729" cy="95294"/>
          </a:xfrm>
          <a:prstGeom prst="bentConnector3">
            <a:avLst>
              <a:gd name="adj1" fmla="val 0"/>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Date/Filepath" hidden="1"/>
          <p:cNvSpPr txBox="1"/>
          <p:nvPr userDrawn="1">
            <p:custDataLst>
              <p:tags r:id="rId5"/>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13" name="Rectangle 12"/>
          <p:cNvSpPr/>
          <p:nvPr userDrawn="1"/>
        </p:nvSpPr>
        <p:spPr>
          <a:xfrm>
            <a:off x="0" y="0"/>
            <a:ext cx="9144000" cy="5143500"/>
          </a:xfrm>
          <a:prstGeom prst="rect">
            <a:avLst/>
          </a:prstGeom>
          <a:solidFill>
            <a:schemeClr val="bg1">
              <a:lumMod val="95000"/>
            </a:schemeClr>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6" name="Rectangle 15"/>
          <p:cNvSpPr/>
          <p:nvPr userDrawn="1"/>
        </p:nvSpPr>
        <p:spPr>
          <a:xfrm>
            <a:off x="0" y="26"/>
            <a:ext cx="9144000" cy="106573"/>
          </a:xfrm>
          <a:prstGeom prst="rect">
            <a:avLst/>
          </a:prstGeom>
          <a:solidFill>
            <a:schemeClr val="tx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2" name="Title 1"/>
          <p:cNvSpPr>
            <a:spLocks noGrp="1"/>
          </p:cNvSpPr>
          <p:nvPr>
            <p:ph type="title"/>
          </p:nvPr>
        </p:nvSpPr>
        <p:spPr/>
        <p:txBody>
          <a:bodyPr/>
          <a:lstStyle/>
          <a:p>
            <a:r>
              <a:rPr lang="en-GB" smtClean="0"/>
              <a:t>Click to edit Master title style</a:t>
            </a: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Dark Purple) Content1">
    <p:spTree>
      <p:nvGrpSpPr>
        <p:cNvPr id="1" name=""/>
        <p:cNvGrpSpPr/>
        <p:nvPr/>
      </p:nvGrpSpPr>
      <p:grpSpPr>
        <a:xfrm>
          <a:off x="0" y="0"/>
          <a:ext cx="0" cy="0"/>
        </a:xfrm>
      </p:grpSpPr>
      <p:sp>
        <p:nvSpPr>
          <p:cNvPr id="18"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7" name="Date/Filepath" hidden="1"/>
          <p:cNvSpPr txBox="1"/>
          <p:nvPr userDrawn="1">
            <p:custDataLst>
              <p:tags r:id="rId2"/>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16" name="Rectangle 15"/>
          <p:cNvSpPr/>
          <p:nvPr userDrawn="1"/>
        </p:nvSpPr>
        <p:spPr>
          <a:xfrm>
            <a:off x="0" y="26"/>
            <a:ext cx="9144000" cy="10657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2" name="Title 1"/>
          <p:cNvSpPr>
            <a:spLocks noGrp="1"/>
          </p:cNvSpPr>
          <p:nvPr>
            <p:ph type="title"/>
          </p:nvPr>
        </p:nvSpPr>
        <p:spPr/>
        <p:txBody>
          <a:bodyPr/>
          <a:lstStyle/>
          <a:p>
            <a:r>
              <a:rPr lang="en-GB" smtClean="0"/>
              <a:t>Click to edit Master title style</a:t>
            </a: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extLst>
      <p:ext uri="{BB962C8B-B14F-4D97-AF65-F5344CB8AC3E}">
        <p14:creationId xmlns:p14="http://schemas.microsoft.com/office/powerpoint/2010/main" val="185421417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1(Light Purple)">
    <p:spTree>
      <p:nvGrpSpPr>
        <p:cNvPr id="1" name=""/>
        <p:cNvGrpSpPr/>
        <p:nvPr/>
      </p:nvGrpSpPr>
      <p:grpSpPr>
        <a:xfrm>
          <a:off x="0" y="0"/>
          <a:ext cx="0" cy="0"/>
        </a:xfrm>
      </p:grpSpPr>
      <p:sp>
        <p:nvSpPr>
          <p:cNvPr id="6" name="Page Number"/>
          <p:cNvSpPr txBox="1"/>
          <p:nvPr userDrawn="1">
            <p:custDataLst>
              <p:tags r:id="rId1"/>
            </p:custDataLst>
          </p:nvPr>
        </p:nvSpPr>
        <p:spPr>
          <a:xfrm>
            <a:off x="8658223" y="4806764"/>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endParaRPr lang="en-GB" sz="900" noProof="1" smtClean="0">
              <a:latin typeface="+mn-lt"/>
            </a:endParaRPr>
          </a:p>
        </p:txBody>
      </p:sp>
      <p:sp>
        <p:nvSpPr>
          <p:cNvPr id="7" name="PwC Text"/>
          <p:cNvSpPr txBox="1"/>
          <p:nvPr userDrawn="1"/>
        </p:nvSpPr>
        <p:spPr>
          <a:xfrm>
            <a:off x="482138" y="4805753"/>
            <a:ext cx="274320" cy="114300"/>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r>
              <a:rPr lang="en-GB" sz="900" noProof="1" smtClean="0">
                <a:latin typeface="+mn-lt"/>
              </a:rPr>
              <a:t>PwC</a:t>
            </a:r>
          </a:p>
        </p:txBody>
      </p:sp>
      <p:sp>
        <p:nvSpPr>
          <p:cNvPr id="8" name="Section Footer"/>
          <p:cNvSpPr txBox="1"/>
          <p:nvPr userDrawn="1">
            <p:custDataLst>
              <p:tags r:id="rId2"/>
            </p:custDataLst>
          </p:nvPr>
        </p:nvSpPr>
        <p:spPr>
          <a:xfrm>
            <a:off x="483621" y="4694657"/>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900" noProof="1" smtClean="0">
              <a:latin typeface="+mn-lt"/>
            </a:endParaRPr>
          </a:p>
        </p:txBody>
      </p:sp>
      <p:sp>
        <p:nvSpPr>
          <p:cNvPr id="9" name="Draft stamp"/>
          <p:cNvSpPr txBox="1"/>
          <p:nvPr userDrawn="1">
            <p:custDataLst>
              <p:tags r:id="rId3"/>
            </p:custDataLst>
          </p:nvPr>
        </p:nvSpPr>
        <p:spPr>
          <a:xfrm>
            <a:off x="8378772" y="524118"/>
            <a:ext cx="277319" cy="153888"/>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1000" noProof="1" smtClean="0">
                <a:latin typeface="+mn-lt"/>
                <a:ea typeface="Cambria Math" pitchFamily="18" charset="0"/>
              </a:rPr>
              <a:t>Draft</a:t>
            </a:r>
          </a:p>
        </p:txBody>
      </p:sp>
      <p:sp>
        <p:nvSpPr>
          <p:cNvPr id="10" name="Section Header"/>
          <p:cNvSpPr txBox="1"/>
          <p:nvPr userDrawn="1">
            <p:custDataLst>
              <p:tags r:id="rId4"/>
            </p:custDataLst>
          </p:nvPr>
        </p:nvSpPr>
        <p:spPr>
          <a:xfrm>
            <a:off x="473848" y="538465"/>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endParaRPr lang="en-GB" sz="900" noProof="1" smtClean="0">
              <a:latin typeface="+mn-lt"/>
              <a:ea typeface="Cambria Math" pitchFamily="18" charset="0"/>
            </a:endParaRPr>
          </a:p>
        </p:txBody>
      </p:sp>
      <p:cxnSp>
        <p:nvCxnSpPr>
          <p:cNvPr id="11" name="Frame Line"/>
          <p:cNvCxnSpPr/>
          <p:nvPr userDrawn="1"/>
        </p:nvCxnSpPr>
        <p:spPr>
          <a:xfrm flipV="1">
            <a:off x="346368" y="678973"/>
            <a:ext cx="8312729" cy="95294"/>
          </a:xfrm>
          <a:prstGeom prst="bentConnector3">
            <a:avLst>
              <a:gd name="adj1" fmla="val 0"/>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0"/>
            <a:ext cx="9144000" cy="5143500"/>
          </a:xfrm>
          <a:prstGeom prst="rect">
            <a:avLst/>
          </a:prstGeom>
          <a:solidFill>
            <a:schemeClr val="bg1">
              <a:lumMod val="95000"/>
            </a:schemeClr>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6" name="Rectangle 15"/>
          <p:cNvSpPr/>
          <p:nvPr userDrawn="1"/>
        </p:nvSpPr>
        <p:spPr>
          <a:xfrm>
            <a:off x="0" y="26"/>
            <a:ext cx="9144000" cy="10657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5"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17" name="Title 1"/>
          <p:cNvSpPr>
            <a:spLocks noGrp="1"/>
          </p:cNvSpPr>
          <p:nvPr>
            <p:ph type="title"/>
          </p:nvPr>
        </p:nvSpPr>
        <p:spPr>
          <a:xfrm>
            <a:off x="480089" y="453092"/>
            <a:ext cx="8179724" cy="605119"/>
          </a:xfrm>
        </p:spPr>
        <p:txBody>
          <a:bodyPr/>
          <a:lstStyle/>
          <a:p>
            <a:r>
              <a:rPr lang="en-GB" smtClean="0"/>
              <a:t>Click to edit Master title style</a:t>
            </a:r>
            <a:endParaRPr lang="en-GB"/>
          </a:p>
        </p:txBody>
      </p:sp>
    </p:spTree>
    <p:extLst>
      <p:ext uri="{BB962C8B-B14F-4D97-AF65-F5344CB8AC3E}">
        <p14:creationId xmlns:p14="http://schemas.microsoft.com/office/powerpoint/2010/main" val="1710118244"/>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Dark Purple) Content1">
    <p:spTree>
      <p:nvGrpSpPr>
        <p:cNvPr id="1" name=""/>
        <p:cNvGrpSpPr/>
        <p:nvPr/>
      </p:nvGrpSpPr>
      <p:grpSpPr>
        <a:xfrm>
          <a:off x="0" y="0"/>
          <a:ext cx="0" cy="0"/>
        </a:xfrm>
      </p:grpSpPr>
      <p:sp>
        <p:nvSpPr>
          <p:cNvPr id="18"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7" name="Date/Filepath" hidden="1"/>
          <p:cNvSpPr txBox="1"/>
          <p:nvPr userDrawn="1">
            <p:custDataLst>
              <p:tags r:id="rId2"/>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2" name="Title 1"/>
          <p:cNvSpPr>
            <a:spLocks noGrp="1"/>
          </p:cNvSpPr>
          <p:nvPr>
            <p:ph type="title"/>
          </p:nvPr>
        </p:nvSpPr>
        <p:spPr/>
        <p:txBody>
          <a:bodyPr/>
          <a:lstStyle/>
          <a:p>
            <a:r>
              <a:rPr lang="en-GB" smtClean="0"/>
              <a:t>Click to edit Master title style</a:t>
            </a: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7" name="Rectangle 6"/>
          <p:cNvSpPr/>
          <p:nvPr userDrawn="1"/>
        </p:nvSpPr>
        <p:spPr>
          <a:xfrm>
            <a:off x="0" y="26"/>
            <a:ext cx="9144000" cy="10657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Tree>
    <p:extLst>
      <p:ext uri="{BB962C8B-B14F-4D97-AF65-F5344CB8AC3E}">
        <p14:creationId xmlns:p14="http://schemas.microsoft.com/office/powerpoint/2010/main" val="3404300484"/>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1(Dark Red)">
    <p:spTree>
      <p:nvGrpSpPr>
        <p:cNvPr id="1" name=""/>
        <p:cNvGrpSpPr/>
        <p:nvPr/>
      </p:nvGrpSpPr>
      <p:grpSpPr>
        <a:xfrm>
          <a:off x="0" y="0"/>
          <a:ext cx="0" cy="0"/>
        </a:xfrm>
      </p:grpSpPr>
      <p:sp>
        <p:nvSpPr>
          <p:cNvPr id="6" name="Page Number"/>
          <p:cNvSpPr txBox="1"/>
          <p:nvPr userDrawn="1">
            <p:custDataLst>
              <p:tags r:id="rId1"/>
            </p:custDataLst>
          </p:nvPr>
        </p:nvSpPr>
        <p:spPr>
          <a:xfrm>
            <a:off x="8658223" y="4806764"/>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endParaRPr lang="en-GB" sz="900" noProof="1" smtClean="0">
              <a:latin typeface="+mn-lt"/>
            </a:endParaRPr>
          </a:p>
        </p:txBody>
      </p:sp>
      <p:sp>
        <p:nvSpPr>
          <p:cNvPr id="7" name="PwC Text"/>
          <p:cNvSpPr txBox="1"/>
          <p:nvPr userDrawn="1"/>
        </p:nvSpPr>
        <p:spPr>
          <a:xfrm>
            <a:off x="482138" y="4805753"/>
            <a:ext cx="274320" cy="114300"/>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r>
              <a:rPr lang="en-GB" sz="900" noProof="1" smtClean="0">
                <a:latin typeface="+mn-lt"/>
              </a:rPr>
              <a:t>PwC</a:t>
            </a:r>
          </a:p>
        </p:txBody>
      </p:sp>
      <p:sp>
        <p:nvSpPr>
          <p:cNvPr id="8" name="Section Footer"/>
          <p:cNvSpPr txBox="1"/>
          <p:nvPr userDrawn="1">
            <p:custDataLst>
              <p:tags r:id="rId2"/>
            </p:custDataLst>
          </p:nvPr>
        </p:nvSpPr>
        <p:spPr>
          <a:xfrm>
            <a:off x="483621" y="4694657"/>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900" noProof="1" smtClean="0">
              <a:latin typeface="+mn-lt"/>
            </a:endParaRPr>
          </a:p>
        </p:txBody>
      </p:sp>
      <p:sp>
        <p:nvSpPr>
          <p:cNvPr id="9" name="Draft stamp"/>
          <p:cNvSpPr txBox="1"/>
          <p:nvPr userDrawn="1">
            <p:custDataLst>
              <p:tags r:id="rId3"/>
            </p:custDataLst>
          </p:nvPr>
        </p:nvSpPr>
        <p:spPr>
          <a:xfrm>
            <a:off x="8378772" y="524118"/>
            <a:ext cx="277319" cy="153888"/>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1000" noProof="1" smtClean="0">
                <a:latin typeface="+mn-lt"/>
                <a:ea typeface="Cambria Math" pitchFamily="18" charset="0"/>
              </a:rPr>
              <a:t>Draft</a:t>
            </a:r>
          </a:p>
        </p:txBody>
      </p:sp>
      <p:sp>
        <p:nvSpPr>
          <p:cNvPr id="10" name="Section Header"/>
          <p:cNvSpPr txBox="1"/>
          <p:nvPr userDrawn="1">
            <p:custDataLst>
              <p:tags r:id="rId4"/>
            </p:custDataLst>
          </p:nvPr>
        </p:nvSpPr>
        <p:spPr>
          <a:xfrm>
            <a:off x="473848" y="538465"/>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endParaRPr lang="en-GB" sz="900" noProof="1" smtClean="0">
              <a:latin typeface="+mn-lt"/>
              <a:ea typeface="Cambria Math" pitchFamily="18" charset="0"/>
            </a:endParaRPr>
          </a:p>
        </p:txBody>
      </p:sp>
      <p:cxnSp>
        <p:nvCxnSpPr>
          <p:cNvPr id="11" name="Frame Line"/>
          <p:cNvCxnSpPr/>
          <p:nvPr userDrawn="1"/>
        </p:nvCxnSpPr>
        <p:spPr>
          <a:xfrm flipV="1">
            <a:off x="346368" y="678973"/>
            <a:ext cx="8312729" cy="95294"/>
          </a:xfrm>
          <a:prstGeom prst="bentConnector3">
            <a:avLst>
              <a:gd name="adj1" fmla="val 0"/>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0"/>
            <a:ext cx="9144000" cy="5143500"/>
          </a:xfrm>
          <a:prstGeom prst="rect">
            <a:avLst/>
          </a:prstGeom>
          <a:solidFill>
            <a:schemeClr val="bg1">
              <a:lumMod val="95000"/>
            </a:schemeClr>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5" name="Rectangle 14"/>
          <p:cNvSpPr/>
          <p:nvPr userDrawn="1"/>
        </p:nvSpPr>
        <p:spPr>
          <a:xfrm>
            <a:off x="0" y="26"/>
            <a:ext cx="9144000" cy="10657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6"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17" name="Title 1"/>
          <p:cNvSpPr>
            <a:spLocks noGrp="1"/>
          </p:cNvSpPr>
          <p:nvPr>
            <p:ph type="title"/>
          </p:nvPr>
        </p:nvSpPr>
        <p:spPr>
          <a:xfrm>
            <a:off x="480089" y="453092"/>
            <a:ext cx="8179724" cy="605119"/>
          </a:xfrm>
        </p:spPr>
        <p:txBody>
          <a:bodyPr/>
          <a:lstStyle/>
          <a:p>
            <a:r>
              <a:rPr lang="en-GB" smtClean="0"/>
              <a:t>Click to edit Master title style</a:t>
            </a:r>
            <a:endParaRPr lang="en-GB"/>
          </a:p>
        </p:txBody>
      </p:sp>
    </p:spTree>
    <p:extLst>
      <p:ext uri="{BB962C8B-B14F-4D97-AF65-F5344CB8AC3E}">
        <p14:creationId xmlns:p14="http://schemas.microsoft.com/office/powerpoint/2010/main" val="890141429"/>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Dark Purple) Content1">
    <p:spTree>
      <p:nvGrpSpPr>
        <p:cNvPr id="1" name=""/>
        <p:cNvGrpSpPr/>
        <p:nvPr/>
      </p:nvGrpSpPr>
      <p:grpSpPr>
        <a:xfrm>
          <a:off x="0" y="0"/>
          <a:ext cx="0" cy="0"/>
        </a:xfrm>
      </p:grpSpPr>
      <p:sp>
        <p:nvSpPr>
          <p:cNvPr id="18"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7" name="Date/Filepath" hidden="1"/>
          <p:cNvSpPr txBox="1"/>
          <p:nvPr userDrawn="1">
            <p:custDataLst>
              <p:tags r:id="rId2"/>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2" name="Title 1"/>
          <p:cNvSpPr>
            <a:spLocks noGrp="1"/>
          </p:cNvSpPr>
          <p:nvPr>
            <p:ph type="title"/>
          </p:nvPr>
        </p:nvSpPr>
        <p:spPr/>
        <p:txBody>
          <a:bodyPr/>
          <a:lstStyle/>
          <a:p>
            <a:r>
              <a:rPr lang="en-GB" smtClean="0"/>
              <a:t>Click to edit Master title style</a:t>
            </a: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9" name="Rectangle 8"/>
          <p:cNvSpPr/>
          <p:nvPr userDrawn="1"/>
        </p:nvSpPr>
        <p:spPr>
          <a:xfrm>
            <a:off x="0" y="26"/>
            <a:ext cx="9144000" cy="10657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Tree>
    <p:extLst>
      <p:ext uri="{BB962C8B-B14F-4D97-AF65-F5344CB8AC3E}">
        <p14:creationId xmlns:p14="http://schemas.microsoft.com/office/powerpoint/2010/main" val="1882790684"/>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1(yellow)">
    <p:spTree>
      <p:nvGrpSpPr>
        <p:cNvPr id="1" name=""/>
        <p:cNvGrpSpPr/>
        <p:nvPr/>
      </p:nvGrpSpPr>
      <p:grpSpPr>
        <a:xfrm>
          <a:off x="0" y="0"/>
          <a:ext cx="0" cy="0"/>
        </a:xfrm>
      </p:grpSpPr>
      <p:sp>
        <p:nvSpPr>
          <p:cNvPr id="6" name="Page Number"/>
          <p:cNvSpPr txBox="1"/>
          <p:nvPr userDrawn="1">
            <p:custDataLst>
              <p:tags r:id="rId1"/>
            </p:custDataLst>
          </p:nvPr>
        </p:nvSpPr>
        <p:spPr>
          <a:xfrm>
            <a:off x="8658223" y="4806764"/>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endParaRPr lang="en-GB" sz="900" noProof="1" smtClean="0">
              <a:latin typeface="+mn-lt"/>
            </a:endParaRPr>
          </a:p>
        </p:txBody>
      </p:sp>
      <p:sp>
        <p:nvSpPr>
          <p:cNvPr id="9" name="Draft stamp"/>
          <p:cNvSpPr txBox="1"/>
          <p:nvPr userDrawn="1">
            <p:custDataLst>
              <p:tags r:id="rId2"/>
            </p:custDataLst>
          </p:nvPr>
        </p:nvSpPr>
        <p:spPr>
          <a:xfrm>
            <a:off x="8378772" y="524118"/>
            <a:ext cx="277319" cy="153888"/>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1000" noProof="1" smtClean="0">
                <a:latin typeface="+mn-lt"/>
                <a:ea typeface="Cambria Math" pitchFamily="18" charset="0"/>
              </a:rPr>
              <a:t>Draft</a:t>
            </a:r>
          </a:p>
        </p:txBody>
      </p:sp>
      <p:cxnSp>
        <p:nvCxnSpPr>
          <p:cNvPr id="11" name="Frame Line"/>
          <p:cNvCxnSpPr/>
          <p:nvPr userDrawn="1"/>
        </p:nvCxnSpPr>
        <p:spPr>
          <a:xfrm flipV="1">
            <a:off x="346368" y="678973"/>
            <a:ext cx="8312729" cy="95294"/>
          </a:xfrm>
          <a:prstGeom prst="bentConnector3">
            <a:avLst>
              <a:gd name="adj1" fmla="val 0"/>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0"/>
            <a:ext cx="9144000" cy="5143500"/>
          </a:xfrm>
          <a:prstGeom prst="rect">
            <a:avLst/>
          </a:prstGeom>
          <a:solidFill>
            <a:schemeClr val="bg1">
              <a:lumMod val="95000"/>
            </a:schemeClr>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5" name="Rectangle 14"/>
          <p:cNvSpPr/>
          <p:nvPr userDrawn="1"/>
        </p:nvSpPr>
        <p:spPr>
          <a:xfrm>
            <a:off x="0" y="26"/>
            <a:ext cx="9144000" cy="106573"/>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z="1800"/>
          </a:p>
        </p:txBody>
      </p:sp>
      <p:sp>
        <p:nvSpPr>
          <p:cNvPr id="16"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17" name="Title 1"/>
          <p:cNvSpPr>
            <a:spLocks noGrp="1"/>
          </p:cNvSpPr>
          <p:nvPr>
            <p:ph type="title"/>
          </p:nvPr>
        </p:nvSpPr>
        <p:spPr>
          <a:xfrm>
            <a:off x="480089" y="453092"/>
            <a:ext cx="8179724" cy="605119"/>
          </a:xfrm>
        </p:spPr>
        <p:txBody>
          <a:bodyPr/>
          <a:lstStyle/>
          <a:p>
            <a:r>
              <a:rPr lang="en-GB" smtClean="0"/>
              <a:t>Click to edit Master title style</a:t>
            </a:r>
            <a:endParaRPr lang="en-GB"/>
          </a:p>
        </p:txBody>
      </p:sp>
    </p:spTree>
    <p:extLst>
      <p:ext uri="{BB962C8B-B14F-4D97-AF65-F5344CB8AC3E}">
        <p14:creationId xmlns:p14="http://schemas.microsoft.com/office/powerpoint/2010/main" val="1200982112"/>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Dark Purple) Content1">
    <p:spTree>
      <p:nvGrpSpPr>
        <p:cNvPr id="1" name=""/>
        <p:cNvGrpSpPr/>
        <p:nvPr/>
      </p:nvGrpSpPr>
      <p:grpSpPr>
        <a:xfrm>
          <a:off x="0" y="0"/>
          <a:ext cx="0" cy="0"/>
        </a:xfrm>
      </p:grpSpPr>
      <p:sp>
        <p:nvSpPr>
          <p:cNvPr id="18"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7" name="Date/Filepath" hidden="1"/>
          <p:cNvSpPr txBox="1"/>
          <p:nvPr userDrawn="1">
            <p:custDataLst>
              <p:tags r:id="rId2"/>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2" name="Title 1"/>
          <p:cNvSpPr>
            <a:spLocks noGrp="1"/>
          </p:cNvSpPr>
          <p:nvPr>
            <p:ph type="title"/>
          </p:nvPr>
        </p:nvSpPr>
        <p:spPr/>
        <p:txBody>
          <a:bodyPr/>
          <a:lstStyle/>
          <a:p>
            <a:r>
              <a:rPr lang="en-GB" smtClean="0"/>
              <a:t>Click to edit Master title style</a:t>
            </a: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7" name="Rectangle 6"/>
          <p:cNvSpPr/>
          <p:nvPr userDrawn="1"/>
        </p:nvSpPr>
        <p:spPr>
          <a:xfrm>
            <a:off x="0" y="26"/>
            <a:ext cx="9144000" cy="106573"/>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z="1800"/>
          </a:p>
        </p:txBody>
      </p:sp>
    </p:spTree>
    <p:extLst>
      <p:ext uri="{BB962C8B-B14F-4D97-AF65-F5344CB8AC3E}">
        <p14:creationId xmlns:p14="http://schemas.microsoft.com/office/powerpoint/2010/main" val="3723164333"/>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1(organge)">
    <p:spTree>
      <p:nvGrpSpPr>
        <p:cNvPr id="1" name=""/>
        <p:cNvGrpSpPr/>
        <p:nvPr/>
      </p:nvGrpSpPr>
      <p:grpSpPr>
        <a:xfrm>
          <a:off x="0" y="0"/>
          <a:ext cx="0" cy="0"/>
        </a:xfrm>
      </p:grpSpPr>
      <p:sp>
        <p:nvSpPr>
          <p:cNvPr id="37" name="Page Number"/>
          <p:cNvSpPr txBox="1"/>
          <p:nvPr userDrawn="1">
            <p:custDataLst>
              <p:tags r:id="rId1"/>
            </p:custDataLst>
          </p:nvPr>
        </p:nvSpPr>
        <p:spPr>
          <a:xfrm>
            <a:off x="8658223" y="4806764"/>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endParaRPr lang="en-GB" sz="900" noProof="1" smtClean="0">
              <a:latin typeface="+mn-lt"/>
            </a:endParaRPr>
          </a:p>
        </p:txBody>
      </p:sp>
      <p:sp>
        <p:nvSpPr>
          <p:cNvPr id="34" name="PwC Text"/>
          <p:cNvSpPr txBox="1"/>
          <p:nvPr userDrawn="1"/>
        </p:nvSpPr>
        <p:spPr>
          <a:xfrm>
            <a:off x="482138" y="4805753"/>
            <a:ext cx="274320" cy="114300"/>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r>
              <a:rPr lang="en-GB" sz="900" noProof="1" smtClean="0">
                <a:latin typeface="+mn-lt"/>
              </a:rPr>
              <a:t>PwC</a:t>
            </a:r>
          </a:p>
        </p:txBody>
      </p:sp>
      <p:sp>
        <p:nvSpPr>
          <p:cNvPr id="33" name="Section Footer"/>
          <p:cNvSpPr txBox="1"/>
          <p:nvPr userDrawn="1">
            <p:custDataLst>
              <p:tags r:id="rId2"/>
            </p:custDataLst>
          </p:nvPr>
        </p:nvSpPr>
        <p:spPr>
          <a:xfrm>
            <a:off x="483621" y="4694657"/>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900" noProof="1" smtClean="0">
              <a:latin typeface="+mn-lt"/>
            </a:endParaRPr>
          </a:p>
        </p:txBody>
      </p:sp>
      <p:sp>
        <p:nvSpPr>
          <p:cNvPr id="18" name="Disclaimer" hidden="1"/>
          <p:cNvSpPr txBox="1"/>
          <p:nvPr userDrawn="1">
            <p:custDataLst>
              <p:tags r:id="rId3"/>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2" name="Draft stamp"/>
          <p:cNvSpPr txBox="1"/>
          <p:nvPr userDrawn="1">
            <p:custDataLst>
              <p:tags r:id="rId4"/>
            </p:custDataLst>
          </p:nvPr>
        </p:nvSpPr>
        <p:spPr>
          <a:xfrm>
            <a:off x="8378772" y="524118"/>
            <a:ext cx="277319" cy="153888"/>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1000" noProof="1" smtClean="0">
                <a:latin typeface="+mn-lt"/>
                <a:ea typeface="Cambria Math" pitchFamily="18" charset="0"/>
              </a:rPr>
              <a:t>Draft</a:t>
            </a:r>
          </a:p>
        </p:txBody>
      </p:sp>
      <p:sp>
        <p:nvSpPr>
          <p:cNvPr id="11" name="Section Header"/>
          <p:cNvSpPr txBox="1"/>
          <p:nvPr userDrawn="1">
            <p:custDataLst>
              <p:tags r:id="rId5"/>
            </p:custDataLst>
          </p:nvPr>
        </p:nvSpPr>
        <p:spPr>
          <a:xfrm>
            <a:off x="473848" y="538465"/>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endParaRPr lang="en-GB" sz="900" noProof="1" smtClean="0">
              <a:latin typeface="+mn-lt"/>
              <a:ea typeface="Cambria Math" pitchFamily="18" charset="0"/>
            </a:endParaRPr>
          </a:p>
        </p:txBody>
      </p:sp>
      <p:cxnSp>
        <p:nvCxnSpPr>
          <p:cNvPr id="15" name="Frame Line"/>
          <p:cNvCxnSpPr/>
          <p:nvPr userDrawn="1"/>
        </p:nvCxnSpPr>
        <p:spPr>
          <a:xfrm flipV="1">
            <a:off x="346368" y="678973"/>
            <a:ext cx="8312729" cy="95294"/>
          </a:xfrm>
          <a:prstGeom prst="bentConnector3">
            <a:avLst>
              <a:gd name="adj1" fmla="val 0"/>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Date/Filepath" hidden="1"/>
          <p:cNvSpPr txBox="1"/>
          <p:nvPr userDrawn="1">
            <p:custDataLst>
              <p:tags r:id="rId6"/>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13" name="Rectangle 12"/>
          <p:cNvSpPr/>
          <p:nvPr userDrawn="1"/>
        </p:nvSpPr>
        <p:spPr>
          <a:xfrm>
            <a:off x="0" y="0"/>
            <a:ext cx="9144000" cy="5143500"/>
          </a:xfrm>
          <a:prstGeom prst="rect">
            <a:avLst/>
          </a:prstGeom>
          <a:solidFill>
            <a:schemeClr val="bg1">
              <a:lumMod val="95000"/>
            </a:schemeClr>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2" name="Title 1"/>
          <p:cNvSpPr>
            <a:spLocks noGrp="1"/>
          </p:cNvSpPr>
          <p:nvPr>
            <p:ph type="title"/>
          </p:nvPr>
        </p:nvSpPr>
        <p:spPr/>
        <p:txBody>
          <a:bodyPr/>
          <a:lstStyle/>
          <a:p>
            <a:r>
              <a:rPr lang="en-GB" smtClean="0"/>
              <a:t>Click to edit Master title style</a:t>
            </a:r>
            <a:endParaRPr lang="en-GB"/>
          </a:p>
        </p:txBody>
      </p:sp>
      <p:sp>
        <p:nvSpPr>
          <p:cNvPr id="16" name="Rectangle 15"/>
          <p:cNvSpPr/>
          <p:nvPr userDrawn="1"/>
        </p:nvSpPr>
        <p:spPr>
          <a:xfrm>
            <a:off x="0" y="26"/>
            <a:ext cx="9144000" cy="106573"/>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extLst>
      <p:ext uri="{BB962C8B-B14F-4D97-AF65-F5344CB8AC3E}">
        <p14:creationId xmlns:p14="http://schemas.microsoft.com/office/powerpoint/2010/main" val="249818798"/>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Dark Purple) Content1">
    <p:spTree>
      <p:nvGrpSpPr>
        <p:cNvPr id="1" name=""/>
        <p:cNvGrpSpPr/>
        <p:nvPr/>
      </p:nvGrpSpPr>
      <p:grpSpPr>
        <a:xfrm>
          <a:off x="0" y="0"/>
          <a:ext cx="0" cy="0"/>
        </a:xfrm>
      </p:grpSpPr>
      <p:sp>
        <p:nvSpPr>
          <p:cNvPr id="18"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7" name="Date/Filepath" hidden="1"/>
          <p:cNvSpPr txBox="1"/>
          <p:nvPr userDrawn="1">
            <p:custDataLst>
              <p:tags r:id="rId2"/>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2" name="Title 1"/>
          <p:cNvSpPr>
            <a:spLocks noGrp="1"/>
          </p:cNvSpPr>
          <p:nvPr>
            <p:ph type="title"/>
          </p:nvPr>
        </p:nvSpPr>
        <p:spPr/>
        <p:txBody>
          <a:bodyPr/>
          <a:lstStyle/>
          <a:p>
            <a:r>
              <a:rPr lang="en-GB" smtClean="0"/>
              <a:t>Click to edit Master title style</a:t>
            </a: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8" name="Rectangle 7"/>
          <p:cNvSpPr/>
          <p:nvPr userDrawn="1"/>
        </p:nvSpPr>
        <p:spPr>
          <a:xfrm>
            <a:off x="0" y="26"/>
            <a:ext cx="9144000" cy="106573"/>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Tree>
    <p:extLst>
      <p:ext uri="{BB962C8B-B14F-4D97-AF65-F5344CB8AC3E}">
        <p14:creationId xmlns:p14="http://schemas.microsoft.com/office/powerpoint/2010/main" val="200602491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1(grey)">
    <p:spTree>
      <p:nvGrpSpPr>
        <p:cNvPr id="1" name=""/>
        <p:cNvGrpSpPr/>
        <p:nvPr/>
      </p:nvGrpSpPr>
      <p:grpSpPr>
        <a:xfrm>
          <a:off x="0" y="0"/>
          <a:ext cx="0" cy="0"/>
        </a:xfrm>
      </p:grpSpPr>
      <p:sp>
        <p:nvSpPr>
          <p:cNvPr id="18"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1" name="Section Header"/>
          <p:cNvSpPr txBox="1"/>
          <p:nvPr userDrawn="1">
            <p:custDataLst>
              <p:tags r:id="rId2"/>
            </p:custDataLst>
          </p:nvPr>
        </p:nvSpPr>
        <p:spPr>
          <a:xfrm>
            <a:off x="473848" y="538465"/>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endParaRPr lang="en-GB" sz="900" noProof="1" smtClean="0">
              <a:latin typeface="+mn-lt"/>
              <a:ea typeface="Cambria Math" pitchFamily="18" charset="0"/>
            </a:endParaRPr>
          </a:p>
        </p:txBody>
      </p:sp>
      <p:sp>
        <p:nvSpPr>
          <p:cNvPr id="17" name="Date/Filepath" hidden="1"/>
          <p:cNvSpPr txBox="1"/>
          <p:nvPr userDrawn="1">
            <p:custDataLst>
              <p:tags r:id="rId3"/>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2" name="Title 1"/>
          <p:cNvSpPr>
            <a:spLocks noGrp="1"/>
          </p:cNvSpPr>
          <p:nvPr>
            <p:ph type="title"/>
          </p:nvPr>
        </p:nvSpPr>
        <p:spPr/>
        <p:txBody>
          <a:bodyPr/>
          <a:lstStyle/>
          <a:p>
            <a:r>
              <a:rPr lang="en-GB" smtClean="0"/>
              <a:t>Click to edit Master title style</a:t>
            </a:r>
            <a:endParaRPr lang="en-GB"/>
          </a:p>
        </p:txBody>
      </p:sp>
      <p:sp>
        <p:nvSpPr>
          <p:cNvPr id="16" name="Rectangle 15"/>
          <p:cNvSpPr/>
          <p:nvPr userDrawn="1"/>
        </p:nvSpPr>
        <p:spPr>
          <a:xfrm>
            <a:off x="0" y="26"/>
            <a:ext cx="9144000" cy="106573"/>
          </a:xfrm>
          <a:prstGeom prst="rect">
            <a:avLst/>
          </a:prstGeom>
          <a:solidFill>
            <a:schemeClr val="bg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extLst>
      <p:ext uri="{BB962C8B-B14F-4D97-AF65-F5344CB8AC3E}">
        <p14:creationId xmlns:p14="http://schemas.microsoft.com/office/powerpoint/2010/main" val="1330747569"/>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Dark Purple) Content1">
    <p:spTree>
      <p:nvGrpSpPr>
        <p:cNvPr id="1" name=""/>
        <p:cNvGrpSpPr/>
        <p:nvPr/>
      </p:nvGrpSpPr>
      <p:grpSpPr>
        <a:xfrm>
          <a:off x="0" y="0"/>
          <a:ext cx="0" cy="0"/>
        </a:xfrm>
      </p:grpSpPr>
      <p:sp>
        <p:nvSpPr>
          <p:cNvPr id="18"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endParaRPr lang="en-GB" sz="900" noProof="1" smtClean="0"/>
          </a:p>
        </p:txBody>
      </p:sp>
      <p:sp>
        <p:nvSpPr>
          <p:cNvPr id="17" name="Date/Filepath" hidden="1"/>
          <p:cNvSpPr txBox="1"/>
          <p:nvPr userDrawn="1">
            <p:custDataLst>
              <p:tags r:id="rId2"/>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
        <p:nvSpPr>
          <p:cNvPr id="2" name="Title 1"/>
          <p:cNvSpPr>
            <a:spLocks noGrp="1"/>
          </p:cNvSpPr>
          <p:nvPr>
            <p:ph type="title"/>
          </p:nvPr>
        </p:nvSpPr>
        <p:spPr/>
        <p:txBody>
          <a:bodyPr/>
          <a:lstStyle/>
          <a:p>
            <a:r>
              <a:rPr lang="en-GB" smtClean="0"/>
              <a:t>Click to edit Master title style</a:t>
            </a:r>
            <a:endParaRPr lang="en-GB"/>
          </a:p>
        </p:txBody>
      </p:sp>
      <p:sp>
        <p:nvSpPr>
          <p:cNvPr id="19"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
        <p:nvSpPr>
          <p:cNvPr id="7" name="Rectangle 6"/>
          <p:cNvSpPr/>
          <p:nvPr userDrawn="1"/>
        </p:nvSpPr>
        <p:spPr>
          <a:xfrm>
            <a:off x="0" y="26"/>
            <a:ext cx="9144000" cy="106573"/>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Tree>
    <p:extLst>
      <p:ext uri="{BB962C8B-B14F-4D97-AF65-F5344CB8AC3E}">
        <p14:creationId xmlns:p14="http://schemas.microsoft.com/office/powerpoint/2010/main" val="3947031285"/>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Custom Layout">
    <p:spTree>
      <p:nvGrpSpPr>
        <p:cNvPr id="1" name=""/>
        <p:cNvGrpSpPr/>
        <p:nvPr/>
      </p:nvGrpSpPr>
      <p:grpSpPr>
        <a:xfrm>
          <a:off x="0" y="0"/>
          <a: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Rectangle 2"/>
          <p:cNvSpPr/>
          <p:nvPr userDrawn="1"/>
        </p:nvSpPr>
        <p:spPr>
          <a:xfrm>
            <a:off x="0" y="26"/>
            <a:ext cx="9144000" cy="106573"/>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4"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extLst>
      <p:ext uri="{BB962C8B-B14F-4D97-AF65-F5344CB8AC3E}">
        <p14:creationId xmlns:p14="http://schemas.microsoft.com/office/powerpoint/2010/main" val="1282655796"/>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Custom Layout">
    <p:spTree>
      <p:nvGrpSpPr>
        <p:cNvPr id="1" name=""/>
        <p:cNvGrpSpPr/>
        <p:nvPr/>
      </p:nvGrpSpPr>
      <p:grpSpPr>
        <a:xfrm>
          <a:off x="0" y="0"/>
          <a: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Rectangle 2"/>
          <p:cNvSpPr/>
          <p:nvPr userDrawn="1"/>
        </p:nvSpPr>
        <p:spPr>
          <a:xfrm>
            <a:off x="0" y="26"/>
            <a:ext cx="9144000" cy="10657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4"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extLst>
      <p:ext uri="{BB962C8B-B14F-4D97-AF65-F5344CB8AC3E}">
        <p14:creationId xmlns:p14="http://schemas.microsoft.com/office/powerpoint/2010/main" val="3347192203"/>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olgan 1">
    <p:spTree>
      <p:nvGrpSpPr>
        <p:cNvPr id="1" name=""/>
        <p:cNvGrpSpPr/>
        <p:nvPr/>
      </p:nvGrpSpPr>
      <p:grpSpPr>
        <a:xfrm>
          <a:off x="0" y="0"/>
          <a:ext cx="0" cy="0"/>
        </a:xfrm>
      </p:grpSpPr>
      <p:sp>
        <p:nvSpPr>
          <p:cNvPr id="21" name="Rectangle 20"/>
          <p:cNvSpPr/>
          <p:nvPr userDrawn="1"/>
        </p:nvSpPr>
        <p:spPr>
          <a:xfrm>
            <a:off x="-7624" y="106574"/>
            <a:ext cx="9151627" cy="5043590"/>
          </a:xfrm>
          <a:prstGeom prst="rect">
            <a:avLst/>
          </a:prstGeom>
          <a:solidFill>
            <a:schemeClr val="tx1">
              <a:alpha val="31000"/>
            </a:schemeClr>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z="1800" smtClean="0"/>
          </a:p>
        </p:txBody>
      </p:sp>
      <p:sp>
        <p:nvSpPr>
          <p:cNvPr id="23" name="Disclaimer" hidden="1"/>
          <p:cNvSpPr txBox="1"/>
          <p:nvPr userDrawn="1">
            <p:custDataLst>
              <p:tags r:id="rId1"/>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GB" sz="900" noProof="1" smtClean="0"/>
          </a:p>
        </p:txBody>
      </p:sp>
      <p:sp>
        <p:nvSpPr>
          <p:cNvPr id="19" name="Date/Filepath" hidden="1"/>
          <p:cNvSpPr txBox="1"/>
          <p:nvPr userDrawn="1">
            <p:custDataLst>
              <p:tags r:id="rId2"/>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pic>
        <p:nvPicPr>
          <p:cNvPr id="24" name="Picture 23"/>
          <p:cNvPicPr>
            <a:picLocks noChangeAspect="1"/>
          </p:cNvPicPr>
          <p:nvPr userDrawn="1"/>
        </p:nvPicPr>
        <p:blipFill>
          <a:blip r:embed="rId3"/>
          <a:stretch>
            <a:fillRect/>
          </a:stretch>
        </p:blipFill>
        <p:spPr>
          <a:xfrm>
            <a:off x="4401898" y="1223133"/>
            <a:ext cx="340210" cy="340210"/>
          </a:xfrm>
          <a:prstGeom prst="rect">
            <a:avLst/>
          </a:prstGeom>
        </p:spPr>
      </p:pic>
      <p:sp>
        <p:nvSpPr>
          <p:cNvPr id="31" name="Rectangle 30"/>
          <p:cNvSpPr/>
          <p:nvPr userDrawn="1"/>
        </p:nvSpPr>
        <p:spPr>
          <a:xfrm>
            <a:off x="0" y="26"/>
            <a:ext cx="9144000" cy="106573"/>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z="1800"/>
          </a:p>
        </p:txBody>
      </p:sp>
      <p:cxnSp>
        <p:nvCxnSpPr>
          <p:cNvPr id="32" name="Straight Connector 31"/>
          <p:cNvCxnSpPr/>
          <p:nvPr userDrawn="1"/>
        </p:nvCxnSpPr>
        <p:spPr>
          <a:xfrm flipH="1">
            <a:off x="4217216" y="2193973"/>
            <a:ext cx="709635" cy="0"/>
          </a:xfrm>
          <a:prstGeom prst="line">
            <a:avLst/>
          </a:prstGeom>
          <a:ln w="6350" cmpd="sng">
            <a:solidFill>
              <a:schemeClr val="accent5"/>
            </a:solidFill>
            <a:prstDash val="sysDash"/>
          </a:ln>
          <a:effectLst/>
        </p:spPr>
        <p:style>
          <a:lnRef idx="2">
            <a:schemeClr val="accent1"/>
          </a:lnRef>
          <a:fillRef idx="0">
            <a:schemeClr val="accent1"/>
          </a:fillRef>
          <a:effectRef idx="1">
            <a:schemeClr val="accent1"/>
          </a:effectRef>
          <a:fontRef idx="minor">
            <a:schemeClr val="tx1"/>
          </a:fontRef>
        </p:style>
      </p:cxnSp>
      <p:sp>
        <p:nvSpPr>
          <p:cNvPr id="3" name="Text Placeholder 2"/>
          <p:cNvSpPr>
            <a:spLocks noGrp="1"/>
          </p:cNvSpPr>
          <p:nvPr>
            <p:ph type="body" sz="quarter" idx="10" hasCustomPrompt="1"/>
          </p:nvPr>
        </p:nvSpPr>
        <p:spPr>
          <a:xfrm>
            <a:off x="-1" y="2350055"/>
            <a:ext cx="9144001" cy="1019175"/>
          </a:xfrm>
          <a:prstGeom prst="rect">
            <a:avLst/>
          </a:prstGeom>
        </p:spPr>
        <p:txBody>
          <a:bodyPr lIns="91413" tIns="45708" rIns="91413" bIns="45708"/>
          <a:lstStyle>
            <a:lvl1pPr algn="ctr">
              <a:defRPr sz="2800" b="0" i="1" baseline="0">
                <a:solidFill>
                  <a:schemeClr val="bg1"/>
                </a:solidFill>
              </a:defRPr>
            </a:lvl1pPr>
          </a:lstStyle>
          <a:p>
            <a:pPr lvl="0"/>
            <a:r>
              <a:rPr lang="en-GB" smtClean="0"/>
              <a:t>“Your Quote”</a:t>
            </a:r>
            <a:endParaRPr lang="en-GB"/>
          </a:p>
        </p:txBody>
      </p:sp>
      <p:sp>
        <p:nvSpPr>
          <p:cNvPr id="5" name="Text Placeholder 4"/>
          <p:cNvSpPr>
            <a:spLocks noGrp="1"/>
          </p:cNvSpPr>
          <p:nvPr>
            <p:ph type="body" sz="quarter" idx="11" hasCustomPrompt="1"/>
          </p:nvPr>
        </p:nvSpPr>
        <p:spPr>
          <a:xfrm>
            <a:off x="-7938" y="1687169"/>
            <a:ext cx="9151938" cy="246063"/>
          </a:xfrm>
          <a:prstGeom prst="rect">
            <a:avLst/>
          </a:prstGeom>
        </p:spPr>
        <p:txBody>
          <a:bodyPr lIns="91413" tIns="45708" rIns="91413" bIns="45708"/>
          <a:lstStyle>
            <a:lvl1pPr algn="ctr">
              <a:defRPr sz="1600" b="0" i="0">
                <a:solidFill>
                  <a:schemeClr val="bg1"/>
                </a:solidFill>
              </a:defRPr>
            </a:lvl1pPr>
          </a:lstStyle>
          <a:p>
            <a:pPr lvl="0"/>
            <a:r>
              <a:rPr lang="en-GB" smtClean="0"/>
              <a:t>Your text</a:t>
            </a:r>
            <a:endParaRPr lang="en-GB"/>
          </a:p>
        </p:txBody>
      </p:sp>
      <p:sp>
        <p:nvSpPr>
          <p:cNvPr id="7" name="Picture Placeholder 6"/>
          <p:cNvSpPr>
            <a:spLocks noGrp="1"/>
          </p:cNvSpPr>
          <p:nvPr>
            <p:ph type="pic" sz="quarter" idx="12"/>
          </p:nvPr>
        </p:nvSpPr>
        <p:spPr>
          <a:xfrm>
            <a:off x="0" y="113238"/>
            <a:ext cx="9144000" cy="5036927"/>
          </a:xfrm>
          <a:prstGeom prst="rect">
            <a:avLst/>
          </a:prstGeom>
        </p:spPr>
        <p:txBody>
          <a:bodyPr lIns="91413" tIns="45708" rIns="91413" bIns="45708"/>
          <a:lstStyle/>
          <a:p>
            <a:endParaRPr lang="en-GB"/>
          </a:p>
        </p:txBody>
      </p:sp>
      <p:sp>
        <p:nvSpPr>
          <p:cNvPr id="11"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bg1"/>
                </a:solidFill>
                <a:cs typeface="Roboto Condensed Bold"/>
              </a:rPr>
              <a:t>PwC  |  page </a:t>
            </a:r>
            <a:fld id="{EE01B924-1E76-564A-BAD4-E1F3DBC008AB}" type="slidenum">
              <a:rPr lang="en-GB" sz="700" b="0" smtClean="0">
                <a:solidFill>
                  <a:schemeClr val="bg1"/>
                </a:solidFill>
                <a:cs typeface="Roboto Condensed Bold"/>
              </a:rPr>
              <a:t>0</a:t>
            </a:fld>
            <a:endParaRPr lang="en-GB" sz="700" b="0">
              <a:solidFill>
                <a:schemeClr val="bg1"/>
              </a:solidFill>
              <a:cs typeface="Roboto Condensed Bold"/>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logan 2">
    <p:spTree>
      <p:nvGrpSpPr>
        <p:cNvPr id="1" name=""/>
        <p:cNvGrpSpPr/>
        <p:nvPr/>
      </p:nvGrpSpPr>
      <p:grpSpPr>
        <a:xfrm>
          <a:off x="0" y="0"/>
          <a:ext cx="0" cy="0"/>
        </a:xfrm>
      </p:grpSpPr>
      <p:sp>
        <p:nvSpPr>
          <p:cNvPr id="3" name="Picture Placeholder 2"/>
          <p:cNvSpPr>
            <a:spLocks noGrp="1"/>
          </p:cNvSpPr>
          <p:nvPr>
            <p:ph type="pic" sz="quarter" idx="10"/>
          </p:nvPr>
        </p:nvSpPr>
        <p:spPr>
          <a:xfrm>
            <a:off x="0" y="0"/>
            <a:ext cx="4578350" cy="2579688"/>
          </a:xfrm>
          <a:prstGeom prst="rect">
            <a:avLst/>
          </a:prstGeom>
        </p:spPr>
        <p:txBody>
          <a:bodyPr lIns="91413" tIns="45708" rIns="91413" bIns="45708"/>
          <a:lstStyle/>
          <a:p>
            <a:endParaRPr lang="en-GB"/>
          </a:p>
        </p:txBody>
      </p:sp>
      <p:sp>
        <p:nvSpPr>
          <p:cNvPr id="20" name="Picture Placeholder 2"/>
          <p:cNvSpPr>
            <a:spLocks noGrp="1"/>
          </p:cNvSpPr>
          <p:nvPr>
            <p:ph type="pic" sz="quarter" idx="11"/>
          </p:nvPr>
        </p:nvSpPr>
        <p:spPr>
          <a:xfrm>
            <a:off x="4578198" y="-19596"/>
            <a:ext cx="4578350" cy="2579688"/>
          </a:xfrm>
          <a:prstGeom prst="rect">
            <a:avLst/>
          </a:prstGeom>
        </p:spPr>
        <p:txBody>
          <a:bodyPr lIns="91413" tIns="45708" rIns="91413" bIns="45708"/>
          <a:lstStyle/>
          <a:p>
            <a:endParaRPr lang="en-GB"/>
          </a:p>
        </p:txBody>
      </p:sp>
      <p:sp>
        <p:nvSpPr>
          <p:cNvPr id="21" name="Picture Placeholder 2"/>
          <p:cNvSpPr>
            <a:spLocks noGrp="1"/>
          </p:cNvSpPr>
          <p:nvPr>
            <p:ph type="pic" sz="quarter" idx="12"/>
          </p:nvPr>
        </p:nvSpPr>
        <p:spPr>
          <a:xfrm>
            <a:off x="-32551" y="2573353"/>
            <a:ext cx="4578350" cy="2579688"/>
          </a:xfrm>
          <a:prstGeom prst="rect">
            <a:avLst/>
          </a:prstGeom>
        </p:spPr>
        <p:txBody>
          <a:bodyPr lIns="91413" tIns="45708" rIns="91413" bIns="45708"/>
          <a:lstStyle/>
          <a:p>
            <a:endParaRPr lang="en-GB"/>
          </a:p>
        </p:txBody>
      </p:sp>
      <p:sp>
        <p:nvSpPr>
          <p:cNvPr id="22" name="Picture Placeholder 2"/>
          <p:cNvSpPr>
            <a:spLocks noGrp="1"/>
          </p:cNvSpPr>
          <p:nvPr>
            <p:ph type="pic" sz="quarter" idx="13"/>
          </p:nvPr>
        </p:nvSpPr>
        <p:spPr>
          <a:xfrm>
            <a:off x="4545799" y="2563812"/>
            <a:ext cx="4578350" cy="2579688"/>
          </a:xfrm>
          <a:prstGeom prst="rect">
            <a:avLst/>
          </a:prstGeom>
        </p:spPr>
        <p:txBody>
          <a:bodyPr lIns="91413" tIns="45708" rIns="91413" bIns="45708"/>
          <a:lstStyle/>
          <a:p>
            <a:endParaRPr lang="en-GB"/>
          </a:p>
        </p:txBody>
      </p:sp>
      <p:sp>
        <p:nvSpPr>
          <p:cNvPr id="10" name="Rectangle 9"/>
          <p:cNvSpPr/>
          <p:nvPr userDrawn="1"/>
        </p:nvSpPr>
        <p:spPr>
          <a:xfrm>
            <a:off x="3" y="48035"/>
            <a:ext cx="9151627" cy="5150163"/>
          </a:xfrm>
          <a:prstGeom prst="rect">
            <a:avLst/>
          </a:prstGeom>
          <a:solidFill>
            <a:srgbClr val="C0C0C0">
              <a:alpha val="45000"/>
            </a:srgbClr>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1" name="Rectangle 10"/>
          <p:cNvSpPr/>
          <p:nvPr userDrawn="1"/>
        </p:nvSpPr>
        <p:spPr>
          <a:xfrm>
            <a:off x="2777548" y="1682716"/>
            <a:ext cx="3588912" cy="384230"/>
          </a:xfrm>
          <a:prstGeom prst="rect">
            <a:avLst/>
          </a:prstGeom>
          <a:solidFill>
            <a:schemeClr val="tx1"/>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2" name="Rectangle 11"/>
          <p:cNvSpPr/>
          <p:nvPr userDrawn="1"/>
        </p:nvSpPr>
        <p:spPr>
          <a:xfrm>
            <a:off x="1992116" y="2220790"/>
            <a:ext cx="5162889" cy="460430"/>
          </a:xfrm>
          <a:prstGeom prst="rect">
            <a:avLst/>
          </a:prstGeom>
          <a:solidFill>
            <a:schemeClr val="tx1"/>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3" name="Rectangle 12"/>
          <p:cNvSpPr/>
          <p:nvPr userDrawn="1"/>
        </p:nvSpPr>
        <p:spPr>
          <a:xfrm>
            <a:off x="342901" y="2623113"/>
            <a:ext cx="8405790" cy="464856"/>
          </a:xfrm>
          <a:prstGeom prst="rect">
            <a:avLst/>
          </a:prstGeom>
          <a:solidFill>
            <a:schemeClr val="tx1"/>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p>
        </p:txBody>
      </p:sp>
      <p:sp>
        <p:nvSpPr>
          <p:cNvPr id="15" name="Rectangle 14"/>
          <p:cNvSpPr/>
          <p:nvPr userDrawn="1"/>
        </p:nvSpPr>
        <p:spPr>
          <a:xfrm>
            <a:off x="3566448" y="3278890"/>
            <a:ext cx="2014198" cy="356942"/>
          </a:xfrm>
          <a:prstGeom prst="rect">
            <a:avLst/>
          </a:prstGeom>
          <a:solidFill>
            <a:schemeClr val="tx1"/>
          </a:solidFill>
          <a:ln w="6350">
            <a:noFill/>
          </a:ln>
        </p:spPr>
        <p:txBody>
          <a:bodyPr vert="horz" wrap="square" lIns="91413" tIns="45708" rIns="91413" bIns="45708"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lgn="ctr">
              <a:lnSpc>
                <a:spcPct val="120000"/>
              </a:lnSpc>
            </a:pPr>
            <a:endParaRPr lang="en-GB" sz="1200" i="1">
              <a:solidFill>
                <a:schemeClr val="bg2"/>
              </a:solidFill>
              <a:latin typeface="Georgia" pitchFamily="18" charset="0"/>
              <a:cs typeface="Arial" pitchFamily="34" charset="0"/>
            </a:endParaRPr>
          </a:p>
        </p:txBody>
      </p:sp>
      <p:sp>
        <p:nvSpPr>
          <p:cNvPr id="17" name="Rectangle 16"/>
          <p:cNvSpPr/>
          <p:nvPr userDrawn="1"/>
        </p:nvSpPr>
        <p:spPr>
          <a:xfrm>
            <a:off x="0" y="26"/>
            <a:ext cx="9144000" cy="106573"/>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pic>
        <p:nvPicPr>
          <p:cNvPr id="18" name="Picture 17"/>
          <p:cNvPicPr>
            <a:picLocks noChangeAspect="1"/>
          </p:cNvPicPr>
          <p:nvPr userDrawn="1"/>
        </p:nvPicPr>
        <p:blipFill>
          <a:blip r:embed="rId1"/>
          <a:stretch>
            <a:fillRect/>
          </a:stretch>
        </p:blipFill>
        <p:spPr>
          <a:xfrm>
            <a:off x="4401898" y="1223133"/>
            <a:ext cx="340210" cy="340210"/>
          </a:xfrm>
          <a:prstGeom prst="rect">
            <a:avLst/>
          </a:prstGeom>
        </p:spPr>
      </p:pic>
      <p:sp>
        <p:nvSpPr>
          <p:cNvPr id="5" name="Text Placeholder 4"/>
          <p:cNvSpPr>
            <a:spLocks noGrp="1"/>
          </p:cNvSpPr>
          <p:nvPr>
            <p:ph type="body" sz="quarter" idx="14" hasCustomPrompt="1"/>
          </p:nvPr>
        </p:nvSpPr>
        <p:spPr>
          <a:xfrm>
            <a:off x="2778128" y="1682784"/>
            <a:ext cx="3587750" cy="384175"/>
          </a:xfrm>
          <a:prstGeom prst="rect">
            <a:avLst/>
          </a:prstGeom>
        </p:spPr>
        <p:txBody>
          <a:bodyPr lIns="91413" tIns="45708" rIns="91413" bIns="45708"/>
          <a:lstStyle>
            <a:lvl1pPr algn="ctr">
              <a:defRPr>
                <a:solidFill>
                  <a:schemeClr val="bg1"/>
                </a:solidFill>
              </a:defRPr>
            </a:lvl1pPr>
          </a:lstStyle>
          <a:p>
            <a:pPr lvl="0"/>
            <a:r>
              <a:rPr lang="en-GB" smtClean="0"/>
              <a:t>text</a:t>
            </a:r>
            <a:endParaRPr lang="en-GB"/>
          </a:p>
        </p:txBody>
      </p:sp>
      <p:sp>
        <p:nvSpPr>
          <p:cNvPr id="24" name="Text Placeholder 23"/>
          <p:cNvSpPr>
            <a:spLocks noGrp="1"/>
          </p:cNvSpPr>
          <p:nvPr>
            <p:ph type="body" sz="quarter" idx="15" hasCustomPrompt="1"/>
          </p:nvPr>
        </p:nvSpPr>
        <p:spPr>
          <a:xfrm>
            <a:off x="3948250" y="2319338"/>
            <a:ext cx="1255143" cy="536202"/>
          </a:xfrm>
          <a:prstGeom prst="rect">
            <a:avLst/>
          </a:prstGeom>
        </p:spPr>
        <p:txBody>
          <a:bodyPr lIns="91413" tIns="45708" rIns="91413" bIns="45708"/>
          <a:lstStyle>
            <a:lvl1pPr>
              <a:defRPr sz="2200">
                <a:solidFill>
                  <a:schemeClr val="accent5"/>
                </a:solidFill>
              </a:defRPr>
            </a:lvl1pPr>
          </a:lstStyle>
          <a:p>
            <a:pPr lvl="0"/>
            <a:r>
              <a:rPr lang="en-GB" smtClean="0"/>
              <a:t>“ Quote”</a:t>
            </a:r>
            <a:endParaRPr lang="en-GB"/>
          </a:p>
        </p:txBody>
      </p:sp>
      <p:sp>
        <p:nvSpPr>
          <p:cNvPr id="26" name="Text Placeholder 25"/>
          <p:cNvSpPr>
            <a:spLocks noGrp="1"/>
          </p:cNvSpPr>
          <p:nvPr>
            <p:ph type="body" sz="quarter" idx="16" hasCustomPrompt="1"/>
          </p:nvPr>
        </p:nvSpPr>
        <p:spPr>
          <a:xfrm>
            <a:off x="3567113" y="3278222"/>
            <a:ext cx="2012950" cy="357187"/>
          </a:xfrm>
          <a:prstGeom prst="rect">
            <a:avLst/>
          </a:prstGeom>
        </p:spPr>
        <p:txBody>
          <a:bodyPr lIns="91413" tIns="45708" rIns="91413" bIns="45708"/>
          <a:lstStyle>
            <a:lvl1pPr algn="ctr">
              <a:defRPr sz="1200" i="1">
                <a:solidFill>
                  <a:schemeClr val="bg1"/>
                </a:solidFill>
              </a:defRPr>
            </a:lvl1pPr>
          </a:lstStyle>
          <a:p>
            <a:pPr lvl="0"/>
            <a:r>
              <a:rPr lang="en-GB" smtClean="0"/>
              <a:t>author</a:t>
            </a:r>
            <a:endParaRPr lang="en-GB"/>
          </a:p>
        </p:txBody>
      </p:sp>
      <p:sp>
        <p:nvSpPr>
          <p:cNvPr id="25"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extLst>
      <p:ext uri="{BB962C8B-B14F-4D97-AF65-F5344CB8AC3E}">
        <p14:creationId xmlns:p14="http://schemas.microsoft.com/office/powerpoint/2010/main" val="3662373919"/>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ustom Layout">
    <p:spTree>
      <p:nvGrpSpPr>
        <p:cNvPr id="1" name=""/>
        <p:cNvGrpSpPr/>
        <p:nvPr/>
      </p:nvGrpSpPr>
      <p:grpSpPr>
        <a:xfrm>
          <a:off x="0" y="0"/>
          <a:ext cx="0" cy="0"/>
        </a:xfrm>
      </p:grpSpPr>
      <p:sp>
        <p:nvSpPr>
          <p:cNvPr id="3" name="Rectangle 2"/>
          <p:cNvSpPr/>
          <p:nvPr userDrawn="1"/>
        </p:nvSpPr>
        <p:spPr>
          <a:xfrm>
            <a:off x="0" y="26"/>
            <a:ext cx="9144000" cy="106573"/>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grpSp>
        <p:nvGrpSpPr>
          <p:cNvPr id="4" name="Group 3"/>
          <p:cNvGrpSpPr/>
          <p:nvPr userDrawn="1"/>
        </p:nvGrpSpPr>
        <p:grpSpPr>
          <a:xfrm>
            <a:off x="4351893" y="1122985"/>
            <a:ext cx="440281" cy="456509"/>
            <a:chOff x="4414345" y="430574"/>
            <a:chExt cx="315311" cy="326932"/>
          </a:xfrm>
        </p:grpSpPr>
        <p:sp>
          <p:nvSpPr>
            <p:cNvPr id="5" name="Oval 4"/>
            <p:cNvSpPr/>
            <p:nvPr/>
          </p:nvSpPr>
          <p:spPr>
            <a:xfrm>
              <a:off x="4414345" y="442196"/>
              <a:ext cx="315310" cy="315310"/>
            </a:xfrm>
            <a:prstGeom prst="ellipse">
              <a:avLst/>
            </a:prstGeom>
            <a:noFill/>
            <a:ln w="41275">
              <a:solidFill>
                <a:schemeClr val="bg1">
                  <a:lumMod val="75000"/>
                </a:schemeClr>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US" smtClean="0"/>
            </a:p>
          </p:txBody>
        </p:sp>
        <p:sp>
          <p:nvSpPr>
            <p:cNvPr id="6" name="TextBox 5"/>
            <p:cNvSpPr txBox="1"/>
            <p:nvPr/>
          </p:nvSpPr>
          <p:spPr>
            <a:xfrm>
              <a:off x="4502632" y="430574"/>
              <a:ext cx="227024" cy="308583"/>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r>
                <a:rPr lang="en-US" sz="2800" b="1" smtClean="0">
                  <a:solidFill>
                    <a:schemeClr val="bg1">
                      <a:lumMod val="75000"/>
                    </a:schemeClr>
                  </a:solidFill>
                  <a:latin typeface="Georgia" pitchFamily="18" charset="0"/>
                  <a:cs typeface="Arial" pitchFamily="34" charset="0"/>
                </a:rPr>
                <a:t>?</a:t>
              </a:r>
            </a:p>
          </p:txBody>
        </p:sp>
      </p:grpSp>
      <p:sp>
        <p:nvSpPr>
          <p:cNvPr id="11" name="Text Placeholder 10"/>
          <p:cNvSpPr>
            <a:spLocks noGrp="1"/>
          </p:cNvSpPr>
          <p:nvPr>
            <p:ph type="body" sz="quarter" idx="10" hasCustomPrompt="1"/>
          </p:nvPr>
        </p:nvSpPr>
        <p:spPr>
          <a:xfrm>
            <a:off x="0" y="1712201"/>
            <a:ext cx="9144000" cy="246063"/>
          </a:xfrm>
          <a:prstGeom prst="rect">
            <a:avLst/>
          </a:prstGeom>
        </p:spPr>
        <p:txBody>
          <a:bodyPr lIns="91413" tIns="45708" rIns="91413" bIns="45708"/>
          <a:lstStyle>
            <a:lvl1pPr algn="ctr">
              <a:defRPr sz="1600">
                <a:solidFill>
                  <a:schemeClr val="tx1">
                    <a:lumMod val="75000"/>
                    <a:lumOff val="25000"/>
                  </a:schemeClr>
                </a:solidFill>
              </a:defRPr>
            </a:lvl1pPr>
          </a:lstStyle>
          <a:p>
            <a:pPr lvl="0"/>
            <a:r>
              <a:rPr lang="en-GB" smtClean="0"/>
              <a:t> Question</a:t>
            </a:r>
            <a:endParaRPr lang="en-GB"/>
          </a:p>
        </p:txBody>
      </p:sp>
      <p:sp>
        <p:nvSpPr>
          <p:cNvPr id="13" name="Text Placeholder 12"/>
          <p:cNvSpPr>
            <a:spLocks noGrp="1"/>
          </p:cNvSpPr>
          <p:nvPr>
            <p:ph type="body" sz="quarter" idx="11" hasCustomPrompt="1"/>
          </p:nvPr>
        </p:nvSpPr>
        <p:spPr>
          <a:xfrm>
            <a:off x="0" y="2342478"/>
            <a:ext cx="9144000" cy="788987"/>
          </a:xfrm>
          <a:prstGeom prst="rect">
            <a:avLst/>
          </a:prstGeom>
        </p:spPr>
        <p:txBody>
          <a:bodyPr lIns="91413" tIns="45708" rIns="91413" bIns="45708"/>
          <a:lstStyle>
            <a:lvl1pPr algn="ctr">
              <a:defRPr sz="4400" i="0" baseline="0">
                <a:solidFill>
                  <a:schemeClr val="tx1">
                    <a:lumMod val="75000"/>
                    <a:lumOff val="25000"/>
                  </a:schemeClr>
                </a:solidFill>
              </a:defRPr>
            </a:lvl1pPr>
          </a:lstStyle>
          <a:p>
            <a:pPr lvl="0"/>
            <a:r>
              <a:rPr lang="en-GB" smtClean="0"/>
              <a:t>Your Answers</a:t>
            </a:r>
            <a:endParaRPr lang="en-GB"/>
          </a:p>
        </p:txBody>
      </p:sp>
      <p:sp>
        <p:nvSpPr>
          <p:cNvPr id="8" name="Title 1"/>
          <p:cNvSpPr txBox="1"/>
          <p:nvPr userDrawn="1"/>
        </p:nvSpPr>
        <p:spPr>
          <a:xfrm>
            <a:off x="227166" y="4880899"/>
            <a:ext cx="1309237" cy="152432"/>
          </a:xfrm>
          <a:prstGeom prst="rect">
            <a:avLst/>
          </a:prstGeom>
        </p:spPr>
        <p:txBody>
          <a:bodyPr vert="horz" lIns="0" tIns="0" rIns="0" bIns="0" rtlCol="0" anchor="t" anchorCtr="0">
            <a:norm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smtClean="0">
                <a:solidFill>
                  <a:schemeClr val="tx1">
                    <a:lumMod val="75000"/>
                    <a:lumOff val="25000"/>
                  </a:schemeClr>
                </a:solidFill>
                <a:cs typeface="Roboto Condensed Bold"/>
              </a:rPr>
              <a:t>PwC  |  page </a:t>
            </a:r>
            <a:fld id="{EE01B924-1E76-564A-BAD4-E1F3DBC008AB}" type="slidenum">
              <a:rPr lang="en-GB" sz="700" b="0" smtClean="0">
                <a:solidFill>
                  <a:schemeClr val="tx1">
                    <a:lumMod val="75000"/>
                    <a:lumOff val="25000"/>
                  </a:schemeClr>
                </a:solidFill>
                <a:cs typeface="Roboto Condensed Bold"/>
              </a:rPr>
              <a:t>0</a:t>
            </a:fld>
            <a:endParaRPr lang="en-GB" sz="700" b="0">
              <a:solidFill>
                <a:schemeClr val="tx1">
                  <a:lumMod val="75000"/>
                  <a:lumOff val="25000"/>
                </a:schemeClr>
              </a:solidFill>
              <a:cs typeface="Roboto Condensed Bold"/>
            </a:endParaRPr>
          </a:p>
        </p:txBody>
      </p:sp>
    </p:spTree>
    <p:extLst>
      <p:ext uri="{BB962C8B-B14F-4D97-AF65-F5344CB8AC3E}">
        <p14:creationId xmlns:p14="http://schemas.microsoft.com/office/powerpoint/2010/main" val="1105172230"/>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 column">
    <p:spTree>
      <p:nvGrpSpPr>
        <p:cNvPr id="1" name=""/>
        <p:cNvGrpSpPr/>
        <p:nvPr/>
      </p:nvGrpSpPr>
      <p:grpSpPr>
        <a:xfrm>
          <a:off x="0" y="0"/>
          <a:ext cx="0" cy="0"/>
        </a:xfrm>
      </p:grpSpPr>
      <p:grpSp>
        <p:nvGrpSpPr>
          <p:cNvPr id="9" name="Group 8"/>
          <p:cNvGrpSpPr/>
          <p:nvPr userDrawn="1"/>
        </p:nvGrpSpPr>
        <p:grpSpPr>
          <a:xfrm>
            <a:off x="3272948" y="1711842"/>
            <a:ext cx="2573983" cy="2087758"/>
            <a:chOff x="3272921" y="1017967"/>
            <a:chExt cx="2573983" cy="2547708"/>
          </a:xfrm>
        </p:grpSpPr>
        <p:cxnSp>
          <p:nvCxnSpPr>
            <p:cNvPr id="10" name="Straight Connector 9"/>
            <p:cNvCxnSpPr/>
            <p:nvPr/>
          </p:nvCxnSpPr>
          <p:spPr>
            <a:xfrm flipH="1">
              <a:off x="3272921" y="1017967"/>
              <a:ext cx="0" cy="2547708"/>
            </a:xfrm>
            <a:prstGeom prst="line">
              <a:avLst/>
            </a:prstGeom>
            <a:ln>
              <a:solidFill>
                <a:schemeClr val="bg1">
                  <a:lumMod val="75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5846904" y="1017967"/>
              <a:ext cx="0" cy="2547708"/>
            </a:xfrm>
            <a:prstGeom prst="line">
              <a:avLst/>
            </a:prstGeom>
            <a:ln>
              <a:solidFill>
                <a:schemeClr val="bg1">
                  <a:lumMod val="75000"/>
                </a:schemeClr>
              </a:solidFill>
              <a:prstDash val="sysDash"/>
            </a:ln>
          </p:spPr>
          <p:style>
            <a:lnRef idx="1">
              <a:schemeClr val="accent1"/>
            </a:lnRef>
            <a:fillRef idx="0">
              <a:schemeClr val="accent1"/>
            </a:fillRef>
            <a:effectRef idx="0">
              <a:schemeClr val="accent1"/>
            </a:effectRef>
            <a:fontRef idx="minor">
              <a:schemeClr val="tx1"/>
            </a:fontRef>
          </p:style>
        </p:cxnSp>
      </p:grpSp>
      <p:sp>
        <p:nvSpPr>
          <p:cNvPr id="15" name="Rectangle 14"/>
          <p:cNvSpPr/>
          <p:nvPr userDrawn="1"/>
        </p:nvSpPr>
        <p:spPr>
          <a:xfrm>
            <a:off x="0" y="26"/>
            <a:ext cx="9144000" cy="106573"/>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a:p>
        </p:txBody>
      </p:sp>
      <p:sp>
        <p:nvSpPr>
          <p:cNvPr id="16" name="TextBox 15"/>
          <p:cNvSpPr txBox="1"/>
          <p:nvPr userDrawn="1"/>
        </p:nvSpPr>
        <p:spPr>
          <a:xfrm>
            <a:off x="764635" y="4286622"/>
            <a:ext cx="7614741" cy="246221"/>
          </a:xfrm>
          <a:prstGeom prst="rect">
            <a:avLst/>
          </a:prstGeom>
          <a:solidFill>
            <a:schemeClr val="bg2">
              <a:lumMod val="95000"/>
            </a:schemeClr>
          </a:solid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lgn="ctr"/>
            <a:endParaRPr lang="en-GB" sz="1600">
              <a:solidFill>
                <a:schemeClr val="tx1">
                  <a:lumMod val="65000"/>
                  <a:lumOff val="35000"/>
                </a:schemeClr>
              </a:solidFill>
              <a:latin typeface="Georgia" pitchFamily="18" charset="0"/>
              <a:cs typeface="Arial" pitchFamily="34" charset="0"/>
            </a:endParaRPr>
          </a:p>
        </p:txBody>
      </p:sp>
      <p:grpSp>
        <p:nvGrpSpPr>
          <p:cNvPr id="17" name="Group 16"/>
          <p:cNvGrpSpPr/>
          <p:nvPr userDrawn="1"/>
        </p:nvGrpSpPr>
        <p:grpSpPr>
          <a:xfrm>
            <a:off x="1120961" y="4071144"/>
            <a:ext cx="6902078" cy="0"/>
            <a:chOff x="974308" y="3821561"/>
            <a:chExt cx="6902078" cy="0"/>
          </a:xfrm>
        </p:grpSpPr>
        <p:cxnSp>
          <p:nvCxnSpPr>
            <p:cNvPr id="18" name="Straight Arrow Connector 17"/>
            <p:cNvCxnSpPr/>
            <p:nvPr/>
          </p:nvCxnSpPr>
          <p:spPr>
            <a:xfrm flipH="1">
              <a:off x="974308" y="3821561"/>
              <a:ext cx="3597692" cy="0"/>
            </a:xfrm>
            <a:prstGeom prst="straightConnector1">
              <a:avLst/>
            </a:prstGeom>
            <a:ln>
              <a:solidFill>
                <a:schemeClr val="accent5"/>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4554066" y="3821561"/>
              <a:ext cx="3322320" cy="0"/>
            </a:xfrm>
            <a:prstGeom prst="straightConnector1">
              <a:avLst/>
            </a:prstGeom>
            <a:ln>
              <a:solidFill>
                <a:schemeClr val="accent5"/>
              </a:solidFill>
              <a:tailEnd type="arrow"/>
            </a:ln>
          </p:spPr>
          <p:style>
            <a:lnRef idx="1">
              <a:schemeClr val="accent1"/>
            </a:lnRef>
            <a:fillRef idx="0">
              <a:schemeClr val="accent1"/>
            </a:fillRef>
            <a:effectRef idx="0">
              <a:schemeClr val="accent1"/>
            </a:effectRef>
            <a:fontRef idx="minor">
              <a:schemeClr val="tx1"/>
            </a:fontRef>
          </p:style>
        </p:cxnSp>
      </p:grpSp>
      <p:sp>
        <p:nvSpPr>
          <p:cNvPr id="21" name="TextBox 20"/>
          <p:cNvSpPr txBox="1"/>
          <p:nvPr userDrawn="1"/>
        </p:nvSpPr>
        <p:spPr>
          <a:xfrm>
            <a:off x="3515111" y="3855735"/>
            <a:ext cx="2113778" cy="307777"/>
          </a:xfrm>
          <a:prstGeom prst="rect">
            <a:avLst/>
          </a:prstGeom>
          <a:solidFill>
            <a:schemeClr val="bg2">
              <a:lumMod val="95000"/>
            </a:schemeClr>
          </a:solid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lgn="ctr"/>
            <a:endParaRPr lang="en-GB" sz="2000" i="1" smtClean="0">
              <a:solidFill>
                <a:schemeClr val="tx1">
                  <a:lumMod val="65000"/>
                  <a:lumOff val="35000"/>
                </a:schemeClr>
              </a:solidFill>
              <a:latin typeface="Georgia" pitchFamily="18" charset="0"/>
              <a:cs typeface="Arial" pitchFamily="34" charset="0"/>
            </a:endParaRPr>
          </a:p>
        </p:txBody>
      </p:sp>
      <p:sp>
        <p:nvSpPr>
          <p:cNvPr id="3" name="Picture Placeholder 2"/>
          <p:cNvSpPr>
            <a:spLocks noGrp="1"/>
          </p:cNvSpPr>
          <p:nvPr>
            <p:ph type="pic" sz="quarter" idx="10"/>
          </p:nvPr>
        </p:nvSpPr>
        <p:spPr>
          <a:xfrm>
            <a:off x="1296988" y="1711325"/>
            <a:ext cx="927100" cy="895350"/>
          </a:xfrm>
          <a:prstGeom prst="rect">
            <a:avLst/>
          </a:prstGeom>
        </p:spPr>
        <p:txBody>
          <a:bodyPr lIns="91413" tIns="45708" rIns="91413" bIns="45708"/>
          <a:lstStyle/>
          <a:p>
            <a:endParaRPr lang="en-GB"/>
          </a:p>
        </p:txBody>
      </p:sp>
      <p:sp>
        <p:nvSpPr>
          <p:cNvPr id="5" name="Picture Placeholder 4"/>
          <p:cNvSpPr>
            <a:spLocks noGrp="1"/>
          </p:cNvSpPr>
          <p:nvPr>
            <p:ph type="pic" sz="quarter" idx="11"/>
          </p:nvPr>
        </p:nvSpPr>
        <p:spPr>
          <a:xfrm>
            <a:off x="4114800" y="1690418"/>
            <a:ext cx="914400" cy="914400"/>
          </a:xfrm>
          <a:prstGeom prst="rect">
            <a:avLst/>
          </a:prstGeom>
        </p:spPr>
        <p:txBody>
          <a:bodyPr lIns="91413" tIns="45708" rIns="91413" bIns="45708"/>
          <a:lstStyle/>
          <a:p>
            <a:endParaRPr lang="en-GB"/>
          </a:p>
        </p:txBody>
      </p:sp>
      <p:sp>
        <p:nvSpPr>
          <p:cNvPr id="23" name="Picture Placeholder 2"/>
          <p:cNvSpPr>
            <a:spLocks noGrp="1"/>
          </p:cNvSpPr>
          <p:nvPr>
            <p:ph type="pic" sz="quarter" idx="12"/>
          </p:nvPr>
        </p:nvSpPr>
        <p:spPr>
          <a:xfrm>
            <a:off x="6717516" y="1699949"/>
            <a:ext cx="927100" cy="895350"/>
          </a:xfrm>
          <a:prstGeom prst="rect">
            <a:avLst/>
          </a:prstGeom>
        </p:spPr>
        <p:txBody>
          <a:bodyPr lIns="91413" tIns="45708" rIns="91413" bIns="45708"/>
          <a:lstStyle/>
          <a:p>
            <a:endParaRPr lang="en-GB"/>
          </a:p>
        </p:txBody>
      </p:sp>
      <p:sp>
        <p:nvSpPr>
          <p:cNvPr id="25" name="Text Placeholder 24"/>
          <p:cNvSpPr>
            <a:spLocks noGrp="1"/>
          </p:cNvSpPr>
          <p:nvPr>
            <p:ph type="body" sz="quarter" idx="13" hasCustomPrompt="1"/>
          </p:nvPr>
        </p:nvSpPr>
        <p:spPr>
          <a:xfrm>
            <a:off x="765180" y="2755900"/>
            <a:ext cx="2278063" cy="1042988"/>
          </a:xfrm>
          <a:prstGeom prst="rect">
            <a:avLst/>
          </a:prstGeom>
        </p:spPr>
        <p:txBody>
          <a:bodyPr lIns="91413" tIns="45708" rIns="91413" bIns="45708"/>
          <a:lstStyle>
            <a:lvl1pPr>
              <a:defRPr b="0" i="1">
                <a:solidFill>
                  <a:schemeClr val="tx1">
                    <a:lumMod val="65000"/>
                    <a:lumOff val="35000"/>
                  </a:schemeClr>
                </a:solidFill>
              </a:defRPr>
            </a:lvl1pPr>
          </a:lstStyle>
          <a:p>
            <a:pPr lvl="0"/>
            <a:r>
              <a:rPr lang="en-GB" smtClean="0"/>
              <a:t>Description</a:t>
            </a:r>
            <a:endParaRPr lang="en-GB"/>
          </a:p>
        </p:txBody>
      </p:sp>
      <p:sp>
        <p:nvSpPr>
          <p:cNvPr id="26" name="Text Placeholder 24"/>
          <p:cNvSpPr>
            <a:spLocks noGrp="1"/>
          </p:cNvSpPr>
          <p:nvPr>
            <p:ph type="body" sz="quarter" idx="14" hasCustomPrompt="1"/>
          </p:nvPr>
        </p:nvSpPr>
        <p:spPr>
          <a:xfrm>
            <a:off x="3432979" y="2756614"/>
            <a:ext cx="2278063" cy="1042988"/>
          </a:xfrm>
          <a:prstGeom prst="rect">
            <a:avLst/>
          </a:prstGeom>
        </p:spPr>
        <p:txBody>
          <a:bodyPr lIns="91413" tIns="45708" rIns="91413" bIns="45708"/>
          <a:lstStyle>
            <a:lvl1pPr>
              <a:defRPr b="0" i="1">
                <a:solidFill>
                  <a:schemeClr val="tx1">
                    <a:lumMod val="65000"/>
                    <a:lumOff val="35000"/>
                  </a:schemeClr>
                </a:solidFill>
              </a:defRPr>
            </a:lvl1pPr>
          </a:lstStyle>
          <a:p>
            <a:pPr lvl="0"/>
            <a:r>
              <a:rPr lang="en-GB" smtClean="0"/>
              <a:t>Description</a:t>
            </a:r>
            <a:endParaRPr lang="en-GB"/>
          </a:p>
        </p:txBody>
      </p:sp>
      <p:sp>
        <p:nvSpPr>
          <p:cNvPr id="27" name="Text Placeholder 24"/>
          <p:cNvSpPr>
            <a:spLocks noGrp="1"/>
          </p:cNvSpPr>
          <p:nvPr>
            <p:ph type="body" sz="quarter" idx="15" hasCustomPrompt="1"/>
          </p:nvPr>
        </p:nvSpPr>
        <p:spPr>
          <a:xfrm>
            <a:off x="6101308" y="2755724"/>
            <a:ext cx="2278063" cy="1042988"/>
          </a:xfrm>
          <a:prstGeom prst="rect">
            <a:avLst/>
          </a:prstGeom>
        </p:spPr>
        <p:txBody>
          <a:bodyPr lIns="91413" tIns="45708" rIns="91413" bIns="45708"/>
          <a:lstStyle>
            <a:lvl1pPr>
              <a:defRPr b="0" i="1">
                <a:solidFill>
                  <a:schemeClr val="tx1">
                    <a:lumMod val="65000"/>
                    <a:lumOff val="35000"/>
                  </a:schemeClr>
                </a:solidFill>
              </a:defRPr>
            </a:lvl1pPr>
          </a:lstStyle>
          <a:p>
            <a:pPr lvl="0"/>
            <a:r>
              <a:rPr lang="en-GB" smtClean="0"/>
              <a:t>Description</a:t>
            </a:r>
            <a:endParaRPr lang="en-GB"/>
          </a:p>
        </p:txBody>
      </p:sp>
      <p:sp>
        <p:nvSpPr>
          <p:cNvPr id="29" name="Text Placeholder 28"/>
          <p:cNvSpPr>
            <a:spLocks noGrp="1"/>
          </p:cNvSpPr>
          <p:nvPr>
            <p:ph type="body" sz="quarter" idx="16" hasCustomPrompt="1"/>
          </p:nvPr>
        </p:nvSpPr>
        <p:spPr>
          <a:xfrm>
            <a:off x="3643323" y="3856069"/>
            <a:ext cx="1870075" cy="307975"/>
          </a:xfrm>
          <a:prstGeom prst="rect">
            <a:avLst/>
          </a:prstGeom>
        </p:spPr>
        <p:txBody>
          <a:bodyPr lIns="91413" tIns="45708" rIns="91413" bIns="45708"/>
          <a:lstStyle>
            <a:lvl1pPr algn="ctr">
              <a:defRPr/>
            </a:lvl1pPr>
          </a:lstStyle>
          <a:p>
            <a:pPr lvl="0"/>
            <a:r>
              <a:rPr lang="en-GB" smtClean="0"/>
              <a:t>text</a:t>
            </a:r>
            <a:endParaRPr lang="en-GB"/>
          </a:p>
        </p:txBody>
      </p:sp>
      <p:sp>
        <p:nvSpPr>
          <p:cNvPr id="31" name="Text Placeholder 30"/>
          <p:cNvSpPr>
            <a:spLocks noGrp="1"/>
          </p:cNvSpPr>
          <p:nvPr>
            <p:ph type="body" sz="quarter" idx="17" hasCustomPrompt="1"/>
          </p:nvPr>
        </p:nvSpPr>
        <p:spPr>
          <a:xfrm>
            <a:off x="765178" y="4286255"/>
            <a:ext cx="7613650" cy="246063"/>
          </a:xfrm>
          <a:prstGeom prst="rect">
            <a:avLst/>
          </a:prstGeom>
        </p:spPr>
        <p:txBody>
          <a:bodyPr lIns="91413" tIns="45708" rIns="91413" bIns="45708"/>
          <a:lstStyle>
            <a:lvl1pPr algn="ctr">
              <a:defRPr/>
            </a:lvl1pPr>
          </a:lstStyle>
          <a:p>
            <a:pPr lvl="0"/>
            <a:r>
              <a:rPr lang="en-GB" smtClean="0"/>
              <a:t>text</a:t>
            </a:r>
            <a:endParaRPr lang="en-GB"/>
          </a:p>
        </p:txBody>
      </p:sp>
      <p:sp>
        <p:nvSpPr>
          <p:cNvPr id="33" name="Text Placeholder 32"/>
          <p:cNvSpPr>
            <a:spLocks noGrp="1"/>
          </p:cNvSpPr>
          <p:nvPr>
            <p:ph type="body" sz="quarter" idx="18" hasCustomPrompt="1"/>
          </p:nvPr>
        </p:nvSpPr>
        <p:spPr>
          <a:xfrm>
            <a:off x="0" y="300263"/>
            <a:ext cx="9144000" cy="584245"/>
          </a:xfrm>
          <a:prstGeom prst="rect">
            <a:avLst/>
          </a:prstGeom>
        </p:spPr>
        <p:txBody>
          <a:bodyPr lIns="91413" tIns="45708" rIns="91413" bIns="45708"/>
          <a:lstStyle>
            <a:lvl1pPr algn="ctr">
              <a:defRPr sz="3200">
                <a:solidFill>
                  <a:schemeClr val="tx1">
                    <a:lumMod val="65000"/>
                    <a:lumOff val="35000"/>
                  </a:schemeClr>
                </a:solidFill>
              </a:defRPr>
            </a:lvl1pPr>
          </a:lstStyle>
          <a:p>
            <a:pPr lvl="0"/>
            <a:r>
              <a:rPr lang="en-GB" smtClean="0"/>
              <a:t>Title</a:t>
            </a:r>
            <a:endParaRPr lang="en-GB"/>
          </a:p>
        </p:txBody>
      </p:sp>
      <p:sp>
        <p:nvSpPr>
          <p:cNvPr id="34" name="Text Placeholder 32"/>
          <p:cNvSpPr>
            <a:spLocks noGrp="1"/>
          </p:cNvSpPr>
          <p:nvPr>
            <p:ph type="body" sz="quarter" idx="19" hasCustomPrompt="1"/>
          </p:nvPr>
        </p:nvSpPr>
        <p:spPr>
          <a:xfrm>
            <a:off x="0" y="875766"/>
            <a:ext cx="9144000" cy="420805"/>
          </a:xfrm>
          <a:prstGeom prst="rect">
            <a:avLst/>
          </a:prstGeom>
        </p:spPr>
        <p:txBody>
          <a:bodyPr lIns="91413" tIns="45708" rIns="91413" bIns="45708"/>
          <a:lstStyle>
            <a:lvl1pPr algn="ctr">
              <a:defRPr sz="2000" b="0" i="1">
                <a:solidFill>
                  <a:schemeClr val="tx1">
                    <a:lumMod val="65000"/>
                    <a:lumOff val="35000"/>
                  </a:schemeClr>
                </a:solidFill>
              </a:defRPr>
            </a:lvl1pPr>
          </a:lstStyle>
          <a:p>
            <a:pPr lvl="0"/>
            <a:r>
              <a:rPr lang="en-GB" smtClean="0"/>
              <a:t>Sub-title</a:t>
            </a:r>
            <a:endParaRPr lang="en-GB"/>
          </a:p>
        </p:txBody>
      </p:sp>
    </p:spTree>
    <p:extLst>
      <p:ext uri="{BB962C8B-B14F-4D97-AF65-F5344CB8AC3E}">
        <p14:creationId xmlns:p14="http://schemas.microsoft.com/office/powerpoint/2010/main" val="2137820768"/>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Six">
    <p:spTree>
      <p:nvGrpSpPr>
        <p:cNvPr id="1" name=""/>
        <p:cNvGrpSpPr/>
        <p:nvPr/>
      </p:nvGrpSpPr>
      <p:grpSpPr>
        <a:xfrm>
          <a:off x="0" y="0"/>
          <a:ext cx="0" cy="0"/>
        </a:xfrm>
      </p:grpSpPr>
      <p:sp>
        <p:nvSpPr>
          <p:cNvPr id="31" name="Title 23"/>
          <p:cNvSpPr>
            <a:spLocks noGrp="1"/>
          </p:cNvSpPr>
          <p:nvPr>
            <p:ph type="title" hasCustomPrompt="1"/>
          </p:nvPr>
        </p:nvSpPr>
        <p:spPr/>
        <p:txBody>
          <a:bodyPr/>
          <a:lstStyle/>
          <a:p>
            <a:r>
              <a:rPr lang="en-GB" noProof="0" smtClean="0"/>
              <a:t>Insert banner statement here</a:t>
            </a:r>
            <a:endParaRPr lang="en-GB"/>
          </a:p>
        </p:txBody>
      </p:sp>
      <p:sp>
        <p:nvSpPr>
          <p:cNvPr id="16" name="Content Placeholder 2"/>
          <p:cNvSpPr>
            <a:spLocks noGrp="1"/>
          </p:cNvSpPr>
          <p:nvPr>
            <p:ph sz="quarter" idx="10"/>
          </p:nvPr>
        </p:nvSpPr>
        <p:spPr>
          <a:xfrm>
            <a:off x="482146" y="1464385"/>
            <a:ext cx="2635135" cy="1409924"/>
          </a:xfrm>
          <a:prstGeom prst="rect">
            <a:avLst/>
          </a:prstGeom>
        </p:spPr>
        <p:txBody>
          <a:bodyPr lIns="91413" tIns="45708" rIns="91413" bIns="45708"/>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22" name="Content Placeholder 3"/>
          <p:cNvSpPr>
            <a:spLocks noGrp="1"/>
          </p:cNvSpPr>
          <p:nvPr>
            <p:ph sz="quarter" idx="11"/>
          </p:nvPr>
        </p:nvSpPr>
        <p:spPr>
          <a:xfrm>
            <a:off x="3254317" y="1464385"/>
            <a:ext cx="2635135" cy="1409924"/>
          </a:xfrm>
          <a:prstGeom prst="rect">
            <a:avLst/>
          </a:prstGeom>
        </p:spPr>
        <p:txBody>
          <a:bodyPr lIns="91413" tIns="45708" rIns="91413" bIns="45708"/>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24" name="Content Placeholder 4"/>
          <p:cNvSpPr>
            <a:spLocks noGrp="1"/>
          </p:cNvSpPr>
          <p:nvPr>
            <p:ph sz="quarter" idx="12"/>
          </p:nvPr>
        </p:nvSpPr>
        <p:spPr>
          <a:xfrm>
            <a:off x="6026742" y="1464385"/>
            <a:ext cx="2635135" cy="1409924"/>
          </a:xfrm>
          <a:prstGeom prst="rect">
            <a:avLst/>
          </a:prstGeom>
        </p:spPr>
        <p:txBody>
          <a:bodyPr lIns="91413" tIns="45708" rIns="91413" bIns="45708"/>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26" name="Content Placeholder 5"/>
          <p:cNvSpPr>
            <a:spLocks noGrp="1"/>
          </p:cNvSpPr>
          <p:nvPr>
            <p:ph sz="quarter" idx="13"/>
          </p:nvPr>
        </p:nvSpPr>
        <p:spPr>
          <a:xfrm>
            <a:off x="482146" y="2977180"/>
            <a:ext cx="2635135" cy="1409924"/>
          </a:xfrm>
          <a:prstGeom prst="rect">
            <a:avLst/>
          </a:prstGeom>
        </p:spPr>
        <p:txBody>
          <a:bodyPr lIns="91413" tIns="45708" rIns="91413" bIns="45708"/>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28" name="Content Placeholder 6"/>
          <p:cNvSpPr>
            <a:spLocks noGrp="1"/>
          </p:cNvSpPr>
          <p:nvPr>
            <p:ph sz="quarter" idx="14"/>
          </p:nvPr>
        </p:nvSpPr>
        <p:spPr>
          <a:xfrm>
            <a:off x="3254317" y="2977180"/>
            <a:ext cx="2635135" cy="1409924"/>
          </a:xfrm>
          <a:prstGeom prst="rect">
            <a:avLst/>
          </a:prstGeom>
        </p:spPr>
        <p:txBody>
          <a:bodyPr lIns="91413" tIns="45708" rIns="91413" bIns="45708"/>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30" name="Content Placeholder 7"/>
          <p:cNvSpPr>
            <a:spLocks noGrp="1"/>
          </p:cNvSpPr>
          <p:nvPr>
            <p:ph sz="quarter" idx="15"/>
          </p:nvPr>
        </p:nvSpPr>
        <p:spPr>
          <a:xfrm>
            <a:off x="6026742" y="2977180"/>
            <a:ext cx="2635135" cy="1409924"/>
          </a:xfrm>
          <a:prstGeom prst="rect">
            <a:avLst/>
          </a:prstGeom>
        </p:spPr>
        <p:txBody>
          <a:bodyPr lIns="91413" tIns="45708" rIns="91413" bIns="45708"/>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29" name="Page Number"/>
          <p:cNvSpPr txBox="1"/>
          <p:nvPr userDrawn="1">
            <p:custDataLst>
              <p:tags r:id="rId1"/>
            </p:custDataLst>
          </p:nvPr>
        </p:nvSpPr>
        <p:spPr>
          <a:xfrm>
            <a:off x="8658223" y="4806764"/>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endParaRPr lang="en-GB" sz="900" noProof="1" smtClean="0">
              <a:latin typeface="+mn-lt"/>
            </a:endParaRPr>
          </a:p>
        </p:txBody>
      </p:sp>
      <p:sp>
        <p:nvSpPr>
          <p:cNvPr id="35" name="PwC Text"/>
          <p:cNvSpPr txBox="1"/>
          <p:nvPr userDrawn="1"/>
        </p:nvSpPr>
        <p:spPr>
          <a:xfrm>
            <a:off x="483615" y="4805753"/>
            <a:ext cx="274320" cy="114300"/>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r>
              <a:rPr lang="en-GB" sz="900" noProof="1" smtClean="0">
                <a:latin typeface="+mn-lt"/>
              </a:rPr>
              <a:t>PwC</a:t>
            </a:r>
          </a:p>
        </p:txBody>
      </p:sp>
      <p:sp>
        <p:nvSpPr>
          <p:cNvPr id="21" name="Section Footer"/>
          <p:cNvSpPr txBox="1"/>
          <p:nvPr userDrawn="1">
            <p:custDataLst>
              <p:tags r:id="rId2"/>
            </p:custDataLst>
          </p:nvPr>
        </p:nvSpPr>
        <p:spPr>
          <a:xfrm>
            <a:off x="483621" y="4694657"/>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900" noProof="1" smtClean="0">
              <a:latin typeface="+mn-lt"/>
            </a:endParaRPr>
          </a:p>
        </p:txBody>
      </p:sp>
      <p:sp>
        <p:nvSpPr>
          <p:cNvPr id="23" name="Disclaimer" hidden="1"/>
          <p:cNvSpPr txBox="1"/>
          <p:nvPr userDrawn="1">
            <p:custDataLst>
              <p:tags r:id="rId3"/>
            </p:custDataLst>
          </p:nvPr>
        </p:nvSpPr>
        <p:spPr>
          <a:xfrm>
            <a:off x="4638502" y="4779055"/>
            <a:ext cx="2743200" cy="138499"/>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GB" sz="900" noProof="1" smtClean="0"/>
          </a:p>
        </p:txBody>
      </p:sp>
      <p:sp>
        <p:nvSpPr>
          <p:cNvPr id="32" name="Draft stamp"/>
          <p:cNvSpPr txBox="1"/>
          <p:nvPr userDrawn="1">
            <p:custDataLst>
              <p:tags r:id="rId4"/>
            </p:custDataLst>
          </p:nvPr>
        </p:nvSpPr>
        <p:spPr>
          <a:xfrm>
            <a:off x="8378772" y="524118"/>
            <a:ext cx="277319" cy="153888"/>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1000" noProof="1" smtClean="0">
                <a:latin typeface="+mn-lt"/>
                <a:ea typeface="Cambria Math" pitchFamily="18" charset="0"/>
              </a:rPr>
              <a:t>Draft</a:t>
            </a:r>
          </a:p>
        </p:txBody>
      </p:sp>
      <p:sp>
        <p:nvSpPr>
          <p:cNvPr id="27" name="Section Header"/>
          <p:cNvSpPr txBox="1"/>
          <p:nvPr userDrawn="1">
            <p:custDataLst>
              <p:tags r:id="rId5"/>
            </p:custDataLst>
          </p:nvPr>
        </p:nvSpPr>
        <p:spPr>
          <a:xfrm>
            <a:off x="473848" y="538465"/>
            <a:ext cx="65" cy="138499"/>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spcAft>
                <a:spcPts val="836"/>
              </a:spcAft>
            </a:pPr>
            <a:endParaRPr lang="en-GB" sz="900" noProof="1" smtClean="0">
              <a:latin typeface="+mn-lt"/>
              <a:ea typeface="Cambria Math" pitchFamily="18" charset="0"/>
            </a:endParaRPr>
          </a:p>
        </p:txBody>
      </p:sp>
      <p:cxnSp>
        <p:nvCxnSpPr>
          <p:cNvPr id="34" name="Frame Line"/>
          <p:cNvCxnSpPr/>
          <p:nvPr userDrawn="1"/>
        </p:nvCxnSpPr>
        <p:spPr>
          <a:xfrm flipV="1">
            <a:off x="346368" y="678973"/>
            <a:ext cx="8312729" cy="95294"/>
          </a:xfrm>
          <a:prstGeom prst="bentConnector3">
            <a:avLst>
              <a:gd name="adj1" fmla="val 0"/>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3" name="Date/Filepath" hidden="1"/>
          <p:cNvSpPr txBox="1"/>
          <p:nvPr userDrawn="1">
            <p:custDataLst>
              <p:tags r:id="rId6"/>
            </p:custDataLst>
          </p:nvPr>
        </p:nvSpPr>
        <p:spPr>
          <a:xfrm>
            <a:off x="791726" y="351002"/>
            <a:ext cx="7864332" cy="123111"/>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r">
              <a:spcAft>
                <a:spcPts val="836"/>
              </a:spcAft>
            </a:pPr>
            <a:r>
              <a:rPr lang="en-GB" sz="800" noProof="1" smtClean="0">
                <a:latin typeface="+mn-lt"/>
              </a:rPr>
              <a:t>31/07/2015 C:\Users\April ZY Leung\Documents\BD\Digital\HKICPA big data seminar\HKICPA seminar - Creating an Information Advantage with data and analytics_v5.pptx</a:t>
            </a: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Fixed Logo">
    <p:spTree>
      <p:nvGrpSpPr>
        <p:cNvPr id="1" name=""/>
        <p:cNvGrpSpPr/>
        <p:nvPr/>
      </p:nvGrpSpPr>
      <p:grpSpPr>
        <a:xfrm>
          <a:off x="0" y="0"/>
          <a:ext cx="0" cy="0"/>
        </a:xfrm>
      </p:grpSpPr>
      <p:grpSp>
        <p:nvGrpSpPr>
          <p:cNvPr id="39" name="Logo with Panels"/>
          <p:cNvGrpSpPr/>
          <p:nvPr userDrawn="1"/>
        </p:nvGrpSpPr>
        <p:grpSpPr>
          <a:xfrm>
            <a:off x="1026670" y="4222928"/>
            <a:ext cx="1107260" cy="612263"/>
            <a:chOff x="3835013" y="2828854"/>
            <a:chExt cx="1217986" cy="925197"/>
          </a:xfrm>
        </p:grpSpPr>
        <p:grpSp>
          <p:nvGrpSpPr>
            <p:cNvPr id="42" name="Logo Panels"/>
            <p:cNvGrpSpPr/>
            <p:nvPr/>
          </p:nvGrpSpPr>
          <p:grpSpPr>
            <a:xfrm>
              <a:off x="4609614" y="2828854"/>
              <a:ext cx="443385" cy="397546"/>
              <a:chOff x="4609614" y="2828854"/>
              <a:chExt cx="443385" cy="397546"/>
            </a:xfrm>
          </p:grpSpPr>
          <p:sp>
            <p:nvSpPr>
              <p:cNvPr id="46" name="Rectangle 1"/>
              <p:cNvSpPr>
                <a:spLocks noChangeArrowheads="1"/>
              </p:cNvSpPr>
              <p:nvPr/>
            </p:nvSpPr>
            <p:spPr bwMode="gray">
              <a:xfrm>
                <a:off x="4609614" y="3112483"/>
                <a:ext cx="443385" cy="113916"/>
              </a:xfrm>
              <a:prstGeom prst="rect">
                <a:avLst/>
              </a:prstGeom>
              <a:solidFill>
                <a:srgbClr val="F445F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47" name="Rectangle 2"/>
              <p:cNvSpPr>
                <a:spLocks noChangeArrowheads="1"/>
              </p:cNvSpPr>
              <p:nvPr/>
            </p:nvSpPr>
            <p:spPr bwMode="gray">
              <a:xfrm>
                <a:off x="4609618" y="2873556"/>
                <a:ext cx="269567" cy="352844"/>
              </a:xfrm>
              <a:prstGeom prst="rect">
                <a:avLst/>
              </a:prstGeom>
              <a:solidFill>
                <a:srgbClr val="F6B67F"/>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48" name="Rectangle 3"/>
              <p:cNvSpPr>
                <a:spLocks noChangeArrowheads="1"/>
              </p:cNvSpPr>
              <p:nvPr/>
            </p:nvSpPr>
            <p:spPr bwMode="gray">
              <a:xfrm>
                <a:off x="4609618" y="2828854"/>
                <a:ext cx="224319" cy="397545"/>
              </a:xfrm>
              <a:prstGeom prst="rect">
                <a:avLst/>
              </a:prstGeom>
              <a:solidFill>
                <a:srgbClr val="F48F1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49" name="Rectangle 4"/>
              <p:cNvSpPr>
                <a:spLocks noChangeArrowheads="1"/>
              </p:cNvSpPr>
              <p:nvPr/>
            </p:nvSpPr>
            <p:spPr bwMode="gray">
              <a:xfrm>
                <a:off x="4609617" y="2873555"/>
                <a:ext cx="224319" cy="352844"/>
              </a:xfrm>
              <a:prstGeom prst="rect">
                <a:avLst/>
              </a:prstGeom>
              <a:solidFill>
                <a:srgbClr val="EB660B"/>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50" name="Rectangle 5"/>
              <p:cNvSpPr>
                <a:spLocks noChangeArrowheads="1"/>
              </p:cNvSpPr>
              <p:nvPr/>
            </p:nvSpPr>
            <p:spPr bwMode="gray">
              <a:xfrm>
                <a:off x="4609615" y="2944211"/>
                <a:ext cx="383843" cy="282188"/>
              </a:xfrm>
              <a:prstGeom prst="rect">
                <a:avLst/>
              </a:prstGeom>
              <a:solidFill>
                <a:srgbClr val="F3BF09"/>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51" name="Rectangle 6"/>
              <p:cNvSpPr>
                <a:spLocks noChangeArrowheads="1"/>
              </p:cNvSpPr>
              <p:nvPr/>
            </p:nvSpPr>
            <p:spPr bwMode="gray">
              <a:xfrm>
                <a:off x="4609616" y="3112483"/>
                <a:ext cx="383842" cy="113916"/>
              </a:xfrm>
              <a:prstGeom prst="rect">
                <a:avLst/>
              </a:prstGeom>
              <a:solidFill>
                <a:srgbClr val="E93409"/>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52" name="Rectangle 7"/>
              <p:cNvSpPr>
                <a:spLocks noChangeArrowheads="1"/>
              </p:cNvSpPr>
              <p:nvPr/>
            </p:nvSpPr>
            <p:spPr bwMode="gray">
              <a:xfrm>
                <a:off x="4609616" y="2944211"/>
                <a:ext cx="269570" cy="282188"/>
              </a:xfrm>
              <a:prstGeom prst="rect">
                <a:avLst/>
              </a:prstGeom>
              <a:solidFill>
                <a:srgbClr val="EA880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53" name="Rectangle 8"/>
              <p:cNvSpPr>
                <a:spLocks noChangeArrowheads="1"/>
              </p:cNvSpPr>
              <p:nvPr/>
            </p:nvSpPr>
            <p:spPr bwMode="gray">
              <a:xfrm>
                <a:off x="4609616" y="3112483"/>
                <a:ext cx="269569" cy="113916"/>
              </a:xfrm>
              <a:prstGeom prst="rect">
                <a:avLst/>
              </a:prstGeom>
              <a:solidFill>
                <a:srgbClr val="E0250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54" name="Rectangle 9"/>
              <p:cNvSpPr/>
              <p:nvPr/>
            </p:nvSpPr>
            <p:spPr bwMode="gray">
              <a:xfrm>
                <a:off x="4609616" y="2944211"/>
                <a:ext cx="224321" cy="282188"/>
              </a:xfrm>
              <a:prstGeom prst="rect">
                <a:avLst/>
              </a:prstGeom>
              <a:solidFill>
                <a:srgbClr val="E04C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61" name="Rectangle 10"/>
              <p:cNvSpPr>
                <a:spLocks noChangeArrowheads="1"/>
              </p:cNvSpPr>
              <p:nvPr/>
            </p:nvSpPr>
            <p:spPr bwMode="gray">
              <a:xfrm>
                <a:off x="4609617" y="3112483"/>
                <a:ext cx="224320" cy="113916"/>
              </a:xfrm>
              <a:prstGeom prst="rect">
                <a:avLst/>
              </a:prstGeom>
              <a:solidFill>
                <a:srgbClr val="D614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62" name="Rectangle 11"/>
              <p:cNvSpPr>
                <a:spLocks noChangeArrowheads="1"/>
              </p:cNvSpPr>
              <p:nvPr/>
            </p:nvSpPr>
            <p:spPr bwMode="gray">
              <a:xfrm>
                <a:off x="4609617" y="3052823"/>
                <a:ext cx="141027" cy="173576"/>
              </a:xfrm>
              <a:prstGeom prst="rect">
                <a:avLst/>
              </a:prstGeom>
              <a:solidFill>
                <a:srgbClr val="C93C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63" name="Rectangle 12"/>
              <p:cNvSpPr>
                <a:spLocks noChangeArrowheads="1"/>
              </p:cNvSpPr>
              <p:nvPr/>
            </p:nvSpPr>
            <p:spPr bwMode="gray">
              <a:xfrm>
                <a:off x="4609617" y="3112483"/>
                <a:ext cx="141027" cy="113916"/>
              </a:xfrm>
              <a:prstGeom prst="rect">
                <a:avLst/>
              </a:prstGeom>
              <a:solidFill>
                <a:srgbClr val="C01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grpSp>
        <p:grpSp>
          <p:nvGrpSpPr>
            <p:cNvPr id="43" name="Logo"/>
            <p:cNvGrpSpPr/>
            <p:nvPr/>
          </p:nvGrpSpPr>
          <p:grpSpPr>
            <a:xfrm>
              <a:off x="3835013" y="3226397"/>
              <a:ext cx="905256" cy="527654"/>
              <a:chOff x="3835013" y="3226397"/>
              <a:chExt cx="905256" cy="527654"/>
            </a:xfrm>
          </p:grpSpPr>
          <p:sp>
            <p:nvSpPr>
              <p:cNvPr id="44" name="Rectangle 0"/>
              <p:cNvSpPr>
                <a:spLocks noChangeArrowheads="1"/>
              </p:cNvSpPr>
              <p:nvPr/>
            </p:nvSpPr>
            <p:spPr bwMode="black">
              <a:xfrm>
                <a:off x="4381013" y="3226397"/>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45" name="Freeform 44"/>
              <p:cNvSpPr>
                <a:spLocks noEditPoints="1"/>
              </p:cNvSpPr>
              <p:nvPr/>
            </p:nvSpPr>
            <p:spPr bwMode="black">
              <a:xfrm>
                <a:off x="3835013" y="3412840"/>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28" name="Descriptor"/>
          <p:cNvSpPr txBox="1"/>
          <p:nvPr userDrawn="1">
            <p:custDataLst>
              <p:tags r:id="rId1"/>
            </p:custDataLst>
          </p:nvPr>
        </p:nvSpPr>
        <p:spPr bwMode="black">
          <a:xfrm>
            <a:off x="1870365" y="473882"/>
            <a:ext cx="43282" cy="184666"/>
          </a:xfrm>
          <a:prstGeom prst="rect">
            <a:avLst/>
          </a:prstGeom>
          <a:noFill/>
        </p:spPr>
        <p:txBody>
          <a:bodyPr wrap="none" lIns="0" tIns="0" rIns="0" bIns="0" rtlCol="0" anchor="b">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28497" algn="l"/>
            <a:r>
              <a:rPr lang="en-GB" sz="1200" noProof="0" smtClean="0">
                <a:solidFill>
                  <a:schemeClr val="tx1"/>
                </a:solidFill>
                <a:latin typeface="+mn-lt"/>
                <a:cs typeface="Arial" pitchFamily="34" charset="0"/>
              </a:rPr>
              <a:t> </a:t>
            </a:r>
          </a:p>
        </p:txBody>
      </p:sp>
      <p:sp>
        <p:nvSpPr>
          <p:cNvPr id="21" name="Title"/>
          <p:cNvSpPr>
            <a:spLocks noGrp="1"/>
          </p:cNvSpPr>
          <p:nvPr>
            <p:ph type="ctrTitle" hasCustomPrompt="1"/>
            <p:custDataLst>
              <p:tags r:id="rId2"/>
            </p:custDataLst>
          </p:nvPr>
        </p:nvSpPr>
        <p:spPr bwMode="black">
          <a:xfrm>
            <a:off x="1870367" y="806825"/>
            <a:ext cx="5403273" cy="415498"/>
          </a:xfrm>
        </p:spPr>
        <p:txBody>
          <a:bodyPr anchor="t" anchorCtr="0">
            <a:spAutoFit/>
          </a:bodyPr>
          <a:lstStyle>
            <a:lvl1pPr>
              <a:lnSpc>
                <a:spcPct val="100000"/>
              </a:lnSpc>
              <a:defRPr sz="2700" b="1" i="1" baseline="0">
                <a:solidFill>
                  <a:schemeClr val="tx1"/>
                </a:solidFill>
              </a:defRPr>
            </a:lvl1pPr>
          </a:lstStyle>
          <a:p>
            <a:r>
              <a:rPr lang="en-GB" noProof="0" smtClean="0"/>
              <a:t>Presentation Title</a:t>
            </a:r>
            <a:endParaRPr lang="en-GB" noProof="0"/>
          </a:p>
        </p:txBody>
      </p:sp>
      <p:sp>
        <p:nvSpPr>
          <p:cNvPr id="22" name="Subtitle"/>
          <p:cNvSpPr>
            <a:spLocks noGrp="1"/>
          </p:cNvSpPr>
          <p:nvPr>
            <p:ph type="subTitle" idx="1" hasCustomPrompt="1"/>
            <p:custDataLst>
              <p:tags r:id="rId3"/>
            </p:custDataLst>
          </p:nvPr>
        </p:nvSpPr>
        <p:spPr bwMode="black">
          <a:xfrm>
            <a:off x="1870367" y="1159934"/>
            <a:ext cx="5403273" cy="466257"/>
          </a:xfrm>
          <a:prstGeom prst="rect">
            <a:avLst/>
          </a:prstGeom>
        </p:spPr>
        <p:txBody>
          <a:bodyPr lIns="91413" tIns="45708" rIns="91413" bIns="45708">
            <a:spAutoFit/>
          </a:bodyPr>
          <a:lstStyle>
            <a:lvl1pPr marL="0" indent="0" algn="l">
              <a:lnSpc>
                <a:spcPct val="90000"/>
              </a:lnSpc>
              <a:spcAft>
                <a:spcPct val="0"/>
              </a:spcAft>
              <a:buNone/>
              <a:defRPr sz="2700" baseline="0">
                <a:solidFill>
                  <a:schemeClr val="tx1"/>
                </a:solidFill>
                <a:latin typeface="+mj-lt"/>
              </a:defRPr>
            </a:lvl1pPr>
            <a:lvl2pPr marL="0" indent="0" algn="l">
              <a:buNone/>
              <a:defRPr sz="1700">
                <a:solidFill>
                  <a:schemeClr val="bg1"/>
                </a:solidFill>
                <a:latin typeface="+mj-lt"/>
              </a:defRPr>
            </a:lvl2pPr>
            <a:lvl3pPr marL="424320" indent="0" algn="l">
              <a:buNone/>
              <a:defRPr sz="1700">
                <a:solidFill>
                  <a:schemeClr val="bg1"/>
                </a:solidFill>
                <a:latin typeface="+mj-lt"/>
              </a:defRPr>
            </a:lvl3pPr>
            <a:lvl4pPr marL="848638" indent="0" algn="l">
              <a:buNone/>
              <a:defRPr sz="1700">
                <a:solidFill>
                  <a:schemeClr val="bg1"/>
                </a:solidFill>
                <a:latin typeface="+mj-lt"/>
              </a:defRPr>
            </a:lvl4pPr>
            <a:lvl5pPr marL="1272958" indent="0" algn="l">
              <a:buNone/>
              <a:defRPr sz="1700">
                <a:solidFill>
                  <a:schemeClr val="bg1"/>
                </a:solidFill>
                <a:latin typeface="+mj-lt"/>
              </a:defRPr>
            </a:lvl5pPr>
            <a:lvl6pPr marL="1697277" indent="0" algn="l">
              <a:buNone/>
              <a:defRPr sz="1700">
                <a:solidFill>
                  <a:schemeClr val="bg1"/>
                </a:solidFill>
                <a:latin typeface="+mj-lt"/>
              </a:defRPr>
            </a:lvl6pPr>
            <a:lvl7pPr marL="2121597" indent="0" algn="l">
              <a:buNone/>
              <a:defRPr sz="1700">
                <a:solidFill>
                  <a:schemeClr val="bg1"/>
                </a:solidFill>
                <a:latin typeface="+mj-lt"/>
              </a:defRPr>
            </a:lvl7pPr>
            <a:lvl8pPr marL="2545916" indent="0" algn="l">
              <a:buNone/>
              <a:defRPr sz="1700">
                <a:solidFill>
                  <a:schemeClr val="bg1"/>
                </a:solidFill>
                <a:latin typeface="+mj-lt"/>
              </a:defRPr>
            </a:lvl8pPr>
            <a:lvl9pPr marL="2970237" indent="0" algn="l">
              <a:buNone/>
              <a:defRPr sz="1700">
                <a:solidFill>
                  <a:schemeClr val="bg1"/>
                </a:solidFill>
                <a:latin typeface="+mj-lt"/>
              </a:defRPr>
            </a:lvl9pPr>
          </a:lstStyle>
          <a:p>
            <a:r>
              <a:rPr lang="en-GB" noProof="0" smtClean="0"/>
              <a:t>Subtitle</a:t>
            </a:r>
          </a:p>
        </p:txBody>
      </p:sp>
      <p:sp>
        <p:nvSpPr>
          <p:cNvPr id="26" name="Confidentiality stamp"/>
          <p:cNvSpPr txBox="1"/>
          <p:nvPr>
            <p:custDataLst>
              <p:tags r:id="rId4"/>
            </p:custDataLst>
          </p:nvPr>
        </p:nvSpPr>
        <p:spPr bwMode="black">
          <a:xfrm>
            <a:off x="482148" y="2468913"/>
            <a:ext cx="1113905" cy="123111"/>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800" i="1" noProof="0" smtClean="0">
              <a:latin typeface="Georgia" pitchFamily="18" charset="0"/>
              <a:cs typeface="Arial" pitchFamily="34" charset="0"/>
            </a:endParaRPr>
          </a:p>
        </p:txBody>
      </p:sp>
      <p:sp>
        <p:nvSpPr>
          <p:cNvPr id="35" name="Draft stamp"/>
          <p:cNvSpPr txBox="1"/>
          <p:nvPr>
            <p:custDataLst>
              <p:tags r:id="rId5"/>
            </p:custDataLst>
          </p:nvPr>
        </p:nvSpPr>
        <p:spPr bwMode="black">
          <a:xfrm>
            <a:off x="482149" y="2674646"/>
            <a:ext cx="1111135" cy="238474"/>
          </a:xfrm>
          <a:prstGeom prst="rect">
            <a:avLst/>
          </a:prstGeom>
          <a:noFill/>
          <a:ln>
            <a:noFill/>
          </a:ln>
        </p:spPr>
        <p:txBody>
          <a:bodyPr wrap="square" lIns="0" tIns="0" rIns="0" bIns="114248" rtlCol="0" anchor="t"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lnSpc>
                <a:spcPct val="100000"/>
              </a:lnSpc>
            </a:pPr>
            <a:r>
              <a:rPr lang="en-GB" sz="800" b="1" i="1" noProof="0" smtClean="0">
                <a:solidFill>
                  <a:schemeClr val="tx1"/>
                </a:solidFill>
                <a:latin typeface="Georgia" pitchFamily="18" charset="0"/>
                <a:cs typeface="Arial" pitchFamily="34" charset="0"/>
              </a:rPr>
              <a:t> </a:t>
            </a:r>
          </a:p>
        </p:txBody>
      </p:sp>
      <p:sp>
        <p:nvSpPr>
          <p:cNvPr id="27" name="Report Date"/>
          <p:cNvSpPr txBox="1"/>
          <p:nvPr>
            <p:custDataLst>
              <p:tags r:id="rId6"/>
            </p:custDataLst>
          </p:nvPr>
        </p:nvSpPr>
        <p:spPr bwMode="black">
          <a:xfrm>
            <a:off x="482149" y="2874342"/>
            <a:ext cx="1111135" cy="123111"/>
          </a:xfrm>
          <a:prstGeom prst="rect">
            <a:avLst/>
          </a:prstGeom>
          <a:noFill/>
          <a:ln>
            <a:noFill/>
          </a:ln>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r>
              <a:rPr lang="en-GB" sz="800" i="1" noProof="0" smtClean="0">
                <a:solidFill>
                  <a:schemeClr val="tx1"/>
                </a:solidFill>
                <a:latin typeface="Georgia" pitchFamily="18" charset="0"/>
                <a:cs typeface="Arial" pitchFamily="34" charset="0"/>
              </a:rPr>
              <a:t> </a:t>
            </a:r>
          </a:p>
        </p:txBody>
      </p:sp>
      <p:cxnSp>
        <p:nvCxnSpPr>
          <p:cNvPr id="30" name="Frame Line"/>
          <p:cNvCxnSpPr/>
          <p:nvPr userDrawn="1"/>
        </p:nvCxnSpPr>
        <p:spPr bwMode="black">
          <a:xfrm flipV="1">
            <a:off x="346367" y="2366369"/>
            <a:ext cx="1246909" cy="102429"/>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cxnSp>
        <p:nvCxnSpPr>
          <p:cNvPr id="31" name="Frame Line"/>
          <p:cNvCxnSpPr/>
          <p:nvPr userDrawn="1"/>
        </p:nvCxnSpPr>
        <p:spPr bwMode="black">
          <a:xfrm flipV="1">
            <a:off x="1731824" y="759868"/>
            <a:ext cx="6927273" cy="95294"/>
          </a:xfrm>
          <a:prstGeom prst="bentConnector3">
            <a:avLst>
              <a:gd name="adj1" fmla="val -38"/>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Colour">
    <p:spTree>
      <p:nvGrpSpPr>
        <p:cNvPr id="1" name=""/>
        <p:cNvGrpSpPr/>
        <p:nvPr/>
      </p:nvGrpSpPr>
      <p:grpSpPr>
        <a:xfrm>
          <a:off x="0" y="0"/>
          <a:ext cx="0" cy="0"/>
        </a:xfrm>
      </p:grpSpPr>
      <p:grpSp>
        <p:nvGrpSpPr>
          <p:cNvPr id="28" name="Logo with Panels"/>
          <p:cNvGrpSpPr/>
          <p:nvPr userDrawn="1"/>
        </p:nvGrpSpPr>
        <p:grpSpPr>
          <a:xfrm>
            <a:off x="1026670" y="14"/>
            <a:ext cx="8117330" cy="4835155"/>
            <a:chOff x="1129337" y="1"/>
            <a:chExt cx="8929063" cy="7306456"/>
          </a:xfrm>
        </p:grpSpPr>
        <p:grpSp>
          <p:nvGrpSpPr>
            <p:cNvPr id="2" name="Logo Shapes"/>
            <p:cNvGrpSpPr/>
            <p:nvPr userDrawn="1"/>
          </p:nvGrpSpPr>
          <p:grpSpPr>
            <a:xfrm>
              <a:off x="1904331" y="1"/>
              <a:ext cx="8154069" cy="6780464"/>
              <a:chOff x="1735972" y="184214"/>
              <a:chExt cx="7412791" cy="5982762"/>
            </a:xfrm>
          </p:grpSpPr>
          <p:sp>
            <p:nvSpPr>
              <p:cNvPr id="17" name="Rectangle 2"/>
              <p:cNvSpPr>
                <a:spLocks noChangeArrowheads="1"/>
              </p:cNvSpPr>
              <p:nvPr/>
            </p:nvSpPr>
            <p:spPr bwMode="gray">
              <a:xfrm>
                <a:off x="1735973" y="184214"/>
                <a:ext cx="5677593" cy="5976739"/>
              </a:xfrm>
              <a:prstGeom prst="rect">
                <a:avLst/>
              </a:prstGeom>
              <a:solidFill>
                <a:schemeClr val="tx2">
                  <a:lumMod val="60000"/>
                  <a:lumOff val="40000"/>
                </a:schemeClr>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noProof="0"/>
              </a:p>
            </p:txBody>
          </p:sp>
          <p:sp>
            <p:nvSpPr>
              <p:cNvPr id="11" name="Rectangle 4"/>
              <p:cNvSpPr>
                <a:spLocks noChangeArrowheads="1"/>
              </p:cNvSpPr>
              <p:nvPr/>
            </p:nvSpPr>
            <p:spPr bwMode="gray">
              <a:xfrm>
                <a:off x="1735973" y="1196944"/>
                <a:ext cx="7412790" cy="4970032"/>
              </a:xfrm>
              <a:prstGeom prst="rect">
                <a:avLst/>
              </a:prstGeom>
              <a:solidFill>
                <a:schemeClr val="tx2">
                  <a:lumMod val="40000"/>
                  <a:lumOff val="60000"/>
                </a:schemeClr>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noProof="0"/>
              </a:p>
            </p:txBody>
          </p:sp>
          <p:sp>
            <p:nvSpPr>
              <p:cNvPr id="14" name="Rectangle 7"/>
              <p:cNvSpPr>
                <a:spLocks noChangeArrowheads="1"/>
              </p:cNvSpPr>
              <p:nvPr/>
            </p:nvSpPr>
            <p:spPr bwMode="gray">
              <a:xfrm>
                <a:off x="1735972" y="1196944"/>
                <a:ext cx="5677593" cy="4970032"/>
              </a:xfrm>
              <a:prstGeom prst="rect">
                <a:avLst/>
              </a:prstGeom>
              <a:solidFill>
                <a:schemeClr val="accent1"/>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noProof="0"/>
              </a:p>
            </p:txBody>
          </p:sp>
        </p:grpSp>
        <p:grpSp>
          <p:nvGrpSpPr>
            <p:cNvPr id="23" name="Logo"/>
            <p:cNvGrpSpPr/>
            <p:nvPr userDrawn="1"/>
          </p:nvGrpSpPr>
          <p:grpSpPr>
            <a:xfrm>
              <a:off x="1129337" y="6778803"/>
              <a:ext cx="905256" cy="527654"/>
              <a:chOff x="1129337" y="6778803"/>
              <a:chExt cx="905256" cy="527654"/>
            </a:xfrm>
          </p:grpSpPr>
          <p:sp>
            <p:nvSpPr>
              <p:cNvPr id="19" name="Rectangle 0"/>
              <p:cNvSpPr>
                <a:spLocks noChangeArrowheads="1"/>
              </p:cNvSpPr>
              <p:nvPr userDrawn="1"/>
            </p:nvSpPr>
            <p:spPr bwMode="black">
              <a:xfrm>
                <a:off x="1675337" y="6778803"/>
                <a:ext cx="228600" cy="57350"/>
              </a:xfrm>
              <a:prstGeom prst="rect">
                <a:avLst/>
              </a:prstGeom>
              <a:solidFill>
                <a:schemeClr val="accent1"/>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sp>
            <p:nvSpPr>
              <p:cNvPr id="20" name="Freeform 19"/>
              <p:cNvSpPr>
                <a:spLocks noEditPoints="1"/>
              </p:cNvSpPr>
              <p:nvPr userDrawn="1"/>
            </p:nvSpPr>
            <p:spPr bwMode="black">
              <a:xfrm>
                <a:off x="1129337" y="6965246"/>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761657"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16" name="Descriptor"/>
          <p:cNvSpPr txBox="1"/>
          <p:nvPr userDrawn="1">
            <p:custDataLst>
              <p:tags r:id="rId1"/>
            </p:custDataLst>
          </p:nvPr>
        </p:nvSpPr>
        <p:spPr bwMode="white">
          <a:xfrm>
            <a:off x="1870365" y="473882"/>
            <a:ext cx="43282" cy="184666"/>
          </a:xfrm>
          <a:prstGeom prst="rect">
            <a:avLst/>
          </a:prstGeom>
          <a:noFill/>
        </p:spPr>
        <p:txBody>
          <a:bodyPr wrap="none" lIns="0" tIns="0" rIns="0" bIns="0" rtlCol="0" anchor="b">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28497" algn="l"/>
            <a:r>
              <a:rPr lang="en-GB" sz="1200" noProof="0" smtClean="0">
                <a:solidFill>
                  <a:schemeClr val="bg1"/>
                </a:solidFill>
                <a:latin typeface="+mn-lt"/>
                <a:cs typeface="Arial" pitchFamily="34" charset="0"/>
              </a:rPr>
              <a:t> </a:t>
            </a:r>
          </a:p>
        </p:txBody>
      </p:sp>
      <p:sp>
        <p:nvSpPr>
          <p:cNvPr id="21" name="Title"/>
          <p:cNvSpPr>
            <a:spLocks noGrp="1"/>
          </p:cNvSpPr>
          <p:nvPr userDrawn="1">
            <p:ph type="ctrTitle" hasCustomPrompt="1"/>
            <p:custDataLst>
              <p:tags r:id="rId2"/>
            </p:custDataLst>
          </p:nvPr>
        </p:nvSpPr>
        <p:spPr bwMode="white">
          <a:xfrm>
            <a:off x="1870367" y="806825"/>
            <a:ext cx="5403273" cy="415498"/>
          </a:xfrm>
        </p:spPr>
        <p:txBody>
          <a:bodyPr anchor="t" anchorCtr="0">
            <a:spAutoFit/>
          </a:bodyPr>
          <a:lstStyle>
            <a:lvl1pPr>
              <a:lnSpc>
                <a:spcPct val="100000"/>
              </a:lnSpc>
              <a:defRPr sz="2700" b="1" i="1" baseline="0">
                <a:solidFill>
                  <a:schemeClr val="bg1"/>
                </a:solidFill>
              </a:defRPr>
            </a:lvl1pPr>
          </a:lstStyle>
          <a:p>
            <a:r>
              <a:rPr lang="en-GB" noProof="0" smtClean="0"/>
              <a:t>Presentation Title</a:t>
            </a:r>
            <a:endParaRPr lang="en-GB" noProof="0"/>
          </a:p>
        </p:txBody>
      </p:sp>
      <p:sp>
        <p:nvSpPr>
          <p:cNvPr id="22" name="Subtitle"/>
          <p:cNvSpPr>
            <a:spLocks noGrp="1"/>
          </p:cNvSpPr>
          <p:nvPr userDrawn="1">
            <p:ph type="subTitle" idx="1" hasCustomPrompt="1"/>
            <p:custDataLst>
              <p:tags r:id="rId3"/>
            </p:custDataLst>
          </p:nvPr>
        </p:nvSpPr>
        <p:spPr bwMode="white">
          <a:xfrm>
            <a:off x="1870367" y="1159934"/>
            <a:ext cx="5403273" cy="466257"/>
          </a:xfrm>
          <a:prstGeom prst="rect">
            <a:avLst/>
          </a:prstGeom>
        </p:spPr>
        <p:txBody>
          <a:bodyPr lIns="91413" tIns="45708" rIns="91413" bIns="45708">
            <a:spAutoFit/>
          </a:bodyPr>
          <a:lstStyle>
            <a:lvl1pPr marL="0" indent="0" algn="l">
              <a:lnSpc>
                <a:spcPct val="90000"/>
              </a:lnSpc>
              <a:spcAft>
                <a:spcPct val="0"/>
              </a:spcAft>
              <a:buNone/>
              <a:defRPr sz="2700" baseline="0">
                <a:solidFill>
                  <a:schemeClr val="bg1"/>
                </a:solidFill>
                <a:latin typeface="+mj-lt"/>
              </a:defRPr>
            </a:lvl1pPr>
            <a:lvl2pPr marL="0" indent="0" algn="l">
              <a:buNone/>
              <a:defRPr sz="1700">
                <a:solidFill>
                  <a:schemeClr val="bg1"/>
                </a:solidFill>
                <a:latin typeface="+mj-lt"/>
              </a:defRPr>
            </a:lvl2pPr>
            <a:lvl3pPr marL="424320" indent="0" algn="l">
              <a:buNone/>
              <a:defRPr sz="1700">
                <a:solidFill>
                  <a:schemeClr val="bg1"/>
                </a:solidFill>
                <a:latin typeface="+mj-lt"/>
              </a:defRPr>
            </a:lvl3pPr>
            <a:lvl4pPr marL="848638" indent="0" algn="l">
              <a:buNone/>
              <a:defRPr sz="1700">
                <a:solidFill>
                  <a:schemeClr val="bg1"/>
                </a:solidFill>
                <a:latin typeface="+mj-lt"/>
              </a:defRPr>
            </a:lvl4pPr>
            <a:lvl5pPr marL="1272958" indent="0" algn="l">
              <a:buNone/>
              <a:defRPr sz="1700">
                <a:solidFill>
                  <a:schemeClr val="bg1"/>
                </a:solidFill>
                <a:latin typeface="+mj-lt"/>
              </a:defRPr>
            </a:lvl5pPr>
            <a:lvl6pPr marL="1697277" indent="0" algn="l">
              <a:buNone/>
              <a:defRPr sz="1700">
                <a:solidFill>
                  <a:schemeClr val="bg1"/>
                </a:solidFill>
                <a:latin typeface="+mj-lt"/>
              </a:defRPr>
            </a:lvl6pPr>
            <a:lvl7pPr marL="2121597" indent="0" algn="l">
              <a:buNone/>
              <a:defRPr sz="1700">
                <a:solidFill>
                  <a:schemeClr val="bg1"/>
                </a:solidFill>
                <a:latin typeface="+mj-lt"/>
              </a:defRPr>
            </a:lvl7pPr>
            <a:lvl8pPr marL="2545916" indent="0" algn="l">
              <a:buNone/>
              <a:defRPr sz="1700">
                <a:solidFill>
                  <a:schemeClr val="bg1"/>
                </a:solidFill>
                <a:latin typeface="+mj-lt"/>
              </a:defRPr>
            </a:lvl8pPr>
            <a:lvl9pPr marL="2970237" indent="0" algn="l">
              <a:buNone/>
              <a:defRPr sz="1700">
                <a:solidFill>
                  <a:schemeClr val="bg1"/>
                </a:solidFill>
                <a:latin typeface="+mj-lt"/>
              </a:defRPr>
            </a:lvl9pPr>
          </a:lstStyle>
          <a:p>
            <a:r>
              <a:rPr lang="en-GB" noProof="0" smtClean="0"/>
              <a:t>Subtitle</a:t>
            </a:r>
          </a:p>
        </p:txBody>
      </p:sp>
      <p:sp>
        <p:nvSpPr>
          <p:cNvPr id="26" name="Confidentiality stamp"/>
          <p:cNvSpPr txBox="1"/>
          <p:nvPr userDrawn="1">
            <p:custDataLst>
              <p:tags r:id="rId4"/>
            </p:custDataLst>
          </p:nvPr>
        </p:nvSpPr>
        <p:spPr bwMode="black">
          <a:xfrm>
            <a:off x="482148" y="2468913"/>
            <a:ext cx="1113905" cy="123111"/>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54591" algn="l">
              <a:spcAft>
                <a:spcPts val="836"/>
              </a:spcAft>
            </a:pPr>
            <a:endParaRPr lang="en-GB" sz="800" i="1" noProof="0" smtClean="0">
              <a:latin typeface="Georgia" pitchFamily="18" charset="0"/>
              <a:cs typeface="Arial" pitchFamily="34" charset="0"/>
            </a:endParaRPr>
          </a:p>
        </p:txBody>
      </p:sp>
      <p:sp>
        <p:nvSpPr>
          <p:cNvPr id="35" name="Draft stamp"/>
          <p:cNvSpPr txBox="1"/>
          <p:nvPr userDrawn="1">
            <p:custDataLst>
              <p:tags r:id="rId5"/>
            </p:custDataLst>
          </p:nvPr>
        </p:nvSpPr>
        <p:spPr bwMode="black">
          <a:xfrm>
            <a:off x="482149" y="2674646"/>
            <a:ext cx="1111135" cy="238474"/>
          </a:xfrm>
          <a:prstGeom prst="rect">
            <a:avLst/>
          </a:prstGeom>
          <a:noFill/>
          <a:ln>
            <a:noFill/>
          </a:ln>
        </p:spPr>
        <p:txBody>
          <a:bodyPr wrap="square" lIns="0" tIns="0" rIns="0" bIns="114248" rtlCol="0" anchor="t"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lnSpc>
                <a:spcPct val="100000"/>
              </a:lnSpc>
            </a:pPr>
            <a:r>
              <a:rPr lang="en-GB" sz="800" b="1" i="1" noProof="0" smtClean="0">
                <a:solidFill>
                  <a:schemeClr val="tx1"/>
                </a:solidFill>
                <a:latin typeface="Georgia" pitchFamily="18" charset="0"/>
                <a:cs typeface="Arial" pitchFamily="34" charset="0"/>
              </a:rPr>
              <a:t> </a:t>
            </a:r>
          </a:p>
        </p:txBody>
      </p:sp>
      <p:sp>
        <p:nvSpPr>
          <p:cNvPr id="18" name="Report Date"/>
          <p:cNvSpPr txBox="1"/>
          <p:nvPr userDrawn="1">
            <p:custDataLst>
              <p:tags r:id="rId6"/>
            </p:custDataLst>
          </p:nvPr>
        </p:nvSpPr>
        <p:spPr bwMode="black">
          <a:xfrm>
            <a:off x="482149" y="2874342"/>
            <a:ext cx="1111135" cy="123111"/>
          </a:xfrm>
          <a:prstGeom prst="rect">
            <a:avLst/>
          </a:prstGeom>
          <a:noFill/>
          <a:ln>
            <a:noFill/>
          </a:ln>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l"/>
            <a:r>
              <a:rPr lang="en-GB" sz="800" i="1" noProof="0" smtClean="0">
                <a:solidFill>
                  <a:schemeClr val="tx1"/>
                </a:solidFill>
                <a:latin typeface="Georgia" pitchFamily="18" charset="0"/>
                <a:cs typeface="Arial" pitchFamily="34" charset="0"/>
              </a:rPr>
              <a:t> </a:t>
            </a:r>
          </a:p>
        </p:txBody>
      </p:sp>
      <p:cxnSp>
        <p:nvCxnSpPr>
          <p:cNvPr id="25" name="Frame Line"/>
          <p:cNvCxnSpPr/>
          <p:nvPr userDrawn="1"/>
        </p:nvCxnSpPr>
        <p:spPr bwMode="black">
          <a:xfrm flipV="1">
            <a:off x="346367" y="2366369"/>
            <a:ext cx="1246909" cy="102429"/>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Custom Layout">
    <p:spTree>
      <p:nvGrpSpPr>
        <p:cNvPr id="1" name=""/>
        <p:cNvGrpSpPr/>
        <p:nvPr/>
      </p:nvGrpSpPr>
      <p:grpSpPr>
        <a:xfrm>
          <a:off x="0" y="0"/>
          <a:ext cx="0" cy="0"/>
        </a:xfrm>
      </p:grpSpPr>
      <p:sp>
        <p:nvSpPr>
          <p:cNvPr id="2" name="Title 1"/>
          <p:cNvSpPr>
            <a:spLocks noGrp="1"/>
          </p:cNvSpPr>
          <p:nvPr>
            <p:ph type="title"/>
          </p:nvPr>
        </p:nvSpPr>
        <p:spPr/>
        <p:txBody>
          <a:bodyPr/>
          <a:lstStyle/>
          <a:p>
            <a:r>
              <a:rPr lang="en-GB" smtClean="0"/>
              <a:t>Click to edit Master title style</a:t>
            </a:r>
            <a:endParaRPr lang="en-GB"/>
          </a:p>
        </p:txBody>
      </p:sp>
    </p:spTree>
    <p:extLst>
      <p:ext uri="{BB962C8B-B14F-4D97-AF65-F5344CB8AC3E}">
        <p14:creationId xmlns:p14="http://schemas.microsoft.com/office/powerpoint/2010/main" val="3930876557"/>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ext Slide">
    <p:spTree>
      <p:nvGrpSpPr>
        <p:cNvPr id="1" name=""/>
        <p:cNvGrpSpPr/>
        <p:nvPr/>
      </p:nvGrpSpPr>
      <p:grpSpPr>
        <a:xfrm>
          <a:off x="0" y="0"/>
          <a:ext cx="0" cy="0"/>
        </a:xfrm>
      </p:grpSpPr>
      <p:graphicFrame>
        <p:nvGraphicFramePr>
          <p:cNvPr id="4" name="Object 6" hidden="1"/>
          <p:cNvGraphicFramePr>
            <a:graphicFrameLocks noChangeAspect="1"/>
          </p:cNvGraphicFramePr>
          <p:nvPr>
            <p:custDataLst>
              <p:tags r:id="rId1"/>
            </p:custDataLst>
          </p:nvPr>
        </p:nvGraphicFramePr>
        <p:xfrm>
          <a:off x="1589" y="1192"/>
          <a:ext cx="1587" cy="1190"/>
        </p:xfrm>
        <a:graphic>
          <a:graphicData uri="http://schemas.openxmlformats.org/presentationml/2006/ole">
            <mc:AlternateContent>
              <mc:Choice xmlns:v="urn:schemas-microsoft-com:vml" Requires="v">
                <p:oleObj spid="_x0000_s1038" name="think-cell Slide" r:id="rId2" imgW="360" imgH="360" progId="TCLayout.ActiveDocument.1">
                  <p:embed/>
                </p:oleObj>
              </mc:Choice>
              <mc:Fallback>
                <p:oleObj name="think-cell Slide" r:id="rId2" imgW="360" imgH="360" progId="TCLayout.ActiveDocument.1">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89" y="1192"/>
                        <a:ext cx="1587" cy="1190"/>
                      </a:xfrm>
                      <a:prstGeom prst="rect">
                        <a:avLst/>
                      </a:prstGeom>
                      <a:noFill/>
                      <a:ln>
                        <a:noFill/>
                      </a:ln>
                    </p:spPr>
                  </p:pic>
                </p:oleObj>
              </mc:Fallback>
            </mc:AlternateContent>
          </a:graphicData>
        </a:graphic>
      </p:graphicFrame>
      <p:cxnSp>
        <p:nvCxnSpPr>
          <p:cNvPr id="5" name="Shape 14"/>
          <p:cNvCxnSpPr/>
          <p:nvPr/>
        </p:nvCxnSpPr>
        <p:spPr>
          <a:xfrm rot="5400000" flipH="1" flipV="1">
            <a:off x="4575175" y="713980"/>
            <a:ext cx="0" cy="7956550"/>
          </a:xfrm>
          <a:prstGeom prst="bentConnector2">
            <a:avLst/>
          </a:prstGeom>
          <a:ln w="9525">
            <a:solidFill>
              <a:srgbClr val="000000"/>
            </a:solidFill>
          </a:ln>
        </p:spPr>
        <p:style>
          <a:lnRef idx="1">
            <a:schemeClr val="accent1"/>
          </a:lnRef>
          <a:fillRef idx="0">
            <a:schemeClr val="accent1"/>
          </a:fillRef>
          <a:effectRef idx="0">
            <a:schemeClr val="accent1"/>
          </a:effectRef>
          <a:fontRef idx="minor">
            <a:schemeClr val="tx1"/>
          </a:fontRef>
        </p:style>
      </p:cxnSp>
      <p:sp>
        <p:nvSpPr>
          <p:cNvPr id="6" name="Slide Number Placeholder 5"/>
          <p:cNvSpPr txBox="1"/>
          <p:nvPr/>
        </p:nvSpPr>
        <p:spPr>
          <a:xfrm>
            <a:off x="6564313" y="4722053"/>
            <a:ext cx="843180" cy="123111"/>
          </a:xfrm>
          <a:prstGeom prst="rect">
            <a:avLst/>
          </a:prstGeom>
        </p:spPr>
        <p:txBody>
          <a:bodyPr wrap="none" lIns="0" tIns="0" rIns="0" bIns="0">
            <a:spAutoFit/>
          </a:bodyPr>
          <a:lstStyle>
            <a:defPPr>
              <a:defRPr lang="en-US"/>
            </a:defPPr>
            <a:lvl1pPr marL="0" algn="r" defTabSz="914400" rtl="0" eaLnBrk="1" latinLnBrk="0" hangingPunct="1">
              <a:defRPr sz="800" kern="1200">
                <a:solidFill>
                  <a:srgbClr val="00000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en-GB" smtClean="0"/>
              <a:t>Prepared for client</a:t>
            </a:r>
            <a:endParaRPr lang="en-GB"/>
          </a:p>
        </p:txBody>
      </p:sp>
      <p:sp>
        <p:nvSpPr>
          <p:cNvPr id="7" name="Footer Placeholder 4"/>
          <p:cNvSpPr txBox="1"/>
          <p:nvPr/>
        </p:nvSpPr>
        <p:spPr>
          <a:xfrm>
            <a:off x="596901" y="4722053"/>
            <a:ext cx="453650" cy="123111"/>
          </a:xfrm>
          <a:prstGeom prst="rect">
            <a:avLst/>
          </a:prstGeom>
        </p:spPr>
        <p:txBody>
          <a:bodyPr wrap="none" lIns="0" tIns="0" rIns="0" bIns="0">
            <a:spAutoFit/>
          </a:bodyPr>
          <a:lstStyle>
            <a:defPPr>
              <a:defRPr lang="en-US"/>
            </a:defPPr>
            <a:lvl1pPr marL="0" algn="l" defTabSz="914400" rtl="0" eaLnBrk="1" latinLnBrk="0" hangingPunct="1">
              <a:defRPr sz="800" kern="1200">
                <a:solidFill>
                  <a:srgbClr val="00000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GB" smtClean="0"/>
              <a:t>Strategy&amp;</a:t>
            </a:r>
            <a:endParaRPr lang="en-GB"/>
          </a:p>
        </p:txBody>
      </p:sp>
      <p:sp>
        <p:nvSpPr>
          <p:cNvPr id="9" name="Slide Number Placeholder 5" descr="casecode" title="casecode"/>
          <p:cNvSpPr txBox="1"/>
          <p:nvPr/>
        </p:nvSpPr>
        <p:spPr>
          <a:xfrm>
            <a:off x="3124201" y="4850640"/>
            <a:ext cx="4308872" cy="123111"/>
          </a:xfrm>
          <a:prstGeom prst="rect">
            <a:avLst/>
          </a:prstGeom>
        </p:spPr>
        <p:txBody>
          <a:bodyPr wrap="none" lIns="0" tIns="0" rIns="0" bIns="0">
            <a:spAutoFit/>
          </a:bodyPr>
          <a:lstStyle>
            <a:defPPr>
              <a:defRPr lang="en-US"/>
            </a:defPPr>
            <a:lvl1pPr marL="0" algn="r" defTabSz="914400" rtl="0" eaLnBrk="1" latinLnBrk="0" hangingPunct="1">
              <a:defRPr sz="800" kern="1200">
                <a:solidFill>
                  <a:srgbClr val="000000"/>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en-US" smtClean="0"/>
              <a:t>HKICPA seminar - Creating an Information Advantage with data and analytics_v13 - Final.pptx</a:t>
            </a:r>
            <a:endParaRPr lang="en-GB"/>
          </a:p>
        </p:txBody>
      </p:sp>
      <p:cxnSp>
        <p:nvCxnSpPr>
          <p:cNvPr id="10" name="Shape 14"/>
          <p:cNvCxnSpPr/>
          <p:nvPr userDrawn="1"/>
        </p:nvCxnSpPr>
        <p:spPr>
          <a:xfrm rot="5400000" flipH="1" flipV="1">
            <a:off x="4400219" y="-3494087"/>
            <a:ext cx="135731" cy="8135938"/>
          </a:xfrm>
          <a:prstGeom prst="bentConnector2">
            <a:avLst/>
          </a:prstGeom>
          <a:ln w="9525">
            <a:solidFill>
              <a:srgbClr val="00000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593732" y="615735"/>
            <a:ext cx="7954963" cy="221215"/>
          </a:xfrm>
        </p:spPr>
        <p:txBody>
          <a:bodyPr/>
          <a:lstStyle>
            <a:lvl1pPr>
              <a:defRPr/>
            </a:lvl1pPr>
          </a:lstStyle>
          <a:p>
            <a:r>
              <a:rPr lang="en-GB" smtClean="0"/>
              <a:t>Click to edit Master title style</a:t>
            </a:r>
            <a:endParaRPr lang="en-GB"/>
          </a:p>
        </p:txBody>
      </p:sp>
      <p:sp>
        <p:nvSpPr>
          <p:cNvPr id="8" name="Text Placeholder 7"/>
          <p:cNvSpPr>
            <a:spLocks noGrp="1"/>
          </p:cNvSpPr>
          <p:nvPr>
            <p:ph type="body" sz="quarter" idx="13"/>
          </p:nvPr>
        </p:nvSpPr>
        <p:spPr>
          <a:xfrm>
            <a:off x="593732" y="1195405"/>
            <a:ext cx="7954963" cy="3365897"/>
          </a:xfrm>
          <a:prstGeom prst="rect">
            <a:avLst/>
          </a:prstGeom>
        </p:spPr>
        <p:txBody>
          <a:bodyPr lIns="91413" tIns="45708" rIns="91413" bIns="45708"/>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11" name="Date Placeholder 2"/>
          <p:cNvSpPr>
            <a:spLocks noGrp="1"/>
          </p:cNvSpPr>
          <p:nvPr>
            <p:ph type="dt" sz="half" idx="14"/>
          </p:nvPr>
        </p:nvSpPr>
        <p:spPr>
          <a:xfrm>
            <a:off x="4656170" y="4722053"/>
            <a:ext cx="452437" cy="91679"/>
          </a:xfrm>
          <a:prstGeom prst="rect">
            <a:avLst/>
          </a:prstGeom>
        </p:spPr>
        <p:txBody>
          <a:bodyPr lIns="91413" tIns="45708" rIns="91413" bIns="45708"/>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defRPr/>
            </a:pPr>
            <a:r>
              <a:rPr lang="en-GB" smtClean="0"/>
              <a:t>Date here</a:t>
            </a:r>
            <a:endParaRPr lang="en-GB"/>
          </a:p>
        </p:txBody>
      </p:sp>
      <p:sp>
        <p:nvSpPr>
          <p:cNvPr id="12" name="Footer Placeholder 3"/>
          <p:cNvSpPr>
            <a:spLocks noGrp="1"/>
          </p:cNvSpPr>
          <p:nvPr>
            <p:ph type="ftr" sz="quarter" idx="15"/>
          </p:nvPr>
        </p:nvSpPr>
        <p:spPr>
          <a:xfrm>
            <a:off x="3124200" y="4722053"/>
            <a:ext cx="952500" cy="91679"/>
          </a:xfrm>
          <a:prstGeom prst="rect">
            <a:avLst/>
          </a:prstGeom>
        </p:spPr>
        <p:txBody>
          <a:bodyPr lIns="91413" tIns="45708" rIns="91413" bIns="45708"/>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defRPr/>
            </a:pPr>
            <a:r>
              <a:rPr lang="en-GB" smtClean="0"/>
              <a:t>Confidential property</a:t>
            </a:r>
            <a:endParaRPr lang="en-GB"/>
          </a:p>
        </p:txBody>
      </p:sp>
      <p:sp>
        <p:nvSpPr>
          <p:cNvPr id="13" name="Slide Number Placeholder 4"/>
          <p:cNvSpPr>
            <a:spLocks noGrp="1"/>
          </p:cNvSpPr>
          <p:nvPr>
            <p:ph type="sldNum" sz="quarter" idx="16"/>
          </p:nvPr>
        </p:nvSpPr>
        <p:spPr>
          <a:xfrm>
            <a:off x="8423341" y="4722053"/>
            <a:ext cx="125413" cy="91679"/>
          </a:xfrm>
          <a:prstGeom prst="rect">
            <a:avLst/>
          </a:prstGeom>
        </p:spPr>
        <p:txBody>
          <a:bodyPr lIns="91413" tIns="45708" rIns="91413" bIns="45708"/>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defRPr/>
            </a:pPr>
            <a:fld id="{E43ED320-AE4B-4943-8C7F-2D8205826DCB}" type="slidenum">
              <a:rPr lang="en-GB" smtClean="0"/>
              <a:pPr>
                <a:defRPr/>
              </a:pPr>
              <a:t>‹#›</a:t>
            </a:fld>
            <a:endParaRPr lang="en-GB"/>
          </a:p>
        </p:txBody>
      </p:sp>
    </p:spTree>
    <p:extLst>
      <p:ext uri="{BB962C8B-B14F-4D97-AF65-F5344CB8AC3E}">
        <p14:creationId xmlns:p14="http://schemas.microsoft.com/office/powerpoint/2010/main" val="99653409"/>
      </p:ext>
    </p:extLst>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White Background">
    <p:spTree>
      <p:nvGrpSpPr>
        <p:cNvPr id="1" name=""/>
        <p:cNvGrpSpPr/>
        <p:nvPr/>
      </p:nvGrpSpPr>
      <p:grpSpPr>
        <a:xfrm>
          <a:off x="0" y="0"/>
          <a:ext cx="0" cy="0"/>
        </a:xfrm>
      </p:grpSpPr>
      <p:sp>
        <p:nvSpPr>
          <p:cNvPr id="2" name="Title 1"/>
          <p:cNvSpPr>
            <a:spLocks noGrp="1"/>
          </p:cNvSpPr>
          <p:nvPr>
            <p:ph type="title" hasCustomPrompt="1"/>
          </p:nvPr>
        </p:nvSpPr>
        <p:spPr>
          <a:xfrm>
            <a:off x="374650" y="309309"/>
            <a:ext cx="8315487" cy="338554"/>
          </a:xfrm>
        </p:spPr>
        <p:txBody>
          <a:bodyPr/>
          <a:lstStyle>
            <a:lvl1pPr algn="ctr">
              <a:defRPr sz="1600"/>
            </a:lvl1pPr>
          </a:lstStyle>
          <a:p>
            <a:r>
              <a:rPr lang="en-GB" smtClean="0"/>
              <a:t>Click to edit title</a:t>
            </a:r>
            <a:endParaRPr lang="en-GB"/>
          </a:p>
        </p:txBody>
      </p:sp>
      <p:pic>
        <p:nvPicPr>
          <p:cNvPr id="9" name="Picture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880441" y="4670710"/>
            <a:ext cx="1018358" cy="236924"/>
          </a:xfrm>
          <a:prstGeom prst="rect">
            <a:avLst/>
          </a:prstGeom>
        </p:spPr>
      </p:pic>
    </p:spTree>
    <p:extLst>
      <p:ext uri="{BB962C8B-B14F-4D97-AF65-F5344CB8AC3E}">
        <p14:creationId xmlns:p14="http://schemas.microsoft.com/office/powerpoint/2010/main" val="727338676"/>
      </p:ext>
    </p:extLst>
  </p:cSld>
  <p:clrMapOvr>
    <a:masterClrMapping/>
  </p:clrMapOvr>
  <p:transition>
    <p:fade/>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Two Content">
    <p:spTree>
      <p:nvGrpSpPr>
        <p:cNvPr id="1" name=""/>
        <p:cNvGrpSpPr/>
        <p:nvPr/>
      </p:nvGrpSpPr>
      <p:grpSpPr>
        <a:xfrm>
          <a:off x="0" y="0"/>
          <a:ext cx="0" cy="0"/>
        </a:xfrm>
      </p:grpSpPr>
      <p:sp>
        <p:nvSpPr>
          <p:cNvPr id="2" name="Title 1"/>
          <p:cNvSpPr>
            <a:spLocks noGrp="1"/>
          </p:cNvSpPr>
          <p:nvPr>
            <p:ph type="title" hasCustomPrompt="1"/>
          </p:nvPr>
        </p:nvSpPr>
        <p:spPr>
          <a:xfrm>
            <a:off x="196855" y="205995"/>
            <a:ext cx="8755063" cy="384571"/>
          </a:xfrm>
        </p:spPr>
        <p:txBody>
          <a:bodyPr/>
          <a:lstStyle>
            <a:lvl1pPr algn="l">
              <a:defRPr/>
            </a:lvl1pPr>
          </a:lstStyle>
          <a:p>
            <a:r>
              <a:rPr lang="en-GB" smtClean="0"/>
              <a:t>Click to edit title</a:t>
            </a:r>
            <a:endParaRPr lang="en-GB"/>
          </a:p>
        </p:txBody>
      </p:sp>
      <p:sp>
        <p:nvSpPr>
          <p:cNvPr id="3" name="Content Placeholder 2"/>
          <p:cNvSpPr>
            <a:spLocks noGrp="1"/>
          </p:cNvSpPr>
          <p:nvPr>
            <p:ph sz="half" idx="1" hasCustomPrompt="1"/>
          </p:nvPr>
        </p:nvSpPr>
        <p:spPr>
          <a:xfrm>
            <a:off x="196850" y="1200151"/>
            <a:ext cx="4298950" cy="3394472"/>
          </a:xfrm>
        </p:spPr>
        <p:txBody>
          <a:bodyPr lIns="91413" tIns="45708" rIns="91413" bIns="45708"/>
          <a:lstStyle>
            <a:lvl1pPr>
              <a:defRPr lang="en-US" sz="2000" kern="1200" smtClean="0">
                <a:solidFill>
                  <a:srgbClr val="616365"/>
                </a:solidFill>
                <a:latin typeface="Helvetica Neue Thin"/>
                <a:ea typeface="+mn-ea"/>
                <a:cs typeface="Helvetica Neue Thin"/>
              </a:defRPr>
            </a:lvl1pPr>
            <a:lvl2pPr>
              <a:defRPr lang="en-US" sz="1800" kern="1200" smtClean="0">
                <a:solidFill>
                  <a:srgbClr val="616365"/>
                </a:solidFill>
                <a:latin typeface="Helvetica Neue Thin"/>
                <a:ea typeface="+mn-ea"/>
                <a:cs typeface="Helvetica Neue Thin"/>
              </a:defRPr>
            </a:lvl2pPr>
            <a:lvl3pPr>
              <a:defRPr sz="1600"/>
            </a:lvl3pPr>
            <a:lvl4pPr>
              <a:buNone/>
              <a:defRPr sz="1800"/>
            </a:lvl4pPr>
            <a:lvl5pPr>
              <a:defRPr sz="1800"/>
            </a:lvl5pPr>
            <a:lvl6pPr>
              <a:defRPr sz="1800"/>
            </a:lvl6pPr>
            <a:lvl7pPr>
              <a:defRPr sz="1800"/>
            </a:lvl7pPr>
            <a:lvl8pPr>
              <a:defRPr sz="1800"/>
            </a:lvl8pPr>
            <a:lvl9pPr>
              <a:defRPr sz="1800"/>
            </a:lvl9pPr>
          </a:lstStyle>
          <a:p>
            <a:pPr lvl="0"/>
            <a:r>
              <a:rPr lang="en-GB" smtClean="0"/>
              <a:t>Click to edit text</a:t>
            </a:r>
          </a:p>
          <a:p>
            <a:pPr lvl="1"/>
            <a:r>
              <a:rPr lang="en-GB" smtClean="0"/>
              <a:t>Second level</a:t>
            </a:r>
          </a:p>
          <a:p>
            <a:pPr lvl="2"/>
            <a:r>
              <a:rPr lang="en-GB" smtClean="0"/>
              <a:t>Third level</a:t>
            </a:r>
          </a:p>
        </p:txBody>
      </p:sp>
      <p:sp>
        <p:nvSpPr>
          <p:cNvPr id="4" name="Content Placeholder 3"/>
          <p:cNvSpPr>
            <a:spLocks noGrp="1"/>
          </p:cNvSpPr>
          <p:nvPr>
            <p:ph sz="half" idx="2" hasCustomPrompt="1"/>
          </p:nvPr>
        </p:nvSpPr>
        <p:spPr>
          <a:xfrm>
            <a:off x="4648208" y="1200151"/>
            <a:ext cx="4303713" cy="3394472"/>
          </a:xfrm>
        </p:spPr>
        <p:txBody>
          <a:bodyPr lIns="91413" tIns="45708" rIns="91413" bIns="45708"/>
          <a:lstStyle>
            <a:lvl1pPr>
              <a:defRPr sz="2000"/>
            </a:lvl1pPr>
            <a:lvl2pPr>
              <a:defRPr sz="1800"/>
            </a:lvl2pPr>
            <a:lvl3pPr>
              <a:defRPr sz="1600"/>
            </a:lvl3pPr>
            <a:lvl4pPr>
              <a:defRPr sz="1800"/>
            </a:lvl4pPr>
            <a:lvl5pPr>
              <a:defRPr sz="1800"/>
            </a:lvl5pPr>
            <a:lvl6pPr>
              <a:defRPr sz="1800"/>
            </a:lvl6pPr>
            <a:lvl7pPr>
              <a:defRPr sz="1800"/>
            </a:lvl7pPr>
            <a:lvl8pPr>
              <a:defRPr sz="1800"/>
            </a:lvl8pPr>
            <a:lvl9pPr>
              <a:defRPr sz="1800"/>
            </a:lvl9pPr>
          </a:lstStyle>
          <a:p>
            <a:pPr lvl="0"/>
            <a:r>
              <a:rPr lang="en-GB" smtClean="0"/>
              <a:t>Click to edit text</a:t>
            </a:r>
          </a:p>
          <a:p>
            <a:pPr lvl="1"/>
            <a:r>
              <a:rPr lang="en-GB" smtClean="0"/>
              <a:t>Second level</a:t>
            </a:r>
          </a:p>
          <a:p>
            <a:pPr lvl="2"/>
            <a:r>
              <a:rPr lang="en-GB" smtClean="0"/>
              <a:t>Third level</a:t>
            </a:r>
          </a:p>
        </p:txBody>
      </p:sp>
    </p:spTree>
    <p:extLst>
      <p:ext uri="{BB962C8B-B14F-4D97-AF65-F5344CB8AC3E}">
        <p14:creationId xmlns:p14="http://schemas.microsoft.com/office/powerpoint/2010/main" val="3854198425"/>
      </p:ext>
    </p:extLst>
  </p:cSld>
  <p:clrMapOvr>
    <a:masterClrMapping/>
  </p:clrMapOvr>
  <p:transition spd="slow">
    <p:push dir="u"/>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Just Title">
    <p:spTree>
      <p:nvGrpSpPr>
        <p:cNvPr id="1" name=""/>
        <p:cNvGrpSpPr/>
        <p:nvPr/>
      </p:nvGrpSpPr>
      <p:grpSpPr>
        <a:xfrm>
          <a:off x="0" y="0"/>
          <a:ext cx="0" cy="0"/>
        </a:xfrm>
      </p:grpSpPr>
      <p:sp>
        <p:nvSpPr>
          <p:cNvPr id="3" name="Title 2"/>
          <p:cNvSpPr>
            <a:spLocks noGrp="1"/>
          </p:cNvSpPr>
          <p:nvPr>
            <p:ph type="title"/>
          </p:nvPr>
        </p:nvSpPr>
        <p:spPr/>
        <p:txBody>
          <a:bodyPr/>
          <a:lstStyle/>
          <a:p>
            <a:r>
              <a:rPr lang="en-GB" smtClean="0"/>
              <a:t>Click to edit Master title style</a:t>
            </a:r>
            <a:endParaRPr lang="en-GB"/>
          </a:p>
        </p:txBody>
      </p:sp>
    </p:spTree>
    <p:extLst>
      <p:ext uri="{BB962C8B-B14F-4D97-AF65-F5344CB8AC3E}">
        <p14:creationId xmlns:p14="http://schemas.microsoft.com/office/powerpoint/2010/main" val="960303678"/>
      </p:ext>
    </p:extLst>
  </p:cSld>
  <p:clrMapOvr>
    <a:masterClrMapping/>
  </p:clrMapOvr>
  <p:transition spd="slow">
    <p:push dir="u"/>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Custom Layout">
    <p:spTree>
      <p:nvGrpSpPr>
        <p:cNvPr id="1" name=""/>
        <p:cNvGrpSpPr/>
        <p:nvPr/>
      </p:nvGrpSpPr>
      <p:grpSpPr>
        <a:xfrm>
          <a:off x="0" y="0"/>
          <a: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Slide Number Placeholder 2"/>
          <p:cNvSpPr>
            <a:spLocks noGrp="1"/>
          </p:cNvSpPr>
          <p:nvPr>
            <p:ph type="sldNum" sz="quarter" idx="10"/>
          </p:nvPr>
        </p:nvSpPr>
        <p:spPr>
          <a:xfrm>
            <a:off x="8229600" y="4800623"/>
            <a:ext cx="457200" cy="273845"/>
          </a:xfrm>
          <a:prstGeom prst="rect">
            <a:avLst/>
          </a:prstGeom>
        </p:spPr>
        <p:txBody>
          <a:bodyPr lIns="91413" tIns="45708" rIns="91413" bIns="45708"/>
          <a:lstStyle>
            <a:defPPr>
              <a:defRPr lang="en-US"/>
            </a:defPPr>
            <a:lvl1pPr marL="0" algn="l" defTabSz="848638" rtl="0" eaLnBrk="1" latinLnBrk="0" hangingPunct="1">
              <a:defRPr sz="1700" kern="1200">
                <a:solidFill>
                  <a:schemeClr val="tx1"/>
                </a:solidFill>
                <a:latin typeface="Helvetica Neue Thin"/>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fld id="{4EC517DD-8510-B149-B53F-7E244F3D51C8}" type="slidenum">
              <a:rPr lang="en-GB" smtClean="0"/>
              <a:t>‹#›</a:t>
            </a:fld>
            <a:endParaRPr lang="en-GB"/>
          </a:p>
        </p:txBody>
      </p:sp>
      <p:sp>
        <p:nvSpPr>
          <p:cNvPr id="4" name="Date Placeholder 3"/>
          <p:cNvSpPr>
            <a:spLocks noGrp="1"/>
          </p:cNvSpPr>
          <p:nvPr>
            <p:ph type="dt" sz="half" idx="11"/>
          </p:nvPr>
        </p:nvSpPr>
        <p:spPr>
          <a:xfrm>
            <a:off x="7543800" y="4800605"/>
            <a:ext cx="685800" cy="273843"/>
          </a:xfrm>
          <a:prstGeom prst="rect">
            <a:avLst/>
          </a:prstGeom>
        </p:spPr>
        <p:txBody>
          <a:bodyPr lIns="91413" tIns="45708" rIns="91413" bIns="45708"/>
          <a:lstStyle>
            <a:defPPr>
              <a:defRPr lang="en-US"/>
            </a:defPPr>
            <a:lvl1pPr marL="0" algn="l" defTabSz="848638" rtl="0" eaLnBrk="1" latinLnBrk="0" hangingPunct="1">
              <a:defRPr sz="1700" kern="1200">
                <a:solidFill>
                  <a:schemeClr val="tx1"/>
                </a:solidFill>
                <a:latin typeface="Helvetica Neue Thin"/>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fld id="{8F1DC048-ABDE-EF49-A64E-8CA963464442}" type="datetime1">
              <a:rPr lang="en-GB" smtClean="0"/>
              <a:t>17/05/2016</a:t>
            </a:fld>
            <a:endParaRPr lang="en-GB"/>
          </a:p>
        </p:txBody>
      </p:sp>
      <p:sp>
        <p:nvSpPr>
          <p:cNvPr id="5" name="Footer Placeholder 4"/>
          <p:cNvSpPr>
            <a:spLocks noGrp="1"/>
          </p:cNvSpPr>
          <p:nvPr>
            <p:ph type="ftr" sz="quarter" idx="12"/>
          </p:nvPr>
        </p:nvSpPr>
        <p:spPr>
          <a:xfrm>
            <a:off x="4038600" y="4800600"/>
            <a:ext cx="3505200" cy="273844"/>
          </a:xfrm>
          <a:prstGeom prst="rect">
            <a:avLst/>
          </a:prstGeom>
        </p:spPr>
        <p:txBody>
          <a:bodyPr lIns="91413" tIns="45708" rIns="91413" bIns="45708"/>
          <a:lstStyle>
            <a:defPPr>
              <a:defRPr lang="en-US"/>
            </a:defPPr>
            <a:lvl1pPr marL="0" algn="l" defTabSz="848638" rtl="0" eaLnBrk="1" latinLnBrk="0" hangingPunct="1">
              <a:defRPr sz="1700" kern="1200">
                <a:solidFill>
                  <a:schemeClr val="tx1"/>
                </a:solidFill>
                <a:latin typeface="Helvetica Neue Thin"/>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r"/>
            <a:r>
              <a:rPr lang="en-GB" smtClean="0"/>
              <a:t>Confidential</a:t>
            </a:r>
            <a:endParaRPr lang="en-GB"/>
          </a:p>
        </p:txBody>
      </p:sp>
      <p:sp>
        <p:nvSpPr>
          <p:cNvPr id="7" name="Content Placeholder 2"/>
          <p:cNvSpPr>
            <a:spLocks noGrp="1"/>
          </p:cNvSpPr>
          <p:nvPr>
            <p:ph idx="1"/>
          </p:nvPr>
        </p:nvSpPr>
        <p:spPr>
          <a:xfrm>
            <a:off x="457200" y="1028700"/>
            <a:ext cx="8229600" cy="3600450"/>
          </a:xfrm>
        </p:spPr>
        <p:txBody>
          <a:bodyPr lIns="91413" tIns="45708" rIns="91413" bIns="45708"/>
          <a:lstStyle>
            <a:lvl1pPr>
              <a:defRPr>
                <a:solidFill>
                  <a:schemeClr val="tx1">
                    <a:lumMod val="65000"/>
                    <a:lumOff val="35000"/>
                  </a:schemeClr>
                </a:solidFill>
              </a:defRPr>
            </a:lvl1pPr>
            <a:lvl4pPr>
              <a:defRPr>
                <a:latin typeface="Helvetica Neue Thin"/>
                <a:cs typeface="Helvetica Neue Thin"/>
              </a:defRPr>
            </a:lvl4pPr>
            <a:lvl5pPr>
              <a:defRPr>
                <a:latin typeface="Helvetica Neue Thin"/>
                <a:cs typeface="Helvetica Neue Thin"/>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Tree>
    <p:extLst>
      <p:ext uri="{BB962C8B-B14F-4D97-AF65-F5344CB8AC3E}">
        <p14:creationId xmlns:p14="http://schemas.microsoft.com/office/powerpoint/2010/main" val="8784753"/>
      </p:ext>
    </p:extLst>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Content: Title Only">
    <p:spTree>
      <p:nvGrpSpPr>
        <p:cNvPr id="1" name=""/>
        <p:cNvGrpSpPr/>
        <p:nvPr/>
      </p:nvGrpSpPr>
      <p:grpSpPr>
        <a:xfrm>
          <a:off x="0" y="0"/>
          <a:ext cx="0" cy="0"/>
        </a:xfrm>
      </p:grpSpPr>
      <p:sp>
        <p:nvSpPr>
          <p:cNvPr id="15" name="Title 23"/>
          <p:cNvSpPr>
            <a:spLocks noGrp="1"/>
          </p:cNvSpPr>
          <p:nvPr>
            <p:ph type="title" hasCustomPrompt="1"/>
          </p:nvPr>
        </p:nvSpPr>
        <p:spPr/>
        <p:txBody>
          <a:bodyPr/>
          <a:lstStyle/>
          <a:p>
            <a:r>
              <a:rPr lang="en-GB" noProof="0" smtClean="0"/>
              <a:t>Insert banner statement here</a:t>
            </a:r>
            <a:endParaRPr lang="en-GB"/>
          </a:p>
        </p:txBody>
      </p:sp>
      <p:sp>
        <p:nvSpPr>
          <p:cNvPr id="25" name="Page Number"/>
          <p:cNvSpPr txBox="1"/>
          <p:nvPr userDrawn="1">
            <p:custDataLst>
              <p:tags r:id="rId1"/>
            </p:custDataLst>
          </p:nvPr>
        </p:nvSpPr>
        <p:spPr>
          <a:xfrm>
            <a:off x="8361234" y="4822788"/>
            <a:ext cx="290945" cy="70408"/>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r">
              <a:lnSpc>
                <a:spcPts val="662"/>
              </a:lnSpc>
            </a:pPr>
            <a:endParaRPr lang="en-GB" sz="600" noProof="1" smtClean="0">
              <a:solidFill>
                <a:srgbClr val="000000"/>
              </a:solidFill>
            </a:endParaRPr>
          </a:p>
        </p:txBody>
      </p:sp>
      <p:sp>
        <p:nvSpPr>
          <p:cNvPr id="24" name="PwC Text"/>
          <p:cNvSpPr txBox="1"/>
          <p:nvPr userDrawn="1"/>
        </p:nvSpPr>
        <p:spPr>
          <a:xfrm>
            <a:off x="488977" y="4822812"/>
            <a:ext cx="249382" cy="70913"/>
          </a:xfrm>
          <a:prstGeom prst="rect">
            <a:avLst/>
          </a:prstGeom>
          <a:noFill/>
        </p:spPr>
        <p:txBody>
          <a:bodyPr vert="horz" wrap="none" lIns="0" tIns="0" rIns="0" bIns="0" rtlCol="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62"/>
              </a:lnSpc>
            </a:pPr>
            <a:r>
              <a:rPr lang="en-GB" sz="600" noProof="1" smtClean="0">
                <a:solidFill>
                  <a:srgbClr val="000000"/>
                </a:solidFill>
                <a:cs typeface="Arial" pitchFamily="34" charset="0"/>
              </a:rPr>
              <a:t>PwC</a:t>
            </a:r>
            <a:endParaRPr lang="en-GB" sz="600" noProof="1">
              <a:solidFill>
                <a:srgbClr val="000000"/>
              </a:solidFill>
              <a:cs typeface="Arial" pitchFamily="34" charset="0"/>
            </a:endParaRPr>
          </a:p>
        </p:txBody>
      </p:sp>
      <p:sp>
        <p:nvSpPr>
          <p:cNvPr id="29" name="Report Date"/>
          <p:cNvSpPr txBox="1"/>
          <p:nvPr userDrawn="1">
            <p:custDataLst>
              <p:tags r:id="rId2"/>
            </p:custDataLst>
          </p:nvPr>
        </p:nvSpPr>
        <p:spPr>
          <a:xfrm>
            <a:off x="8303910" y="4725978"/>
            <a:ext cx="349455" cy="92333"/>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181489" algn="r">
              <a:spcAft>
                <a:spcPts val="596"/>
              </a:spcAft>
            </a:pPr>
            <a:r>
              <a:rPr lang="en-GB" sz="600" noProof="1" smtClean="0">
                <a:solidFill>
                  <a:srgbClr val="000000"/>
                </a:solidFill>
              </a:rPr>
              <a:t>April 2015</a:t>
            </a:r>
          </a:p>
        </p:txBody>
      </p:sp>
      <p:sp>
        <p:nvSpPr>
          <p:cNvPr id="26" name="Section Footer"/>
          <p:cNvSpPr txBox="1"/>
          <p:nvPr userDrawn="1">
            <p:custDataLst>
              <p:tags r:id="rId3"/>
            </p:custDataLst>
          </p:nvPr>
        </p:nvSpPr>
        <p:spPr>
          <a:xfrm>
            <a:off x="488636" y="4722152"/>
            <a:ext cx="4015047" cy="92333"/>
          </a:xfrm>
          <a:prstGeom prst="rect">
            <a:avLst/>
          </a:prstGeom>
          <a:noFill/>
          <a:ln>
            <a:noFill/>
          </a:ln>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GB" sz="600" noProof="1" smtClean="0">
              <a:solidFill>
                <a:srgbClr val="000000"/>
              </a:solidFill>
            </a:endParaRPr>
          </a:p>
        </p:txBody>
      </p:sp>
      <p:sp>
        <p:nvSpPr>
          <p:cNvPr id="16" name="Disclaimer" hidden="1"/>
          <p:cNvSpPr txBox="1"/>
          <p:nvPr userDrawn="1">
            <p:custDataLst>
              <p:tags r:id="rId4"/>
            </p:custDataLst>
          </p:nvPr>
        </p:nvSpPr>
        <p:spPr>
          <a:xfrm>
            <a:off x="4638502" y="4814748"/>
            <a:ext cx="2951018" cy="92333"/>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GB" sz="600" noProof="1" smtClean="0">
              <a:solidFill>
                <a:srgbClr val="000000"/>
              </a:solidFill>
            </a:endParaRPr>
          </a:p>
        </p:txBody>
      </p:sp>
      <p:sp>
        <p:nvSpPr>
          <p:cNvPr id="30" name="Presentation Disclaimer"/>
          <p:cNvSpPr txBox="1"/>
          <p:nvPr userDrawn="1">
            <p:custDataLst>
              <p:tags r:id="rId5"/>
            </p:custDataLst>
          </p:nvPr>
        </p:nvSpPr>
        <p:spPr>
          <a:xfrm>
            <a:off x="488632" y="4634959"/>
            <a:ext cx="7340138" cy="92333"/>
          </a:xfrm>
          <a:prstGeom prst="rect">
            <a:avLst/>
          </a:prstGeom>
          <a:noFill/>
        </p:spPr>
        <p:txBody>
          <a:bodyPr wrap="square" lIns="0" tIns="0" rIns="0" bIns="0" rtlCol="0" anchor="t"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600" noProof="1" smtClean="0">
                <a:solidFill>
                  <a:srgbClr val="000000"/>
                </a:solidFill>
              </a:rPr>
              <a:t>Strictly private and confidential</a:t>
            </a:r>
          </a:p>
        </p:txBody>
      </p:sp>
      <p:sp>
        <p:nvSpPr>
          <p:cNvPr id="27" name="Executive Summary" hidden="1"/>
          <p:cNvSpPr txBox="1"/>
          <p:nvPr userDrawn="1">
            <p:custDataLst>
              <p:tags r:id="rId6"/>
            </p:custDataLst>
          </p:nvPr>
        </p:nvSpPr>
        <p:spPr>
          <a:xfrm>
            <a:off x="482141" y="4586792"/>
            <a:ext cx="65" cy="141064"/>
          </a:xfrm>
          <a:prstGeom prst="rect">
            <a:avLst/>
          </a:prstGeom>
          <a:noFill/>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059"/>
              </a:lnSpc>
            </a:pPr>
            <a:endParaRPr lang="en-GB" sz="1000" noProof="1" smtClean="0">
              <a:solidFill>
                <a:srgbClr val="000000"/>
              </a:solidFill>
            </a:endParaRPr>
          </a:p>
        </p:txBody>
      </p:sp>
      <p:sp>
        <p:nvSpPr>
          <p:cNvPr id="21" name="Draft stamp"/>
          <p:cNvSpPr txBox="1"/>
          <p:nvPr userDrawn="1">
            <p:custDataLst>
              <p:tags r:id="rId7"/>
            </p:custDataLst>
          </p:nvPr>
        </p:nvSpPr>
        <p:spPr>
          <a:xfrm>
            <a:off x="8425986" y="532526"/>
            <a:ext cx="222817" cy="123111"/>
          </a:xfrm>
          <a:prstGeom prst="rect">
            <a:avLst/>
          </a:prstGeom>
          <a:noFill/>
          <a:ln>
            <a:noFill/>
          </a:ln>
        </p:spPr>
        <p:txBody>
          <a:bodyPr wrap="non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r"/>
            <a:r>
              <a:rPr lang="en-GB" sz="800" noProof="1" smtClean="0">
                <a:solidFill>
                  <a:srgbClr val="000000"/>
                </a:solidFill>
              </a:rPr>
              <a:t>Draft</a:t>
            </a:r>
            <a:endParaRPr lang="en-GB" sz="800" noProof="1">
              <a:solidFill>
                <a:srgbClr val="000000"/>
              </a:solidFill>
            </a:endParaRPr>
          </a:p>
        </p:txBody>
      </p:sp>
      <p:sp>
        <p:nvSpPr>
          <p:cNvPr id="14" name="Section Header"/>
          <p:cNvSpPr txBox="1"/>
          <p:nvPr userDrawn="1">
            <p:custDataLst>
              <p:tags r:id="rId8"/>
            </p:custDataLst>
          </p:nvPr>
        </p:nvSpPr>
        <p:spPr>
          <a:xfrm>
            <a:off x="482138" y="562759"/>
            <a:ext cx="4987636" cy="90768"/>
          </a:xfrm>
          <a:prstGeom prst="rect">
            <a:avLst/>
          </a:prstGeom>
          <a:noFill/>
        </p:spPr>
        <p:txBody>
          <a:bodyPr wrap="square" lIns="0" tIns="0" rIns="0" bIns="0" rtlCol="0" anchor="b"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GB" sz="600" noProof="1" smtClean="0">
              <a:solidFill>
                <a:srgbClr val="000000"/>
              </a:solidFill>
            </a:endParaRPr>
          </a:p>
        </p:txBody>
      </p:sp>
      <p:sp>
        <p:nvSpPr>
          <p:cNvPr id="19" name="Date/Filepath" hidden="1"/>
          <p:cNvSpPr txBox="1"/>
          <p:nvPr userDrawn="1">
            <p:custDataLst>
              <p:tags r:id="rId9"/>
            </p:custDataLst>
          </p:nvPr>
        </p:nvSpPr>
        <p:spPr>
          <a:xfrm>
            <a:off x="2999520" y="263673"/>
            <a:ext cx="5652655" cy="184666"/>
          </a:xfrm>
          <a:prstGeom prst="rect">
            <a:avLst/>
          </a:prstGeom>
          <a:noFill/>
        </p:spPr>
        <p:txBody>
          <a:bodyPr wrap="square" lIns="0" tIns="0" rIns="0" bIns="0" rtlCol="0" anchor="b" anchorCtr="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r"/>
            <a:r>
              <a:rPr lang="en-GB" sz="600" noProof="1" smtClean="0">
                <a:solidFill>
                  <a:srgbClr val="000000"/>
                </a:solidFill>
              </a:rPr>
              <a:t>31/07/2015 C:\Users\April ZY Leung\Documents\BD\Digital\HKICPA big data seminar\HKICPA seminar - Creating an Information Advantage with data and analytics_v5.pptx</a:t>
            </a:r>
            <a:endParaRPr lang="en-GB" sz="600" noProof="1">
              <a:solidFill>
                <a:srgbClr val="000000"/>
              </a:solidFill>
            </a:endParaRPr>
          </a:p>
        </p:txBody>
      </p:sp>
      <p:cxnSp>
        <p:nvCxnSpPr>
          <p:cNvPr id="18" name="Frame Line"/>
          <p:cNvCxnSpPr/>
          <p:nvPr userDrawn="1"/>
        </p:nvCxnSpPr>
        <p:spPr>
          <a:xfrm flipV="1">
            <a:off x="346366" y="680014"/>
            <a:ext cx="8312729" cy="95294"/>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8072254"/>
      </p:ext>
    </p:extLst>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Section Divider">
    <p:spTree>
      <p:nvGrpSpPr>
        <p:cNvPr id="1" name=""/>
        <p:cNvGrpSpPr/>
        <p:nvPr/>
      </p:nvGrpSpPr>
      <p:grpSpPr>
        <a:xfrm>
          <a:off x="0" y="0"/>
          <a:ext cx="0" cy="0"/>
        </a:xfrm>
      </p:grpSpPr>
      <p:sp>
        <p:nvSpPr>
          <p:cNvPr id="57" name="Title 1"/>
          <p:cNvSpPr>
            <a:spLocks noGrp="1"/>
          </p:cNvSpPr>
          <p:nvPr>
            <p:ph type="ctrTitle"/>
          </p:nvPr>
        </p:nvSpPr>
        <p:spPr bwMode="black">
          <a:xfrm>
            <a:off x="533400" y="514375"/>
            <a:ext cx="8077200" cy="800099"/>
          </a:xfrm>
        </p:spPr>
        <p:txBody>
          <a:bodyPr anchor="t" anchorCtr="0">
            <a:noAutofit/>
          </a:bodyPr>
          <a:lstStyle>
            <a:lvl1pPr>
              <a:lnSpc>
                <a:spcPct val="90000"/>
              </a:lnSpc>
              <a:defRPr sz="3200">
                <a:solidFill>
                  <a:schemeClr val="tx1"/>
                </a:solidFill>
                <a:uFillTx/>
              </a:defRPr>
            </a:lvl1pPr>
          </a:lstStyle>
          <a:p>
            <a:r>
              <a:rPr lang="en-GB" noProof="0" smtClean="0">
                <a:uFillTx/>
              </a:rPr>
              <a:t>Click to edit Master title style</a:t>
            </a:r>
          </a:p>
        </p:txBody>
      </p:sp>
      <p:sp>
        <p:nvSpPr>
          <p:cNvPr id="58" name="Subtitle 2"/>
          <p:cNvSpPr>
            <a:spLocks noGrp="1"/>
          </p:cNvSpPr>
          <p:nvPr>
            <p:ph type="subTitle" idx="1"/>
          </p:nvPr>
        </p:nvSpPr>
        <p:spPr bwMode="black">
          <a:xfrm>
            <a:off x="533400" y="1428762"/>
            <a:ext cx="8077200" cy="1028699"/>
          </a:xfrm>
          <a:prstGeom prst="rect">
            <a:avLst/>
          </a:prstGeom>
        </p:spPr>
        <p:txBody>
          <a:bodyPr lIns="91413" tIns="45708" rIns="91413" bIns="45708">
            <a:noAutofit/>
          </a:bodyPr>
          <a:lstStyle>
            <a:lvl1pPr marL="0" indent="0" algn="l">
              <a:lnSpc>
                <a:spcPct val="90000"/>
              </a:lnSpc>
              <a:buNone/>
              <a:defRPr sz="3200">
                <a:solidFill>
                  <a:schemeClr val="tx1"/>
                </a:solidFill>
                <a:uFillTx/>
              </a:defRPr>
            </a:lvl1pPr>
            <a:lvl2pPr marL="457061" indent="0" algn="ctr">
              <a:buNone/>
              <a:defRPr>
                <a:solidFill>
                  <a:schemeClr val="tx1">
                    <a:tint val="75000"/>
                  </a:schemeClr>
                </a:solidFill>
                <a:uFillTx/>
              </a:defRPr>
            </a:lvl2pPr>
            <a:lvl3pPr marL="914119" indent="0" algn="ctr">
              <a:buNone/>
              <a:defRPr>
                <a:solidFill>
                  <a:schemeClr val="tx1">
                    <a:tint val="75000"/>
                  </a:schemeClr>
                </a:solidFill>
                <a:uFillTx/>
              </a:defRPr>
            </a:lvl3pPr>
            <a:lvl4pPr marL="1371178" indent="0" algn="ctr">
              <a:buNone/>
              <a:defRPr>
                <a:solidFill>
                  <a:schemeClr val="tx1">
                    <a:tint val="75000"/>
                  </a:schemeClr>
                </a:solidFill>
                <a:uFillTx/>
              </a:defRPr>
            </a:lvl4pPr>
            <a:lvl5pPr marL="1828237" indent="0" algn="ctr">
              <a:buNone/>
              <a:defRPr>
                <a:solidFill>
                  <a:schemeClr val="tx1">
                    <a:tint val="75000"/>
                  </a:schemeClr>
                </a:solidFill>
                <a:uFillTx/>
              </a:defRPr>
            </a:lvl5pPr>
            <a:lvl6pPr marL="2285298" indent="0" algn="ctr">
              <a:buNone/>
              <a:defRPr>
                <a:solidFill>
                  <a:schemeClr val="tx1">
                    <a:tint val="75000"/>
                  </a:schemeClr>
                </a:solidFill>
                <a:uFillTx/>
              </a:defRPr>
            </a:lvl6pPr>
            <a:lvl7pPr marL="2742357" indent="0" algn="ctr">
              <a:buNone/>
              <a:defRPr>
                <a:solidFill>
                  <a:schemeClr val="tx1">
                    <a:tint val="75000"/>
                  </a:schemeClr>
                </a:solidFill>
                <a:uFillTx/>
              </a:defRPr>
            </a:lvl7pPr>
            <a:lvl8pPr marL="3199417" indent="0" algn="ctr">
              <a:buNone/>
              <a:defRPr>
                <a:solidFill>
                  <a:schemeClr val="tx1">
                    <a:tint val="75000"/>
                  </a:schemeClr>
                </a:solidFill>
                <a:uFillTx/>
              </a:defRPr>
            </a:lvl8pPr>
            <a:lvl9pPr marL="3656477" indent="0" algn="ctr">
              <a:buNone/>
              <a:defRPr>
                <a:solidFill>
                  <a:schemeClr val="tx1">
                    <a:tint val="75000"/>
                  </a:schemeClr>
                </a:solidFill>
                <a:uFillTx/>
              </a:defRPr>
            </a:lvl9pPr>
          </a:lstStyle>
          <a:p>
            <a:r>
              <a:rPr lang="en-GB" noProof="0" smtClean="0">
                <a:uFillTx/>
              </a:rPr>
              <a:t>Click to edit Master subtitle style</a:t>
            </a:r>
          </a:p>
        </p:txBody>
      </p:sp>
      <p:sp>
        <p:nvSpPr>
          <p:cNvPr id="9" name="Slide Number Placeholder 5"/>
          <p:cNvSpPr>
            <a:spLocks noGrp="1"/>
          </p:cNvSpPr>
          <p:nvPr>
            <p:ph type="sldNum" sz="quarter" idx="4"/>
          </p:nvPr>
        </p:nvSpPr>
        <p:spPr>
          <a:xfrm>
            <a:off x="7086601" y="4857750"/>
            <a:ext cx="1527048" cy="114300"/>
          </a:xfrm>
          <a:prstGeom prst="rect">
            <a:avLst/>
          </a:prstGeom>
        </p:spPr>
        <p:txBody>
          <a:bodyPr lIns="0" tIns="0" rIns="0" bIns="0" anchor="t" anchorCtr="0">
            <a:noAutofit/>
          </a:bodyPr>
          <a:lstStyle>
            <a:defPPr>
              <a:defRPr lang="en-US"/>
            </a:defPPr>
            <a:lvl1pPr marL="0" algn="r" defTabSz="848638" rtl="0" eaLnBrk="1" latinLnBrk="0" hangingPunct="1">
              <a:defRPr sz="1000" kern="1200">
                <a:solidFill>
                  <a:schemeClr val="tx1"/>
                </a:solidFill>
                <a:uFillTx/>
                <a:latin typeface="Arial" pitchFamily="34" charset="0"/>
                <a:ea typeface="+mn-ea"/>
                <a:cs typeface="Arial" pitchFamily="34" charset="0"/>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fld id="{9EBD5762-3BDC-484D-9503-7EA6D5A9A8CE}" type="slidenum">
              <a:rPr lang="en-GB" smtClean="0">
                <a:solidFill>
                  <a:srgbClr val="000000"/>
                </a:solidFill>
              </a:rPr>
              <a:t>‹#›</a:t>
            </a:fld>
            <a:endParaRPr lang="en-GB">
              <a:solidFill>
                <a:srgbClr val="000000"/>
              </a:solidFill>
            </a:endParaRPr>
          </a:p>
        </p:txBody>
      </p:sp>
      <p:sp>
        <p:nvSpPr>
          <p:cNvPr id="11" name="PwCFirm"/>
          <p:cNvSpPr txBox="1"/>
          <p:nvPr userDrawn="1"/>
        </p:nvSpPr>
        <p:spPr>
          <a:xfrm>
            <a:off x="533400" y="4857774"/>
            <a:ext cx="2590800" cy="114301"/>
          </a:xfrm>
          <a:prstGeom prst="rect">
            <a:avLst/>
          </a:prstGeom>
          <a:noFill/>
        </p:spPr>
        <p:txBody>
          <a:bodyPr vert="horz" wrap="square" lIns="0" tIns="0" rIns="0" bIns="0" rtlCol="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4119"/>
            <a:r>
              <a:rPr lang="en-GB" sz="1000" smtClean="0">
                <a:solidFill>
                  <a:srgbClr val="000000"/>
                </a:solidFill>
                <a:cs typeface="Arial" pitchFamily="34" charset="0"/>
              </a:rPr>
              <a:t>PwC</a:t>
            </a:r>
            <a:endParaRPr lang="en-GB" sz="1000">
              <a:solidFill>
                <a:srgbClr val="000000"/>
              </a:solidFill>
              <a:cs typeface="Arial" pitchFamily="34" charset="0"/>
            </a:endParaRPr>
          </a:p>
        </p:txBody>
      </p:sp>
      <p:sp>
        <p:nvSpPr>
          <p:cNvPr id="13" name="Footer Placeholder 4"/>
          <p:cNvSpPr>
            <a:spLocks noGrp="1"/>
          </p:cNvSpPr>
          <p:nvPr>
            <p:ph type="ftr" sz="quarter" idx="3"/>
          </p:nvPr>
        </p:nvSpPr>
        <p:spPr>
          <a:xfrm>
            <a:off x="533400" y="4743450"/>
            <a:ext cx="5257800" cy="114300"/>
          </a:xfrm>
          <a:prstGeom prst="rect">
            <a:avLst/>
          </a:prstGeom>
        </p:spPr>
        <p:txBody>
          <a:bodyPr vert="horz" lIns="0" tIns="0" rIns="0" bIns="0" anchor="b" anchorCtr="0">
            <a:noAutofit/>
          </a:bodyPr>
          <a:lstStyle>
            <a:defPPr>
              <a:defRPr lang="en-US"/>
            </a:defPPr>
            <a:lvl1pPr marL="0" algn="l" defTabSz="848638" rtl="0" eaLnBrk="1" latinLnBrk="0" hangingPunct="1">
              <a:defRPr sz="1000" kern="1200">
                <a:solidFill>
                  <a:schemeClr val="tx1"/>
                </a:solidFill>
                <a:uFillTx/>
                <a:latin typeface="Arial" pitchFamily="34" charset="0"/>
                <a:ea typeface="+mn-ea"/>
                <a:cs typeface="Arial" pitchFamily="34" charset="0"/>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mtClean="0">
                <a:solidFill>
                  <a:srgbClr val="000000"/>
                </a:solidFill>
              </a:rPr>
              <a:t>Q1 Strategy &amp; Operations Review – Horizontal Pre-read</a:t>
            </a:r>
            <a:endParaRPr lang="en-GB">
              <a:solidFill>
                <a:srgbClr val="000000"/>
              </a:solidFill>
            </a:endParaRPr>
          </a:p>
        </p:txBody>
      </p:sp>
      <p:sp>
        <p:nvSpPr>
          <p:cNvPr id="14" name="Date Placeholder 3"/>
          <p:cNvSpPr>
            <a:spLocks noGrp="1"/>
          </p:cNvSpPr>
          <p:nvPr>
            <p:ph type="dt" sz="half" idx="2"/>
          </p:nvPr>
        </p:nvSpPr>
        <p:spPr>
          <a:xfrm>
            <a:off x="7086600" y="4743450"/>
            <a:ext cx="1524000" cy="114300"/>
          </a:xfrm>
          <a:prstGeom prst="rect">
            <a:avLst/>
          </a:prstGeom>
        </p:spPr>
        <p:txBody>
          <a:bodyPr lIns="0" tIns="0" rIns="0" bIns="0" anchor="t" anchorCtr="0">
            <a:noAutofit/>
          </a:bodyPr>
          <a:lstStyle>
            <a:defPPr>
              <a:defRPr lang="en-US"/>
            </a:defPPr>
            <a:lvl1pPr marL="0" algn="r" defTabSz="848638" rtl="0" eaLnBrk="1" latinLnBrk="0" hangingPunct="1">
              <a:defRPr sz="1000" kern="1200">
                <a:solidFill>
                  <a:schemeClr val="tx1"/>
                </a:solidFill>
                <a:uFillTx/>
                <a:latin typeface="Arial" pitchFamily="34" charset="0"/>
                <a:ea typeface="+mn-ea"/>
                <a:cs typeface="Arial" pitchFamily="34" charset="0"/>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mtClean="0">
                <a:solidFill>
                  <a:srgbClr val="000000"/>
                </a:solidFill>
              </a:rPr>
              <a:t>October 2012</a:t>
            </a:r>
            <a:endParaRPr lang="en-GB">
              <a:solidFill>
                <a:srgbClr val="000000"/>
              </a:solidFill>
            </a:endParaRPr>
          </a:p>
        </p:txBody>
      </p:sp>
    </p:spTree>
    <p:extLst>
      <p:ext uri="{BB962C8B-B14F-4D97-AF65-F5344CB8AC3E}">
        <p14:creationId xmlns:p14="http://schemas.microsoft.com/office/powerpoint/2010/main" val="1235415172"/>
      </p:ext>
    </p:extLst>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losing Statement">
    <p:spTree>
      <p:nvGrpSpPr>
        <p:cNvPr id="1" name=""/>
        <p:cNvGrpSpPr/>
        <p:nvPr/>
      </p:nvGrpSpPr>
      <p:grpSpPr>
        <a:xfrm>
          <a:off x="0" y="0"/>
          <a:ext cx="0" cy="0"/>
        </a:xfrm>
      </p:grpSpPr>
      <p:sp>
        <p:nvSpPr>
          <p:cNvPr id="2" name="Title 1"/>
          <p:cNvSpPr>
            <a:spLocks noGrp="1"/>
          </p:cNvSpPr>
          <p:nvPr>
            <p:ph type="title"/>
          </p:nvPr>
        </p:nvSpPr>
        <p:spPr>
          <a:xfrm>
            <a:off x="533400" y="514350"/>
            <a:ext cx="8077200" cy="685800"/>
          </a:xfrm>
        </p:spPr>
        <p:txBody>
          <a:bodyPr/>
          <a:lstStyle>
            <a:lvl1pPr>
              <a:defRPr sz="3200">
                <a:solidFill>
                  <a:schemeClr val="tx1"/>
                </a:solidFill>
              </a:defRPr>
            </a:lvl1pPr>
          </a:lstStyle>
          <a:p>
            <a:r>
              <a:rPr lang="en-GB" noProof="0" smtClean="0"/>
              <a:t>Click to edit Master title style</a:t>
            </a:r>
            <a:endParaRPr lang="en-GB" noProof="0"/>
          </a:p>
        </p:txBody>
      </p:sp>
      <p:sp>
        <p:nvSpPr>
          <p:cNvPr id="11" name="Text Placeholder 10"/>
          <p:cNvSpPr>
            <a:spLocks noGrp="1"/>
          </p:cNvSpPr>
          <p:nvPr>
            <p:ph type="body" sz="quarter" idx="10" hasCustomPrompt="1"/>
          </p:nvPr>
        </p:nvSpPr>
        <p:spPr>
          <a:xfrm>
            <a:off x="533400" y="4400550"/>
            <a:ext cx="4800600" cy="571500"/>
          </a:xfrm>
          <a:prstGeom prst="rect">
            <a:avLst/>
          </a:prstGeom>
        </p:spPr>
        <p:txBody>
          <a:bodyPr lIns="91413" tIns="45708" rIns="91413" bIns="45708" anchor="b"/>
          <a:lstStyle>
            <a:lvl1pPr>
              <a:defRPr sz="900">
                <a:latin typeface="Arial" pitchFamily="34" charset="0"/>
                <a:cs typeface="Arial" pitchFamily="34" charset="0"/>
              </a:defRPr>
            </a:lvl1pPr>
          </a:lstStyle>
          <a:p>
            <a:pPr lvl="0"/>
            <a:r>
              <a:rPr lang="en-GB" noProof="0" smtClean="0"/>
              <a:t>Add legal and copyright disclaimers here.</a:t>
            </a:r>
            <a:endParaRPr lang="en-GB" noProof="0"/>
          </a:p>
        </p:txBody>
      </p:sp>
      <p:cxnSp>
        <p:nvCxnSpPr>
          <p:cNvPr id="7" name="Shape 6"/>
          <p:cNvCxnSpPr/>
          <p:nvPr/>
        </p:nvCxnSpPr>
        <p:spPr>
          <a:xfrm rot="5400000" flipH="1" flipV="1">
            <a:off x="4438697" y="-3600450"/>
            <a:ext cx="114299"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8927265"/>
      </p:ext>
    </p:extLst>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Title Slide">
    <p:spTree>
      <p:nvGrpSpPr>
        <p:cNvPr id="1" name=""/>
        <p:cNvGrpSpPr/>
        <p:nvPr/>
      </p:nvGrpSpPr>
      <p:grpSpPr>
        <a:xfrm>
          <a:off x="0" y="0"/>
          <a:ext cx="0" cy="0"/>
        </a:xfrm>
      </p:grpSpPr>
      <p:sp>
        <p:nvSpPr>
          <p:cNvPr id="2" name="Title 1"/>
          <p:cNvSpPr>
            <a:spLocks noGrp="1"/>
          </p:cNvSpPr>
          <p:nvPr>
            <p:ph type="ctrTitle"/>
          </p:nvPr>
        </p:nvSpPr>
        <p:spPr>
          <a:xfrm>
            <a:off x="685800" y="1597819"/>
            <a:ext cx="7772400" cy="1102519"/>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2914650"/>
            <a:ext cx="6400800" cy="131445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a:xfrm>
            <a:off x="457200" y="4767263"/>
            <a:ext cx="2133600" cy="273844"/>
          </a:xfrm>
          <a:prstGeom prst="rect">
            <a:avLst/>
          </a:prstGeom>
        </p:spPr>
        <p:txBody>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fld id="{1D8BD707-D9CF-40AE-B4C6-C98DA3205C09}" type="datetimeFigureOut">
              <a:rPr lang="en-US" smtClean="0"/>
              <a:t>5/17/2016</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fld id="{B6F15528-21DE-4FAA-801E-634DDDAF4B2B}" type="slidenum">
              <a:rPr lang="en-US" smtClean="0"/>
              <a:t>‹#›</a:t>
            </a:fld>
            <a:endParaRPr lang="en-US"/>
          </a:p>
        </p:txBody>
      </p:sp>
    </p:spTree>
    <p:extLst>
      <p:ext uri="{BB962C8B-B14F-4D97-AF65-F5344CB8AC3E}">
        <p14:creationId xmlns:p14="http://schemas.microsoft.com/office/powerpoint/2010/main" val="1329240879"/>
      </p:ext>
    </p:extLst>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Content: One">
    <p:spTree>
      <p:nvGrpSpPr>
        <p:cNvPr id="1" name=""/>
        <p:cNvGrpSpPr/>
        <p:nvPr/>
      </p:nvGrpSpPr>
      <p:grpSpPr>
        <a:xfrm>
          <a:off x="0" y="0"/>
          <a:ext cx="0" cy="0"/>
        </a:xfrm>
      </p:grpSpPr>
      <p:cxnSp>
        <p:nvCxnSpPr>
          <p:cNvPr id="4" name="Shape 3"/>
          <p:cNvCxnSpPr/>
          <p:nvPr/>
        </p:nvCxnSpPr>
        <p:spPr>
          <a:xfrm rot="5400000" flipH="1" flipV="1">
            <a:off x="4438650" y="-3600450"/>
            <a:ext cx="114300" cy="8229600"/>
          </a:xfrm>
          <a:prstGeom prst="bentConnector2">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1" name="Content Placeholder 26"/>
          <p:cNvSpPr>
            <a:spLocks noGrp="1"/>
          </p:cNvSpPr>
          <p:nvPr>
            <p:ph sz="quarter" idx="15"/>
          </p:nvPr>
        </p:nvSpPr>
        <p:spPr>
          <a:xfrm>
            <a:off x="533400" y="1314450"/>
            <a:ext cx="8077200" cy="3314700"/>
          </a:xfrm>
          <a:prstGeom prst="rect">
            <a:avLst/>
          </a:prstGeom>
        </p:spPr>
        <p:txBody>
          <a:bodyPr/>
          <a:lstStyle>
            <a:lvl1pPr>
              <a:defRPr baseline="0">
                <a:latin typeface="SimSun" pitchFamily="2" charset="-122"/>
                <a:ea typeface="SimSun" pitchFamily="2" charset="-122"/>
              </a:defRPr>
            </a:lvl1pPr>
            <a:lvl2pPr>
              <a:defRPr>
                <a:latin typeface="SimSun" pitchFamily="2" charset="-122"/>
                <a:ea typeface="SimSun" pitchFamily="2" charset="-122"/>
              </a:defRPr>
            </a:lvl2pPr>
            <a:lvl3pPr>
              <a:defRPr>
                <a:latin typeface="SimSun" pitchFamily="2" charset="-122"/>
                <a:ea typeface="SimSun" pitchFamily="2" charset="-122"/>
              </a:defRPr>
            </a:lvl3pPr>
            <a:lvl4pPr>
              <a:defRPr>
                <a:latin typeface="SimSun" pitchFamily="2" charset="-122"/>
                <a:ea typeface="SimSun" pitchFamily="2" charset="-122"/>
              </a:defRPr>
            </a:lvl4pPr>
            <a:lvl5pPr>
              <a:defRPr>
                <a:latin typeface="SimSun" pitchFamily="2" charset="-122"/>
                <a:ea typeface="SimSun" pitchFamily="2" charset="-122"/>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TextBox 5"/>
          <p:cNvSpPr txBox="1"/>
          <p:nvPr userDrawn="1"/>
        </p:nvSpPr>
        <p:spPr>
          <a:xfrm>
            <a:off x="533400" y="4857750"/>
            <a:ext cx="2590800" cy="114300"/>
          </a:xfrm>
          <a:prstGeom prst="rect">
            <a:avLst/>
          </a:prstGeom>
          <a:noFill/>
        </p:spPr>
        <p:txBody>
          <a:bodyPr lIns="0" tIns="0" rIns="0" bIns="0"/>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685319">
              <a:defRPr/>
            </a:pPr>
            <a:r>
              <a:rPr lang="zh-TW" altLang="en-US" sz="750">
                <a:solidFill>
                  <a:srgbClr val="000000"/>
                </a:solidFill>
                <a:latin typeface="SimHei" pitchFamily="2" charset="-122"/>
                <a:ea typeface="SimHei" pitchFamily="2" charset="-122"/>
                <a:cs typeface="Arial" pitchFamily="34" charset="0"/>
              </a:rPr>
              <a:t>普华永道</a:t>
            </a:r>
            <a:endParaRPr lang="en-GB" sz="750">
              <a:solidFill>
                <a:srgbClr val="000000"/>
              </a:solidFill>
              <a:latin typeface="SimHei" pitchFamily="2" charset="-122"/>
              <a:ea typeface="SimHei" pitchFamily="2" charset="-122"/>
              <a:cs typeface="Arial" pitchFamily="34" charset="0"/>
            </a:endParaRPr>
          </a:p>
        </p:txBody>
      </p:sp>
      <p:sp>
        <p:nvSpPr>
          <p:cNvPr id="3" name="Title 2"/>
          <p:cNvSpPr>
            <a:spLocks noGrp="1"/>
          </p:cNvSpPr>
          <p:nvPr>
            <p:ph type="title"/>
          </p:nvPr>
        </p:nvSpPr>
        <p:spPr/>
        <p:txBody>
          <a:bodyPr/>
          <a:lstStyle/>
          <a:p>
            <a:r>
              <a:rPr lang="en-US" altLang="zh-CN" smtClean="0"/>
              <a:t>Click to edit Master title style</a:t>
            </a:r>
            <a:endParaRPr lang="zh-CN" altLang="en-US"/>
          </a:p>
        </p:txBody>
      </p:sp>
    </p:spTree>
    <p:extLst>
      <p:ext uri="{BB962C8B-B14F-4D97-AF65-F5344CB8AC3E}">
        <p14:creationId xmlns:p14="http://schemas.microsoft.com/office/powerpoint/2010/main" val="102920886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slideLayout" Target="../slideLayouts/slideLayout47.xml" /><Relationship Id="rId37" Type="http://schemas.openxmlformats.org/officeDocument/2006/relationships/slideLayout" Target="../slideLayouts/slideLayout48.xml" /><Relationship Id="rId38" Type="http://schemas.openxmlformats.org/officeDocument/2006/relationships/slideLayout" Target="../slideLayouts/slideLayout49.xml" /><Relationship Id="rId39" Type="http://schemas.openxmlformats.org/officeDocument/2006/relationships/slideLayout" Target="../slideLayouts/slideLayout50.xml" /><Relationship Id="rId4" Type="http://schemas.openxmlformats.org/officeDocument/2006/relationships/slideLayout" Target="../slideLayouts/slideLayout15.xml" /><Relationship Id="rId40" Type="http://schemas.openxmlformats.org/officeDocument/2006/relationships/tags" Target="../tags/tag74.xml" /><Relationship Id="rId41" Type="http://schemas.openxmlformats.org/officeDocument/2006/relationships/theme" Target="../theme/theme2.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53" name="grid" hidden="1"/>
          <p:cNvGrpSpPr/>
          <p:nvPr>
            <p:custDataLst>
              <p:tags r:id="rId40"/>
            </p:custDataLst>
          </p:nvPr>
        </p:nvGrpSpPr>
        <p:grpSpPr>
          <a:xfrm>
            <a:off x="482138" y="453841"/>
            <a:ext cx="8179724" cy="4441564"/>
            <a:chOff x="530352" y="685800"/>
            <a:chExt cx="8997696" cy="6711696"/>
          </a:xfrm>
        </p:grpSpPr>
        <p:sp>
          <p:nvSpPr>
            <p:cNvPr id="54" name="Footer block" hidden="1"/>
            <p:cNvSpPr>
              <a:spLocks noChangeArrowheads="1"/>
            </p:cNvSpPr>
            <p:nvPr/>
          </p:nvSpPr>
          <p:spPr bwMode="gray">
            <a:xfrm>
              <a:off x="530352" y="6784848"/>
              <a:ext cx="8997696"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55" name="Title block" hidden="1"/>
            <p:cNvSpPr>
              <a:spLocks noChangeArrowheads="1"/>
            </p:cNvSpPr>
            <p:nvPr/>
          </p:nvSpPr>
          <p:spPr bwMode="gray">
            <a:xfrm>
              <a:off x="530352" y="1143000"/>
              <a:ext cx="8997696"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56" name="Header block" hidden="1"/>
            <p:cNvSpPr>
              <a:spLocks noChangeArrowheads="1"/>
            </p:cNvSpPr>
            <p:nvPr/>
          </p:nvSpPr>
          <p:spPr bwMode="gray">
            <a:xfrm>
              <a:off x="530352" y="685800"/>
              <a:ext cx="8997696"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667771">
                <a:buSzPct val="90000"/>
                <a:defRPr/>
              </a:pPr>
              <a:endParaRPr lang="en-US" sz="1200">
                <a:solidFill>
                  <a:schemeClr val="folHlink"/>
                </a:solidFill>
                <a:cs typeface="Arial"/>
              </a:endParaRPr>
            </a:p>
          </p:txBody>
        </p:sp>
        <p:grpSp>
          <p:nvGrpSpPr>
            <p:cNvPr id="57" name="Group 600" hidden="1"/>
            <p:cNvGrpSpPr/>
            <p:nvPr userDrawn="1"/>
          </p:nvGrpSpPr>
          <p:grpSpPr>
            <a:xfrm>
              <a:off x="530352" y="6016752"/>
              <a:ext cx="8997696" cy="612648"/>
              <a:chOff x="530352" y="6016752"/>
              <a:chExt cx="8997696" cy="612648"/>
            </a:xfrm>
          </p:grpSpPr>
          <p:sp>
            <p:nvSpPr>
              <p:cNvPr id="139" name="Content block 606" hidden="1"/>
              <p:cNvSpPr>
                <a:spLocks noChangeArrowheads="1"/>
              </p:cNvSpPr>
              <p:nvPr/>
            </p:nvSpPr>
            <p:spPr bwMode="gray">
              <a:xfrm>
                <a:off x="8156448" y="6016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40"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41"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42" name="Content block 603" hidden="1"/>
              <p:cNvSpPr>
                <a:spLocks noChangeArrowheads="1"/>
              </p:cNvSpPr>
              <p:nvPr/>
            </p:nvSpPr>
            <p:spPr bwMode="gray">
              <a:xfrm>
                <a:off x="3584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43" name="Content block 602" hidden="1"/>
              <p:cNvSpPr>
                <a:spLocks noChangeArrowheads="1"/>
              </p:cNvSpPr>
              <p:nvPr/>
            </p:nvSpPr>
            <p:spPr bwMode="gray">
              <a:xfrm>
                <a:off x="2057400" y="6016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44" name="Content block 601" hidden="1"/>
              <p:cNvSpPr>
                <a:spLocks noChangeArrowheads="1"/>
              </p:cNvSpPr>
              <p:nvPr/>
            </p:nvSpPr>
            <p:spPr bwMode="gray">
              <a:xfrm>
                <a:off x="530352" y="6016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58" name="Group 500" hidden="1"/>
            <p:cNvGrpSpPr/>
            <p:nvPr userDrawn="1"/>
          </p:nvGrpSpPr>
          <p:grpSpPr>
            <a:xfrm>
              <a:off x="530352" y="5257800"/>
              <a:ext cx="8997696" cy="612648"/>
              <a:chOff x="530352" y="5257800"/>
              <a:chExt cx="8997696" cy="612648"/>
            </a:xfrm>
          </p:grpSpPr>
          <p:sp>
            <p:nvSpPr>
              <p:cNvPr id="133" name="Content block 506" hidden="1"/>
              <p:cNvSpPr>
                <a:spLocks noChangeArrowheads="1"/>
              </p:cNvSpPr>
              <p:nvPr/>
            </p:nvSpPr>
            <p:spPr bwMode="gray">
              <a:xfrm>
                <a:off x="8156448" y="5257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4"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5"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6" name="Content block 503" hidden="1"/>
              <p:cNvSpPr>
                <a:spLocks noChangeArrowheads="1"/>
              </p:cNvSpPr>
              <p:nvPr/>
            </p:nvSpPr>
            <p:spPr bwMode="gray">
              <a:xfrm>
                <a:off x="3584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7" name="Content block 502" hidden="1"/>
              <p:cNvSpPr>
                <a:spLocks noChangeArrowheads="1"/>
              </p:cNvSpPr>
              <p:nvPr/>
            </p:nvSpPr>
            <p:spPr bwMode="gray">
              <a:xfrm>
                <a:off x="2057400" y="5257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8" name="Content block 501" hidden="1"/>
              <p:cNvSpPr>
                <a:spLocks noChangeArrowheads="1"/>
              </p:cNvSpPr>
              <p:nvPr/>
            </p:nvSpPr>
            <p:spPr bwMode="gray">
              <a:xfrm>
                <a:off x="530352" y="5257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105" name="Group 400" hidden="1"/>
            <p:cNvGrpSpPr/>
            <p:nvPr userDrawn="1"/>
          </p:nvGrpSpPr>
          <p:grpSpPr>
            <a:xfrm>
              <a:off x="530352" y="4498848"/>
              <a:ext cx="8997696" cy="612648"/>
              <a:chOff x="530352" y="4498848"/>
              <a:chExt cx="8997696" cy="612648"/>
            </a:xfrm>
          </p:grpSpPr>
          <p:sp>
            <p:nvSpPr>
              <p:cNvPr id="127" name="Content block 406" hidden="1"/>
              <p:cNvSpPr>
                <a:spLocks noChangeArrowheads="1"/>
              </p:cNvSpPr>
              <p:nvPr/>
            </p:nvSpPr>
            <p:spPr bwMode="gray">
              <a:xfrm>
                <a:off x="8156448" y="4498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8"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9"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0" name="Content block 403" hidden="1"/>
              <p:cNvSpPr>
                <a:spLocks noChangeArrowheads="1"/>
              </p:cNvSpPr>
              <p:nvPr/>
            </p:nvSpPr>
            <p:spPr bwMode="gray">
              <a:xfrm>
                <a:off x="3584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1" name="Content block 402" hidden="1"/>
              <p:cNvSpPr>
                <a:spLocks noChangeArrowheads="1"/>
              </p:cNvSpPr>
              <p:nvPr/>
            </p:nvSpPr>
            <p:spPr bwMode="gray">
              <a:xfrm>
                <a:off x="2057400" y="4498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32" name="Content block 401" hidden="1"/>
              <p:cNvSpPr>
                <a:spLocks noChangeArrowheads="1"/>
              </p:cNvSpPr>
              <p:nvPr/>
            </p:nvSpPr>
            <p:spPr bwMode="gray">
              <a:xfrm>
                <a:off x="530352" y="4498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106" name="Group 300" hidden="1"/>
            <p:cNvGrpSpPr/>
            <p:nvPr userDrawn="1"/>
          </p:nvGrpSpPr>
          <p:grpSpPr>
            <a:xfrm>
              <a:off x="530352" y="3730752"/>
              <a:ext cx="8997696" cy="612648"/>
              <a:chOff x="530352" y="3730752"/>
              <a:chExt cx="8997696" cy="612648"/>
            </a:xfrm>
          </p:grpSpPr>
          <p:sp>
            <p:nvSpPr>
              <p:cNvPr id="121" name="Content block 306" hidden="1"/>
              <p:cNvSpPr>
                <a:spLocks noChangeArrowheads="1"/>
              </p:cNvSpPr>
              <p:nvPr/>
            </p:nvSpPr>
            <p:spPr bwMode="gray">
              <a:xfrm>
                <a:off x="8156448" y="3730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2"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3"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4" name="Content block 303" hidden="1"/>
              <p:cNvSpPr>
                <a:spLocks noChangeArrowheads="1"/>
              </p:cNvSpPr>
              <p:nvPr/>
            </p:nvSpPr>
            <p:spPr bwMode="gray">
              <a:xfrm>
                <a:off x="3584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5" name="Content block 302" hidden="1"/>
              <p:cNvSpPr>
                <a:spLocks noChangeArrowheads="1"/>
              </p:cNvSpPr>
              <p:nvPr/>
            </p:nvSpPr>
            <p:spPr bwMode="gray">
              <a:xfrm>
                <a:off x="2057400" y="3730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6" name="Content block 301" hidden="1"/>
              <p:cNvSpPr>
                <a:spLocks noChangeArrowheads="1"/>
              </p:cNvSpPr>
              <p:nvPr/>
            </p:nvSpPr>
            <p:spPr bwMode="gray">
              <a:xfrm>
                <a:off x="530352" y="3730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107" name="Group 200" hidden="1"/>
            <p:cNvGrpSpPr/>
            <p:nvPr userDrawn="1"/>
          </p:nvGrpSpPr>
          <p:grpSpPr>
            <a:xfrm>
              <a:off x="530352" y="2971800"/>
              <a:ext cx="8997696" cy="612648"/>
              <a:chOff x="530352" y="2971800"/>
              <a:chExt cx="8997696" cy="612648"/>
            </a:xfrm>
          </p:grpSpPr>
          <p:sp>
            <p:nvSpPr>
              <p:cNvPr id="115" name="Content block 206" hidden="1"/>
              <p:cNvSpPr>
                <a:spLocks noChangeArrowheads="1"/>
              </p:cNvSpPr>
              <p:nvPr/>
            </p:nvSpPr>
            <p:spPr bwMode="gray">
              <a:xfrm>
                <a:off x="8156448" y="2971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6"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7"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8" name="Content block 203" hidden="1"/>
              <p:cNvSpPr>
                <a:spLocks noChangeArrowheads="1"/>
              </p:cNvSpPr>
              <p:nvPr/>
            </p:nvSpPr>
            <p:spPr bwMode="gray">
              <a:xfrm>
                <a:off x="3584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9" name="Content block 202" hidden="1"/>
              <p:cNvSpPr>
                <a:spLocks noChangeArrowheads="1"/>
              </p:cNvSpPr>
              <p:nvPr/>
            </p:nvSpPr>
            <p:spPr bwMode="gray">
              <a:xfrm>
                <a:off x="2057400" y="2971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20" name="Content block 201" hidden="1"/>
              <p:cNvSpPr>
                <a:spLocks noChangeArrowheads="1"/>
              </p:cNvSpPr>
              <p:nvPr/>
            </p:nvSpPr>
            <p:spPr bwMode="gray">
              <a:xfrm>
                <a:off x="530352" y="2971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108" name="Group 100" hidden="1"/>
            <p:cNvGrpSpPr/>
            <p:nvPr userDrawn="1"/>
          </p:nvGrpSpPr>
          <p:grpSpPr>
            <a:xfrm>
              <a:off x="530352" y="2212848"/>
              <a:ext cx="8997696" cy="612648"/>
              <a:chOff x="530352" y="2212848"/>
              <a:chExt cx="8997696" cy="612648"/>
            </a:xfrm>
          </p:grpSpPr>
          <p:sp>
            <p:nvSpPr>
              <p:cNvPr id="109" name="Content block 106" hidden="1"/>
              <p:cNvSpPr>
                <a:spLocks noChangeArrowheads="1"/>
              </p:cNvSpPr>
              <p:nvPr/>
            </p:nvSpPr>
            <p:spPr bwMode="gray">
              <a:xfrm>
                <a:off x="8156448" y="2212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0"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1"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2"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3" name="Content block 102" hidden="1"/>
              <p:cNvSpPr>
                <a:spLocks noChangeArrowheads="1"/>
              </p:cNvSpPr>
              <p:nvPr/>
            </p:nvSpPr>
            <p:spPr bwMode="gray">
              <a:xfrm>
                <a:off x="2057400" y="2212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14" name="Content block 101" hidden="1"/>
              <p:cNvSpPr>
                <a:spLocks noChangeArrowheads="1"/>
              </p:cNvSpPr>
              <p:nvPr/>
            </p:nvSpPr>
            <p:spPr bwMode="gray">
              <a:xfrm>
                <a:off x="530352" y="2212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sp>
        <p:nvSpPr>
          <p:cNvPr id="2" name="Title Placeholder 1"/>
          <p:cNvSpPr>
            <a:spLocks noGrp="1"/>
          </p:cNvSpPr>
          <p:nvPr>
            <p:ph type="title"/>
          </p:nvPr>
        </p:nvSpPr>
        <p:spPr>
          <a:xfrm>
            <a:off x="480089" y="254013"/>
            <a:ext cx="8179724" cy="804209"/>
          </a:xfrm>
          <a:prstGeom prst="rect">
            <a:avLst/>
          </a:prstGeom>
        </p:spPr>
        <p:txBody>
          <a:bodyPr vert="horz" lIns="0" tIns="0" rIns="0" bIns="0" rtlCol="0" anchor="t" anchorCtr="0">
            <a:noAutofit/>
          </a:bodyPr>
          <a:lstStyle/>
          <a:p>
            <a:r>
              <a:rPr lang="en-GB" noProof="0" smtClean="0"/>
              <a:t>Click to edit Master title style</a:t>
            </a:r>
            <a:endParaRPr lang="en-GB" noProof="0"/>
          </a:p>
        </p:txBody>
      </p:sp>
    </p:spTree>
  </p:cSld>
  <p:clrMap bg1="lt1" tx1="dk1" bg2="lt2" tx2="dk2" accent1="accent1" accent2="accent2" accent3="accent3" accent4="accent4" accent5="accent5" accent6="accent6" hlink="hlink" folHlink="folHlink"/>
  <p:sldLayoutIdLst>
    <p:sldLayoutId id="2147483660" r:id="rId1"/>
    <p:sldLayoutId id="214748369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 id="2147483732" r:id="rId16"/>
    <p:sldLayoutId id="2147483733" r:id="rId17"/>
    <p:sldLayoutId id="2147483734" r:id="rId18"/>
    <p:sldLayoutId id="2147483735" r:id="rId19"/>
    <p:sldLayoutId id="2147483736" r:id="rId20"/>
    <p:sldLayoutId id="2147483737" r:id="rId21"/>
    <p:sldLayoutId id="2147483738" r:id="rId22"/>
    <p:sldLayoutId id="2147483739" r:id="rId23"/>
    <p:sldLayoutId id="2147483740" r:id="rId24"/>
    <p:sldLayoutId id="2147483741" r:id="rId25"/>
    <p:sldLayoutId id="2147483742" r:id="rId26"/>
    <p:sldLayoutId id="2147483743" r:id="rId27"/>
    <p:sldLayoutId id="2147483744" r:id="rId28"/>
    <p:sldLayoutId id="2147483745" r:id="rId29"/>
    <p:sldLayoutId id="2147483746" r:id="rId30"/>
    <p:sldLayoutId id="2147483747" r:id="rId31"/>
    <p:sldLayoutId id="2147483853" r:id="rId32"/>
    <p:sldLayoutId id="2147483859" r:id="rId33"/>
    <p:sldLayoutId id="2147483860" r:id="rId34"/>
    <p:sldLayoutId id="2147483861" r:id="rId35"/>
    <p:sldLayoutId id="2147483862" r:id="rId36"/>
    <p:sldLayoutId id="2147483867" r:id="rId37"/>
    <p:sldLayoutId id="2147483869" r:id="rId38"/>
    <p:sldLayoutId id="2147484242" r:id="rId39"/>
  </p:sldLayoutIdLst>
  <p:transition/>
  <p:timing/>
  <p:hf hdr="0" ftr="0" dt="0"/>
  <p:txStyles>
    <p:titleStyle>
      <a:lvl1pPr algn="l" defTabSz="848638" rtl="0" eaLnBrk="1" latinLnBrk="0" hangingPunct="1">
        <a:lnSpc>
          <a:spcPct val="100000"/>
        </a:lnSpc>
        <a:spcBef>
          <a:spcPct val="0"/>
        </a:spcBef>
        <a:buNone/>
        <a:defRPr sz="2000" b="1" i="1" kern="1200" baseline="0">
          <a:solidFill>
            <a:schemeClr val="tx1">
              <a:lumMod val="75000"/>
              <a:lumOff val="25000"/>
            </a:schemeClr>
          </a:solidFill>
          <a:latin typeface="+mj-lt"/>
          <a:ea typeface="+mj-ea"/>
          <a:cs typeface="+mj-cs"/>
        </a:defRPr>
      </a:lvl1pPr>
    </p:titleStyle>
    <p:bodyStyle>
      <a:lvl1pPr marL="0" marR="0" indent="-254591" algn="l" defTabSz="848638" rtl="0" eaLnBrk="1" fontAlgn="auto" latinLnBrk="0" hangingPunct="1">
        <a:lnSpc>
          <a:spcPct val="100000"/>
        </a:lnSpc>
        <a:spcBef>
          <a:spcPct val="0"/>
        </a:spcBef>
        <a:spcAft>
          <a:spcPts val="833"/>
        </a:spcAft>
        <a:buClr>
          <a:schemeClr val="tx1"/>
        </a:buClr>
        <a:buSzTx/>
        <a:buFontTx/>
        <a:buNone/>
        <a:defRPr sz="1700" kern="1200">
          <a:solidFill>
            <a:schemeClr val="tx1"/>
          </a:solidFill>
          <a:latin typeface="Georgia" pitchFamily="18" charset="0"/>
          <a:ea typeface="+mn-ea"/>
          <a:cs typeface="+mn-cs"/>
        </a:defRPr>
      </a:lvl1pPr>
      <a:lvl2pPr marL="254591" indent="-254591" algn="l" defTabSz="848638" rtl="0" eaLnBrk="1" latinLnBrk="0" hangingPunct="1">
        <a:lnSpc>
          <a:spcPct val="100000"/>
        </a:lnSpc>
        <a:spcBef>
          <a:spcPct val="0"/>
        </a:spcBef>
        <a:spcAft>
          <a:spcPts val="833"/>
        </a:spcAft>
        <a:buClr>
          <a:schemeClr val="tx1"/>
        </a:buClr>
        <a:buFont typeface="Georgia" pitchFamily="18" charset="0"/>
        <a:buChar char="•"/>
        <a:defRPr sz="1700" kern="1200">
          <a:solidFill>
            <a:schemeClr val="tx1"/>
          </a:solidFill>
          <a:latin typeface="Georgia" pitchFamily="18" charset="0"/>
          <a:ea typeface="+mn-ea"/>
          <a:cs typeface="+mn-cs"/>
        </a:defRPr>
      </a:lvl2pPr>
      <a:lvl3pPr marL="509184" indent="-254591" algn="l" defTabSz="848638" rtl="0" eaLnBrk="1" latinLnBrk="0" hangingPunct="1">
        <a:lnSpc>
          <a:spcPct val="100000"/>
        </a:lnSpc>
        <a:spcBef>
          <a:spcPct val="0"/>
        </a:spcBef>
        <a:spcAft>
          <a:spcPts val="833"/>
        </a:spcAft>
        <a:buClr>
          <a:schemeClr val="tx1"/>
        </a:buClr>
        <a:buFont typeface="Georgia" pitchFamily="18" charset="0"/>
        <a:buChar char="-"/>
        <a:defRPr sz="1700" kern="1200">
          <a:solidFill>
            <a:schemeClr val="tx1"/>
          </a:solidFill>
          <a:latin typeface="Georgia" pitchFamily="18" charset="0"/>
          <a:ea typeface="+mn-ea"/>
          <a:cs typeface="+mn-cs"/>
        </a:defRPr>
      </a:lvl3pPr>
      <a:lvl4pPr marL="763775" indent="-254591" algn="l" defTabSz="848638" rtl="0" eaLnBrk="1" latinLnBrk="0" hangingPunct="1">
        <a:lnSpc>
          <a:spcPct val="100000"/>
        </a:lnSpc>
        <a:spcBef>
          <a:spcPct val="0"/>
        </a:spcBef>
        <a:spcAft>
          <a:spcPts val="833"/>
        </a:spcAft>
        <a:buClr>
          <a:schemeClr val="tx1"/>
        </a:buClr>
        <a:buFont typeface="Georgia" pitchFamily="18" charset="0"/>
        <a:buChar char="◦"/>
        <a:defRPr sz="1700" kern="1200">
          <a:solidFill>
            <a:schemeClr val="tx1"/>
          </a:solidFill>
          <a:latin typeface="Georgia" pitchFamily="18" charset="0"/>
          <a:ea typeface="+mn-ea"/>
          <a:cs typeface="+mn-cs"/>
        </a:defRPr>
      </a:lvl4pPr>
      <a:lvl5pPr marL="1018364" indent="-254591" algn="l" defTabSz="848638" rtl="0" eaLnBrk="1" latinLnBrk="0" hangingPunct="1">
        <a:lnSpc>
          <a:spcPct val="100000"/>
        </a:lnSpc>
        <a:spcBef>
          <a:spcPct val="0"/>
        </a:spcBef>
        <a:spcAft>
          <a:spcPts val="833"/>
        </a:spcAft>
        <a:buClr>
          <a:schemeClr val="tx1"/>
        </a:buClr>
        <a:buFont typeface="Georgia" pitchFamily="18" charset="0"/>
        <a:buChar char="›"/>
        <a:defRPr sz="1700" kern="1200" baseline="0">
          <a:solidFill>
            <a:schemeClr val="tx1"/>
          </a:solidFill>
          <a:latin typeface="Georgia" pitchFamily="18" charset="0"/>
          <a:ea typeface="+mn-ea"/>
          <a:cs typeface="+mn-cs"/>
        </a:defRPr>
      </a:lvl5pPr>
      <a:lvl6pPr marL="254591" marR="0" indent="-254591" algn="l" defTabSz="848638" rtl="0" eaLnBrk="1" fontAlgn="auto" latinLnBrk="0" hangingPunct="1">
        <a:lnSpc>
          <a:spcPct val="100000"/>
        </a:lnSpc>
        <a:spcBef>
          <a:spcPct val="0"/>
        </a:spcBef>
        <a:spcAft>
          <a:spcPct val="0"/>
        </a:spcAft>
        <a:buClr>
          <a:schemeClr val="tx1"/>
        </a:buClr>
        <a:buSzTx/>
        <a:buFont typeface="+mj-lt"/>
        <a:buAutoNum type="arabicPeriod"/>
        <a:defRPr sz="1700" kern="1200" baseline="0">
          <a:solidFill>
            <a:schemeClr val="tx1"/>
          </a:solidFill>
          <a:latin typeface="Georgia" pitchFamily="18" charset="0"/>
          <a:ea typeface="+mn-ea"/>
          <a:cs typeface="+mn-cs"/>
        </a:defRPr>
      </a:lvl6pPr>
      <a:lvl7pPr marL="509184" indent="-254591" algn="l" defTabSz="848638" rtl="0" eaLnBrk="1" latinLnBrk="0" hangingPunct="1">
        <a:lnSpc>
          <a:spcPct val="100000"/>
        </a:lnSpc>
        <a:spcBef>
          <a:spcPct val="0"/>
        </a:spcBef>
        <a:spcAft>
          <a:spcPct val="0"/>
        </a:spcAft>
        <a:buSzTx/>
        <a:buFont typeface="+mj-lt"/>
        <a:buAutoNum type="alphaLcPeriod"/>
        <a:defRPr sz="1700" kern="1200" baseline="0">
          <a:solidFill>
            <a:schemeClr val="tx1"/>
          </a:solidFill>
          <a:latin typeface="Georgia" pitchFamily="18" charset="0"/>
          <a:ea typeface="+mn-ea"/>
          <a:cs typeface="+mn-cs"/>
        </a:defRPr>
      </a:lvl7pPr>
      <a:lvl8pPr marL="763775" indent="-254591" algn="l" defTabSz="848638" rtl="0" eaLnBrk="1" latinLnBrk="0" hangingPunct="1">
        <a:lnSpc>
          <a:spcPct val="100000"/>
        </a:lnSpc>
        <a:spcBef>
          <a:spcPct val="0"/>
        </a:spcBef>
        <a:spcAft>
          <a:spcPct val="0"/>
        </a:spcAft>
        <a:buSzTx/>
        <a:buFont typeface="+mj-lt"/>
        <a:buAutoNum type="romanLcPeriod"/>
        <a:defRPr sz="1700" kern="1200" baseline="0">
          <a:solidFill>
            <a:schemeClr val="tx1"/>
          </a:solidFill>
          <a:latin typeface="Georgia" pitchFamily="18" charset="0"/>
          <a:ea typeface="+mn-ea"/>
          <a:cs typeface="+mn-cs"/>
        </a:defRPr>
      </a:lvl8pPr>
      <a:lvl9pPr marL="0" indent="-254591" algn="l" defTabSz="848638" rtl="0" eaLnBrk="1" latinLnBrk="0" hangingPunct="1">
        <a:lnSpc>
          <a:spcPct val="100000"/>
        </a:lnSpc>
        <a:spcBef>
          <a:spcPct val="0"/>
        </a:spcBef>
        <a:spcAft>
          <a:spcPts val="833"/>
        </a:spcAft>
        <a:buFont typeface="Arial" pitchFamily="34" charset="0"/>
        <a:buNone/>
        <a:defRPr sz="1700" b="1" kern="1200" baseline="0">
          <a:solidFill>
            <a:schemeClr val="tx2"/>
          </a:solidFill>
          <a:latin typeface="Georgia" pitchFamily="18" charset="0"/>
          <a:ea typeface="+mn-ea"/>
          <a:cs typeface="+mn-cs"/>
        </a:defRPr>
      </a:lvl9pPr>
    </p:bodyStyle>
    <p:other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49.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tags" Target="../tags/tag81.xml" /><Relationship Id="rId100" Type="http://schemas.openxmlformats.org/officeDocument/2006/relationships/tags" Target="../tags/tag171.xml" /><Relationship Id="rId101" Type="http://schemas.openxmlformats.org/officeDocument/2006/relationships/tags" Target="../tags/tag172.xml" /><Relationship Id="rId102" Type="http://schemas.openxmlformats.org/officeDocument/2006/relationships/tags" Target="../tags/tag173.xml" /><Relationship Id="rId103" Type="http://schemas.openxmlformats.org/officeDocument/2006/relationships/tags" Target="../tags/tag174.xml" /><Relationship Id="rId104" Type="http://schemas.openxmlformats.org/officeDocument/2006/relationships/tags" Target="../tags/tag175.xml" /><Relationship Id="rId105" Type="http://schemas.openxmlformats.org/officeDocument/2006/relationships/tags" Target="../tags/tag176.xml" /><Relationship Id="rId106" Type="http://schemas.openxmlformats.org/officeDocument/2006/relationships/tags" Target="../tags/tag177.xml" /><Relationship Id="rId107" Type="http://schemas.openxmlformats.org/officeDocument/2006/relationships/tags" Target="../tags/tag178.xml" /><Relationship Id="rId108" Type="http://schemas.openxmlformats.org/officeDocument/2006/relationships/tags" Target="../tags/tag179.xml" /><Relationship Id="rId109" Type="http://schemas.openxmlformats.org/officeDocument/2006/relationships/tags" Target="../tags/tag180.xml" /><Relationship Id="rId11" Type="http://schemas.openxmlformats.org/officeDocument/2006/relationships/tags" Target="../tags/tag82.xml" /><Relationship Id="rId110" Type="http://schemas.openxmlformats.org/officeDocument/2006/relationships/tags" Target="../tags/tag181.xml" /><Relationship Id="rId111" Type="http://schemas.openxmlformats.org/officeDocument/2006/relationships/tags" Target="../tags/tag182.xml" /><Relationship Id="rId112" Type="http://schemas.openxmlformats.org/officeDocument/2006/relationships/tags" Target="../tags/tag183.xml" /><Relationship Id="rId113" Type="http://schemas.openxmlformats.org/officeDocument/2006/relationships/tags" Target="../tags/tag184.xml" /><Relationship Id="rId114" Type="http://schemas.openxmlformats.org/officeDocument/2006/relationships/tags" Target="../tags/tag185.xml" /><Relationship Id="rId115" Type="http://schemas.openxmlformats.org/officeDocument/2006/relationships/tags" Target="../tags/tag186.xml" /><Relationship Id="rId116" Type="http://schemas.openxmlformats.org/officeDocument/2006/relationships/tags" Target="../tags/tag187.xml" /><Relationship Id="rId117" Type="http://schemas.openxmlformats.org/officeDocument/2006/relationships/tags" Target="../tags/tag188.xml" /><Relationship Id="rId118" Type="http://schemas.openxmlformats.org/officeDocument/2006/relationships/tags" Target="../tags/tag189.xml" /><Relationship Id="rId119" Type="http://schemas.openxmlformats.org/officeDocument/2006/relationships/image" Target="../media/image6.emf" /><Relationship Id="rId12" Type="http://schemas.openxmlformats.org/officeDocument/2006/relationships/tags" Target="../tags/tag83.xml" /><Relationship Id="rId120" Type="http://schemas.openxmlformats.org/officeDocument/2006/relationships/tags" Target="../tags/tag190.xml" /><Relationship Id="rId121" Type="http://schemas.openxmlformats.org/officeDocument/2006/relationships/tags" Target="../tags/tag191.xml" /><Relationship Id="rId122" Type="http://schemas.openxmlformats.org/officeDocument/2006/relationships/tags" Target="../tags/tag192.xml" /><Relationship Id="rId123" Type="http://schemas.openxmlformats.org/officeDocument/2006/relationships/tags" Target="../tags/tag193.xml" /><Relationship Id="rId124" Type="http://schemas.openxmlformats.org/officeDocument/2006/relationships/tags" Target="../tags/tag194.xml" /><Relationship Id="rId125" Type="http://schemas.openxmlformats.org/officeDocument/2006/relationships/tags" Target="../tags/tag195.xml" /><Relationship Id="rId126" Type="http://schemas.openxmlformats.org/officeDocument/2006/relationships/tags" Target="../tags/tag196.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notesSlide" Target="../notesSlides/notesSlide1.xml" /><Relationship Id="rId20" Type="http://schemas.openxmlformats.org/officeDocument/2006/relationships/tags" Target="../tags/tag91.xml" /><Relationship Id="rId21" Type="http://schemas.openxmlformats.org/officeDocument/2006/relationships/tags" Target="../tags/tag92.xml" /><Relationship Id="rId22" Type="http://schemas.openxmlformats.org/officeDocument/2006/relationships/tags" Target="../tags/tag93.xml" /><Relationship Id="rId23" Type="http://schemas.openxmlformats.org/officeDocument/2006/relationships/tags" Target="../tags/tag94.xml" /><Relationship Id="rId24" Type="http://schemas.openxmlformats.org/officeDocument/2006/relationships/tags" Target="../tags/tag95.xml" /><Relationship Id="rId25" Type="http://schemas.openxmlformats.org/officeDocument/2006/relationships/tags" Target="../tags/tag96.xml" /><Relationship Id="rId26" Type="http://schemas.openxmlformats.org/officeDocument/2006/relationships/tags" Target="../tags/tag97.xml" /><Relationship Id="rId27" Type="http://schemas.openxmlformats.org/officeDocument/2006/relationships/tags" Target="../tags/tag98.xml" /><Relationship Id="rId28" Type="http://schemas.openxmlformats.org/officeDocument/2006/relationships/tags" Target="../tags/tag99.xml" /><Relationship Id="rId29" Type="http://schemas.openxmlformats.org/officeDocument/2006/relationships/tags" Target="../tags/tag100.xml" /><Relationship Id="rId3" Type="http://schemas.openxmlformats.org/officeDocument/2006/relationships/tags" Target="../tags/tag75.xml" /><Relationship Id="rId30" Type="http://schemas.openxmlformats.org/officeDocument/2006/relationships/tags" Target="../tags/tag101.xml" /><Relationship Id="rId31" Type="http://schemas.openxmlformats.org/officeDocument/2006/relationships/tags" Target="../tags/tag102.xml" /><Relationship Id="rId32" Type="http://schemas.openxmlformats.org/officeDocument/2006/relationships/tags" Target="../tags/tag103.xml" /><Relationship Id="rId33" Type="http://schemas.openxmlformats.org/officeDocument/2006/relationships/tags" Target="../tags/tag104.xml" /><Relationship Id="rId34" Type="http://schemas.openxmlformats.org/officeDocument/2006/relationships/tags" Target="../tags/tag105.xml" /><Relationship Id="rId35" Type="http://schemas.openxmlformats.org/officeDocument/2006/relationships/tags" Target="../tags/tag106.xml" /><Relationship Id="rId36" Type="http://schemas.openxmlformats.org/officeDocument/2006/relationships/tags" Target="../tags/tag107.xml" /><Relationship Id="rId37" Type="http://schemas.openxmlformats.org/officeDocument/2006/relationships/tags" Target="../tags/tag108.xml" /><Relationship Id="rId38" Type="http://schemas.openxmlformats.org/officeDocument/2006/relationships/tags" Target="../tags/tag109.xml" /><Relationship Id="rId39" Type="http://schemas.openxmlformats.org/officeDocument/2006/relationships/tags" Target="../tags/tag110.xml" /><Relationship Id="rId4" Type="http://schemas.openxmlformats.org/officeDocument/2006/relationships/tags" Target="../tags/tag76.xml" /><Relationship Id="rId40" Type="http://schemas.openxmlformats.org/officeDocument/2006/relationships/tags" Target="../tags/tag111.xml" /><Relationship Id="rId41" Type="http://schemas.openxmlformats.org/officeDocument/2006/relationships/tags" Target="../tags/tag112.xml" /><Relationship Id="rId42" Type="http://schemas.openxmlformats.org/officeDocument/2006/relationships/tags" Target="../tags/tag113.xml" /><Relationship Id="rId43" Type="http://schemas.openxmlformats.org/officeDocument/2006/relationships/tags" Target="../tags/tag114.xml" /><Relationship Id="rId44" Type="http://schemas.openxmlformats.org/officeDocument/2006/relationships/tags" Target="../tags/tag115.xml" /><Relationship Id="rId45" Type="http://schemas.openxmlformats.org/officeDocument/2006/relationships/tags" Target="../tags/tag116.xml" /><Relationship Id="rId46" Type="http://schemas.openxmlformats.org/officeDocument/2006/relationships/tags" Target="../tags/tag117.xml" /><Relationship Id="rId47" Type="http://schemas.openxmlformats.org/officeDocument/2006/relationships/tags" Target="../tags/tag118.xml" /><Relationship Id="rId48" Type="http://schemas.openxmlformats.org/officeDocument/2006/relationships/tags" Target="../tags/tag119.xml" /><Relationship Id="rId49" Type="http://schemas.openxmlformats.org/officeDocument/2006/relationships/tags" Target="../tags/tag120.xml" /><Relationship Id="rId5" Type="http://schemas.openxmlformats.org/officeDocument/2006/relationships/tags" Target="../tags/tag77.xml" /><Relationship Id="rId50" Type="http://schemas.openxmlformats.org/officeDocument/2006/relationships/tags" Target="../tags/tag121.xml" /><Relationship Id="rId51" Type="http://schemas.openxmlformats.org/officeDocument/2006/relationships/tags" Target="../tags/tag122.xml" /><Relationship Id="rId52" Type="http://schemas.openxmlformats.org/officeDocument/2006/relationships/tags" Target="../tags/tag123.xml" /><Relationship Id="rId53" Type="http://schemas.openxmlformats.org/officeDocument/2006/relationships/tags" Target="../tags/tag124.xml" /><Relationship Id="rId54" Type="http://schemas.openxmlformats.org/officeDocument/2006/relationships/tags" Target="../tags/tag125.xml" /><Relationship Id="rId55" Type="http://schemas.openxmlformats.org/officeDocument/2006/relationships/tags" Target="../tags/tag126.xml" /><Relationship Id="rId56" Type="http://schemas.openxmlformats.org/officeDocument/2006/relationships/tags" Target="../tags/tag127.xml" /><Relationship Id="rId57" Type="http://schemas.openxmlformats.org/officeDocument/2006/relationships/tags" Target="../tags/tag128.xml" /><Relationship Id="rId58" Type="http://schemas.openxmlformats.org/officeDocument/2006/relationships/tags" Target="../tags/tag129.xml" /><Relationship Id="rId59" Type="http://schemas.openxmlformats.org/officeDocument/2006/relationships/tags" Target="../tags/tag130.xml" /><Relationship Id="rId6" Type="http://schemas.openxmlformats.org/officeDocument/2006/relationships/tags" Target="../tags/tag78.xml" /><Relationship Id="rId60" Type="http://schemas.openxmlformats.org/officeDocument/2006/relationships/tags" Target="../tags/tag131.xml" /><Relationship Id="rId61" Type="http://schemas.openxmlformats.org/officeDocument/2006/relationships/tags" Target="../tags/tag132.xml" /><Relationship Id="rId62" Type="http://schemas.openxmlformats.org/officeDocument/2006/relationships/tags" Target="../tags/tag133.xml" /><Relationship Id="rId63" Type="http://schemas.openxmlformats.org/officeDocument/2006/relationships/tags" Target="../tags/tag134.xml" /><Relationship Id="rId64" Type="http://schemas.openxmlformats.org/officeDocument/2006/relationships/tags" Target="../tags/tag135.xml" /><Relationship Id="rId65" Type="http://schemas.openxmlformats.org/officeDocument/2006/relationships/tags" Target="../tags/tag136.xml" /><Relationship Id="rId66" Type="http://schemas.openxmlformats.org/officeDocument/2006/relationships/tags" Target="../tags/tag137.xml" /><Relationship Id="rId67" Type="http://schemas.openxmlformats.org/officeDocument/2006/relationships/tags" Target="../tags/tag138.xml" /><Relationship Id="rId68" Type="http://schemas.openxmlformats.org/officeDocument/2006/relationships/tags" Target="../tags/tag139.xml" /><Relationship Id="rId69" Type="http://schemas.openxmlformats.org/officeDocument/2006/relationships/tags" Target="../tags/tag140.xml" /><Relationship Id="rId7" Type="http://schemas.openxmlformats.org/officeDocument/2006/relationships/chart" Target="../charts/chart1.xml" /><Relationship Id="rId70" Type="http://schemas.openxmlformats.org/officeDocument/2006/relationships/tags" Target="../tags/tag141.xml" /><Relationship Id="rId71" Type="http://schemas.openxmlformats.org/officeDocument/2006/relationships/tags" Target="../tags/tag142.xml" /><Relationship Id="rId72" Type="http://schemas.openxmlformats.org/officeDocument/2006/relationships/tags" Target="../tags/tag143.xml" /><Relationship Id="rId73" Type="http://schemas.openxmlformats.org/officeDocument/2006/relationships/tags" Target="../tags/tag144.xml" /><Relationship Id="rId74" Type="http://schemas.openxmlformats.org/officeDocument/2006/relationships/tags" Target="../tags/tag145.xml" /><Relationship Id="rId75" Type="http://schemas.openxmlformats.org/officeDocument/2006/relationships/tags" Target="../tags/tag146.xml" /><Relationship Id="rId76" Type="http://schemas.openxmlformats.org/officeDocument/2006/relationships/tags" Target="../tags/tag147.xml" /><Relationship Id="rId77" Type="http://schemas.openxmlformats.org/officeDocument/2006/relationships/tags" Target="../tags/tag148.xml" /><Relationship Id="rId78" Type="http://schemas.openxmlformats.org/officeDocument/2006/relationships/tags" Target="../tags/tag149.xml" /><Relationship Id="rId79" Type="http://schemas.openxmlformats.org/officeDocument/2006/relationships/tags" Target="../tags/tag150.xml" /><Relationship Id="rId8" Type="http://schemas.openxmlformats.org/officeDocument/2006/relationships/tags" Target="../tags/tag79.xml" /><Relationship Id="rId80" Type="http://schemas.openxmlformats.org/officeDocument/2006/relationships/tags" Target="../tags/tag151.xml" /><Relationship Id="rId81" Type="http://schemas.openxmlformats.org/officeDocument/2006/relationships/tags" Target="../tags/tag152.xml" /><Relationship Id="rId82" Type="http://schemas.openxmlformats.org/officeDocument/2006/relationships/tags" Target="../tags/tag153.xml" /><Relationship Id="rId83" Type="http://schemas.openxmlformats.org/officeDocument/2006/relationships/tags" Target="../tags/tag154.xml" /><Relationship Id="rId84" Type="http://schemas.openxmlformats.org/officeDocument/2006/relationships/tags" Target="../tags/tag155.xml" /><Relationship Id="rId85" Type="http://schemas.openxmlformats.org/officeDocument/2006/relationships/tags" Target="../tags/tag156.xml" /><Relationship Id="rId86" Type="http://schemas.openxmlformats.org/officeDocument/2006/relationships/tags" Target="../tags/tag157.xml" /><Relationship Id="rId87" Type="http://schemas.openxmlformats.org/officeDocument/2006/relationships/tags" Target="../tags/tag158.xml" /><Relationship Id="rId88" Type="http://schemas.openxmlformats.org/officeDocument/2006/relationships/tags" Target="../tags/tag159.xml" /><Relationship Id="rId89" Type="http://schemas.openxmlformats.org/officeDocument/2006/relationships/tags" Target="../tags/tag160.xml" /><Relationship Id="rId9" Type="http://schemas.openxmlformats.org/officeDocument/2006/relationships/tags" Target="../tags/tag80.xml" /><Relationship Id="rId90" Type="http://schemas.openxmlformats.org/officeDocument/2006/relationships/tags" Target="../tags/tag161.xml" /><Relationship Id="rId91" Type="http://schemas.openxmlformats.org/officeDocument/2006/relationships/tags" Target="../tags/tag162.xml" /><Relationship Id="rId92" Type="http://schemas.openxmlformats.org/officeDocument/2006/relationships/tags" Target="../tags/tag163.xml" /><Relationship Id="rId93" Type="http://schemas.openxmlformats.org/officeDocument/2006/relationships/tags" Target="../tags/tag164.xml" /><Relationship Id="rId94" Type="http://schemas.openxmlformats.org/officeDocument/2006/relationships/tags" Target="../tags/tag165.xml" /><Relationship Id="rId95" Type="http://schemas.openxmlformats.org/officeDocument/2006/relationships/tags" Target="../tags/tag166.xml" /><Relationship Id="rId96" Type="http://schemas.openxmlformats.org/officeDocument/2006/relationships/tags" Target="../tags/tag167.xml" /><Relationship Id="rId97" Type="http://schemas.openxmlformats.org/officeDocument/2006/relationships/tags" Target="../tags/tag168.xml" /><Relationship Id="rId98" Type="http://schemas.openxmlformats.org/officeDocument/2006/relationships/tags" Target="../tags/tag169.xml" /><Relationship Id="rId99" Type="http://schemas.openxmlformats.org/officeDocument/2006/relationships/tags" Target="../tags/tag17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image" Target="../media/image12.png" /><Relationship Id="rId11" Type="http://schemas.openxmlformats.org/officeDocument/2006/relationships/image" Target="../media/image13.png" /><Relationship Id="rId12" Type="http://schemas.openxmlformats.org/officeDocument/2006/relationships/image" Target="../media/image14.png" /><Relationship Id="rId13" Type="http://schemas.openxmlformats.org/officeDocument/2006/relationships/image" Target="../media/image15.png" /><Relationship Id="rId14" Type="http://schemas.openxmlformats.org/officeDocument/2006/relationships/tags" Target="../tags/tag200.xml" /><Relationship Id="rId15" Type="http://schemas.openxmlformats.org/officeDocument/2006/relationships/image" Target="../media/image16.jpeg" /><Relationship Id="rId16" Type="http://schemas.openxmlformats.org/officeDocument/2006/relationships/tags" Target="../tags/tag201.xml" /><Relationship Id="rId17" Type="http://schemas.openxmlformats.org/officeDocument/2006/relationships/image" Target="../media/image17.png"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image" Target="../media/image7.png" /><Relationship Id="rId20" Type="http://schemas.openxmlformats.org/officeDocument/2006/relationships/tags" Target="../tags/tag204.xml"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tags" Target="../tags/tag197.xml" /><Relationship Id="rId6" Type="http://schemas.openxmlformats.org/officeDocument/2006/relationships/image" Target="../media/image10.png" /><Relationship Id="rId7" Type="http://schemas.openxmlformats.org/officeDocument/2006/relationships/tags" Target="../tags/tag198.xml" /><Relationship Id="rId8" Type="http://schemas.openxmlformats.org/officeDocument/2006/relationships/image" Target="../media/image11.jpeg" /><Relationship Id="rId9" Type="http://schemas.openxmlformats.org/officeDocument/2006/relationships/tags" Target="../tags/tag19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6.xml" /><Relationship Id="rId10" Type="http://schemas.openxmlformats.org/officeDocument/2006/relationships/diagramQuickStyle" Target="../diagrams/quickStyle2.xml" /><Relationship Id="rId11" Type="http://schemas.openxmlformats.org/officeDocument/2006/relationships/diagramColors" Target="../diagrams/colors2.xml" /><Relationship Id="rId12" Type="http://schemas.openxmlformats.org/officeDocument/2006/relationships/image" Target="../media/image22.png"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 Id="rId7" Type="http://schemas.microsoft.com/office/2007/relationships/diagramDrawing" Target="../diagrams/drawing2.xml" /><Relationship Id="rId8" Type="http://schemas.openxmlformats.org/officeDocument/2006/relationships/diagramData" Target="../diagrams/data2.xml" /><Relationship Id="rId9" Type="http://schemas.openxmlformats.org/officeDocument/2006/relationships/diagramLayout" Target="../diagrams/layout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05.xml" /><Relationship Id="rId3" Type="http://schemas.openxmlformats.org/officeDocument/2006/relationships/image" Target="../media/image2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0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27.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28.png" /><Relationship Id="rId3" Type="http://schemas.openxmlformats.org/officeDocument/2006/relationships/image" Target="../media/image29.jpeg" /><Relationship Id="rId4" Type="http://schemas.openxmlformats.org/officeDocument/2006/relationships/image" Target="../media/image30.jpeg" /><Relationship Id="rId5" Type="http://schemas.openxmlformats.org/officeDocument/2006/relationships/image" Target="../media/image31.png" /><Relationship Id="rId6" Type="http://schemas.openxmlformats.org/officeDocument/2006/relationships/image" Target="../media/image32.png" /><Relationship Id="rId7" Type="http://schemas.openxmlformats.org/officeDocument/2006/relationships/image" Target="../media/image33.jpeg" /><Relationship Id="rId8" Type="http://schemas.openxmlformats.org/officeDocument/2006/relationships/image" Target="../media/image3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56114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1"/>
          <p:cNvSpPr>
            <a:spLocks noGrp="1"/>
          </p:cNvSpPr>
          <p:nvPr>
            <p:ph type="title"/>
          </p:nvPr>
        </p:nvSpPr>
        <p:spPr>
          <a:xfrm>
            <a:off x="533400" y="330017"/>
            <a:ext cx="8077200" cy="685800"/>
          </a:xfrm>
        </p:spPr>
        <p:txBody>
          <a:bodyPr/>
          <a:lstStyle/>
          <a:p>
            <a:r>
              <a:rPr lang="zh-CN" altLang="en-GB" sz="1800" i="0">
                <a:latin typeface="微软雅黑" panose="020b0503020204020204" pitchFamily="34" charset="-122"/>
                <a:ea typeface="微软雅黑" panose="020b0503020204020204" pitchFamily="34" charset="-122"/>
              </a:rPr>
              <a:t>大数据时代到来</a:t>
            </a:r>
            <a:r>
              <a:rPr lang="zh-CN" altLang="en-GB" sz="1800" i="0" smtClean="0">
                <a:latin typeface="微软雅黑" panose="020b0503020204020204" pitchFamily="34" charset="-122"/>
                <a:ea typeface="微软雅黑" panose="020b0503020204020204" pitchFamily="34" charset="-122"/>
              </a:rPr>
              <a:t>，</a:t>
            </a:r>
            <a:r>
              <a:rPr lang="zh-CN" altLang="en-US" sz="1800" i="0" smtClean="0">
                <a:latin typeface="微软雅黑" panose="020b0503020204020204" pitchFamily="34" charset="-122"/>
                <a:ea typeface="微软雅黑" panose="020b0503020204020204" pitchFamily="34" charset="-122"/>
              </a:rPr>
              <a:t>各银行</a:t>
            </a:r>
            <a:r>
              <a:rPr lang="zh-CN" altLang="en-GB" sz="1800" i="0" smtClean="0">
                <a:latin typeface="微软雅黑" panose="020b0503020204020204" pitchFamily="34" charset="-122"/>
                <a:ea typeface="微软雅黑" panose="020b0503020204020204" pitchFamily="34" charset="-122"/>
              </a:rPr>
              <a:t>聚焦</a:t>
            </a:r>
            <a:r>
              <a:rPr lang="zh-CN" altLang="en-GB" sz="1800" i="0">
                <a:latin typeface="微软雅黑" panose="020b0503020204020204" pitchFamily="34" charset="-122"/>
                <a:ea typeface="微软雅黑" panose="020b0503020204020204" pitchFamily="34" charset="-122"/>
              </a:rPr>
              <a:t>如何运用内外部数据来帮助企业提高商业洞察能力，加快决策效率，逐渐在竞争中脱颖而出</a:t>
            </a:r>
            <a:endParaRPr lang="en-GB" sz="1800" i="0">
              <a:latin typeface="微软雅黑" panose="020b0503020204020204" pitchFamily="34" charset="-122"/>
              <a:ea typeface="微软雅黑" panose="020b0503020204020204" pitchFamily="34" charset="-122"/>
            </a:endParaRPr>
          </a:p>
        </p:txBody>
      </p:sp>
      <p:sp>
        <p:nvSpPr>
          <p:cNvPr id="4" name="Rectangle 3"/>
          <p:cNvSpPr/>
          <p:nvPr/>
        </p:nvSpPr>
        <p:spPr>
          <a:xfrm>
            <a:off x="3262767" y="1046875"/>
            <a:ext cx="2589339" cy="298285"/>
          </a:xfrm>
          <a:prstGeom prst="rect">
            <a:avLst/>
          </a:prstGeom>
        </p:spPr>
        <p:txBody>
          <a:bodyPr wrap="square" lIns="82039" tIns="41020" rIns="82039" bIns="4102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银行的商业价值链</a:t>
            </a:r>
            <a:endParaRPr lang="en-US" sz="1400" b="1">
              <a:latin typeface="微软雅黑" panose="020b0503020204020204" pitchFamily="34" charset="-122"/>
              <a:ea typeface="微软雅黑" panose="020b0503020204020204" pitchFamily="34" charset="-122"/>
            </a:endParaRPr>
          </a:p>
        </p:txBody>
      </p:sp>
      <p:sp>
        <p:nvSpPr>
          <p:cNvPr id="5" name="Rectangle 4"/>
          <p:cNvSpPr/>
          <p:nvPr/>
        </p:nvSpPr>
        <p:spPr bwMode="auto">
          <a:xfrm>
            <a:off x="744389" y="1592897"/>
            <a:ext cx="1115818" cy="454677"/>
          </a:xfrm>
          <a:prstGeom prst="rect">
            <a:avLst/>
          </a:prstGeom>
          <a:solidFill>
            <a:srgbClr val="A32020"/>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r>
              <a:rPr lang="zh-CN" altLang="en-US" sz="1300" b="1">
                <a:solidFill>
                  <a:schemeClr val="bg1"/>
                </a:solidFill>
                <a:latin typeface="微软雅黑" panose="020b0503020204020204" pitchFamily="34" charset="-122"/>
                <a:ea typeface="微软雅黑" panose="020b0503020204020204" pitchFamily="34" charset="-122"/>
              </a:rPr>
              <a:t>战略</a:t>
            </a:r>
            <a:r>
              <a:rPr lang="en-US" altLang="zh-CN" sz="1300" b="1">
                <a:solidFill>
                  <a:schemeClr val="bg1"/>
                </a:solidFill>
                <a:latin typeface="微软雅黑" panose="020b0503020204020204" pitchFamily="34" charset="-122"/>
                <a:ea typeface="微软雅黑" panose="020b0503020204020204" pitchFamily="34" charset="-122"/>
              </a:rPr>
              <a:t>/</a:t>
            </a:r>
            <a:r>
              <a:rPr lang="zh-CN" altLang="en-US" sz="1300" b="1">
                <a:solidFill>
                  <a:schemeClr val="bg1"/>
                </a:solidFill>
                <a:latin typeface="微软雅黑" panose="020b0503020204020204" pitchFamily="34" charset="-122"/>
                <a:ea typeface="微软雅黑" panose="020b0503020204020204" pitchFamily="34" charset="-122"/>
              </a:rPr>
              <a:t>市场</a:t>
            </a:r>
            <a:endParaRPr lang="en-GB" sz="1300" b="1">
              <a:solidFill>
                <a:schemeClr val="bg1"/>
              </a:solidFill>
              <a:latin typeface="微软雅黑" panose="020b0503020204020204" pitchFamily="34" charset="-122"/>
              <a:ea typeface="微软雅黑" panose="020b0503020204020204" pitchFamily="34" charset="-122"/>
            </a:endParaRPr>
          </a:p>
        </p:txBody>
      </p:sp>
      <p:sp>
        <p:nvSpPr>
          <p:cNvPr id="6" name="Rectangle 5"/>
          <p:cNvSpPr/>
          <p:nvPr/>
        </p:nvSpPr>
        <p:spPr bwMode="auto">
          <a:xfrm>
            <a:off x="2031310" y="1592897"/>
            <a:ext cx="1115818" cy="454677"/>
          </a:xfrm>
          <a:prstGeom prst="rect">
            <a:avLst/>
          </a:prstGeom>
          <a:solidFill>
            <a:srgbClr val="A32020"/>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r>
              <a:rPr lang="zh-CN" altLang="en-US" sz="1300" b="1">
                <a:solidFill>
                  <a:schemeClr val="bg1"/>
                </a:solidFill>
                <a:latin typeface="微软雅黑" panose="020b0503020204020204" pitchFamily="34" charset="-122"/>
                <a:ea typeface="微软雅黑" panose="020b0503020204020204" pitchFamily="34" charset="-122"/>
              </a:rPr>
              <a:t>客户</a:t>
            </a:r>
            <a:r>
              <a:rPr lang="en-US" altLang="zh-CN" sz="1300" b="1">
                <a:solidFill>
                  <a:schemeClr val="bg1"/>
                </a:solidFill>
                <a:latin typeface="微软雅黑" panose="020b0503020204020204" pitchFamily="34" charset="-122"/>
                <a:ea typeface="微软雅黑" panose="020b0503020204020204" pitchFamily="34" charset="-122"/>
              </a:rPr>
              <a:t>/</a:t>
            </a:r>
            <a:r>
              <a:rPr lang="zh-CN" altLang="en-US" sz="1300" b="1">
                <a:solidFill>
                  <a:schemeClr val="bg1"/>
                </a:solidFill>
                <a:latin typeface="微软雅黑" panose="020b0503020204020204" pitchFamily="34" charset="-122"/>
                <a:ea typeface="微软雅黑" panose="020b0503020204020204" pitchFamily="34" charset="-122"/>
              </a:rPr>
              <a:t>营销</a:t>
            </a:r>
            <a:endParaRPr lang="en-GB" sz="1300" b="1">
              <a:solidFill>
                <a:schemeClr val="bg1"/>
              </a:solidFill>
              <a:latin typeface="微软雅黑" panose="020b0503020204020204" pitchFamily="34" charset="-122"/>
              <a:ea typeface="微软雅黑" panose="020b0503020204020204" pitchFamily="34" charset="-122"/>
            </a:endParaRPr>
          </a:p>
        </p:txBody>
      </p:sp>
      <p:sp>
        <p:nvSpPr>
          <p:cNvPr id="7" name="Rectangle 6"/>
          <p:cNvSpPr/>
          <p:nvPr/>
        </p:nvSpPr>
        <p:spPr bwMode="auto">
          <a:xfrm>
            <a:off x="3318231" y="1592900"/>
            <a:ext cx="1115818" cy="454676"/>
          </a:xfrm>
          <a:prstGeom prst="rect">
            <a:avLst/>
          </a:prstGeom>
          <a:solidFill>
            <a:srgbClr val="A32020"/>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r>
              <a:rPr lang="zh-CN" altLang="en-US" sz="1300" b="1">
                <a:solidFill>
                  <a:schemeClr val="bg1"/>
                </a:solidFill>
                <a:latin typeface="微软雅黑" panose="020b0503020204020204" pitchFamily="34" charset="-122"/>
                <a:ea typeface="微软雅黑" panose="020b0503020204020204" pitchFamily="34" charset="-122"/>
              </a:rPr>
              <a:t>销售</a:t>
            </a:r>
            <a:r>
              <a:rPr lang="en-US" altLang="zh-CN" sz="1300" b="1">
                <a:solidFill>
                  <a:schemeClr val="bg1"/>
                </a:solidFill>
                <a:latin typeface="微软雅黑" panose="020b0503020204020204" pitchFamily="34" charset="-122"/>
                <a:ea typeface="微软雅黑" panose="020b0503020204020204" pitchFamily="34" charset="-122"/>
              </a:rPr>
              <a:t>/</a:t>
            </a:r>
            <a:r>
              <a:rPr lang="zh-CN" altLang="en-US" sz="1300" b="1">
                <a:solidFill>
                  <a:schemeClr val="bg1"/>
                </a:solidFill>
                <a:latin typeface="微软雅黑" panose="020b0503020204020204" pitchFamily="34" charset="-122"/>
                <a:ea typeface="微软雅黑" panose="020b0503020204020204" pitchFamily="34" charset="-122"/>
              </a:rPr>
              <a:t>渠道</a:t>
            </a:r>
            <a:endParaRPr lang="en-GB" sz="1300" b="1">
              <a:solidFill>
                <a:schemeClr val="bg1"/>
              </a:solidFill>
              <a:latin typeface="微软雅黑" panose="020b0503020204020204" pitchFamily="34" charset="-122"/>
              <a:ea typeface="微软雅黑" panose="020b0503020204020204" pitchFamily="34" charset="-122"/>
            </a:endParaRPr>
          </a:p>
        </p:txBody>
      </p:sp>
      <p:sp>
        <p:nvSpPr>
          <p:cNvPr id="8" name="Rectangle 7"/>
          <p:cNvSpPr/>
          <p:nvPr/>
        </p:nvSpPr>
        <p:spPr bwMode="auto">
          <a:xfrm>
            <a:off x="4605152" y="1592900"/>
            <a:ext cx="1115818" cy="454676"/>
          </a:xfrm>
          <a:prstGeom prst="rect">
            <a:avLst/>
          </a:prstGeom>
          <a:solidFill>
            <a:srgbClr val="A32020"/>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r>
              <a:rPr lang="zh-CN" altLang="en-US" sz="1300" b="1">
                <a:solidFill>
                  <a:schemeClr val="bg1"/>
                </a:solidFill>
                <a:latin typeface="微软雅黑" panose="020b0503020204020204" pitchFamily="34" charset="-122"/>
                <a:ea typeface="微软雅黑" panose="020b0503020204020204" pitchFamily="34" charset="-122"/>
              </a:rPr>
              <a:t>产品</a:t>
            </a:r>
            <a:r>
              <a:rPr lang="en-US" altLang="zh-CN" sz="1300" b="1">
                <a:solidFill>
                  <a:schemeClr val="bg1"/>
                </a:solidFill>
                <a:latin typeface="微软雅黑" panose="020b0503020204020204" pitchFamily="34" charset="-122"/>
                <a:ea typeface="微软雅黑" panose="020b0503020204020204" pitchFamily="34" charset="-122"/>
              </a:rPr>
              <a:t>/</a:t>
            </a:r>
            <a:r>
              <a:rPr lang="zh-CN" altLang="en-US" sz="1300" b="1">
                <a:solidFill>
                  <a:schemeClr val="bg1"/>
                </a:solidFill>
                <a:latin typeface="微软雅黑" panose="020b0503020204020204" pitchFamily="34" charset="-122"/>
                <a:ea typeface="微软雅黑" panose="020b0503020204020204" pitchFamily="34" charset="-122"/>
              </a:rPr>
              <a:t>创新</a:t>
            </a:r>
            <a:endParaRPr lang="en-GB" sz="1300" b="1">
              <a:solidFill>
                <a:schemeClr val="bg1"/>
              </a:solidFill>
              <a:latin typeface="微软雅黑" panose="020b0503020204020204" pitchFamily="34" charset="-122"/>
              <a:ea typeface="微软雅黑" panose="020b0503020204020204" pitchFamily="34" charset="-122"/>
            </a:endParaRPr>
          </a:p>
        </p:txBody>
      </p:sp>
      <p:sp>
        <p:nvSpPr>
          <p:cNvPr id="9" name="Rectangle 8"/>
          <p:cNvSpPr/>
          <p:nvPr/>
        </p:nvSpPr>
        <p:spPr bwMode="auto">
          <a:xfrm>
            <a:off x="5892073" y="1592900"/>
            <a:ext cx="1115818" cy="454676"/>
          </a:xfrm>
          <a:prstGeom prst="rect">
            <a:avLst/>
          </a:prstGeom>
          <a:solidFill>
            <a:srgbClr val="A32020"/>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r>
              <a:rPr lang="zh-CN" altLang="en-US" sz="1300" b="1">
                <a:solidFill>
                  <a:schemeClr val="bg1"/>
                </a:solidFill>
                <a:latin typeface="微软雅黑" panose="020b0503020204020204" pitchFamily="34" charset="-122"/>
                <a:ea typeface="微软雅黑" panose="020b0503020204020204" pitchFamily="34" charset="-122"/>
              </a:rPr>
              <a:t>流程</a:t>
            </a:r>
            <a:r>
              <a:rPr lang="en-US" altLang="zh-CN" sz="1300" b="1">
                <a:solidFill>
                  <a:schemeClr val="bg1"/>
                </a:solidFill>
                <a:latin typeface="微软雅黑" panose="020b0503020204020204" pitchFamily="34" charset="-122"/>
                <a:ea typeface="微软雅黑" panose="020b0503020204020204" pitchFamily="34" charset="-122"/>
              </a:rPr>
              <a:t>/</a:t>
            </a:r>
            <a:r>
              <a:rPr lang="zh-CN" altLang="en-US" sz="1300" b="1">
                <a:solidFill>
                  <a:schemeClr val="bg1"/>
                </a:solidFill>
                <a:latin typeface="微软雅黑" panose="020b0503020204020204" pitchFamily="34" charset="-122"/>
                <a:ea typeface="微软雅黑" panose="020b0503020204020204" pitchFamily="34" charset="-122"/>
              </a:rPr>
              <a:t>运营</a:t>
            </a:r>
            <a:endParaRPr lang="en-GB" sz="1300" b="1">
              <a:solidFill>
                <a:schemeClr val="bg1"/>
              </a:solidFill>
              <a:latin typeface="微软雅黑" panose="020b0503020204020204" pitchFamily="34" charset="-122"/>
              <a:ea typeface="微软雅黑" panose="020b0503020204020204" pitchFamily="34" charset="-122"/>
            </a:endParaRPr>
          </a:p>
        </p:txBody>
      </p:sp>
      <p:sp>
        <p:nvSpPr>
          <p:cNvPr id="10" name="Rectangle 9"/>
          <p:cNvSpPr/>
          <p:nvPr/>
        </p:nvSpPr>
        <p:spPr bwMode="auto">
          <a:xfrm>
            <a:off x="7178994" y="1592363"/>
            <a:ext cx="1115818" cy="455118"/>
          </a:xfrm>
          <a:prstGeom prst="rect">
            <a:avLst/>
          </a:prstGeom>
          <a:solidFill>
            <a:srgbClr val="A32020"/>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r>
              <a:rPr lang="zh-CN" altLang="en-US" sz="1300" b="1">
                <a:solidFill>
                  <a:schemeClr val="bg1"/>
                </a:solidFill>
                <a:latin typeface="微软雅黑" panose="020b0503020204020204" pitchFamily="34" charset="-122"/>
                <a:ea typeface="微软雅黑" panose="020b0503020204020204" pitchFamily="34" charset="-122"/>
              </a:rPr>
              <a:t>风险</a:t>
            </a:r>
            <a:r>
              <a:rPr lang="en-US" altLang="zh-CN" sz="1300" b="1">
                <a:solidFill>
                  <a:schemeClr val="bg1"/>
                </a:solidFill>
                <a:latin typeface="微软雅黑" panose="020b0503020204020204" pitchFamily="34" charset="-122"/>
                <a:ea typeface="微软雅黑" panose="020b0503020204020204" pitchFamily="34" charset="-122"/>
              </a:rPr>
              <a:t>/</a:t>
            </a:r>
            <a:r>
              <a:rPr lang="zh-CN" altLang="en-US" sz="1300" b="1">
                <a:solidFill>
                  <a:schemeClr val="bg1"/>
                </a:solidFill>
                <a:latin typeface="微软雅黑" panose="020b0503020204020204" pitchFamily="34" charset="-122"/>
                <a:ea typeface="微软雅黑" panose="020b0503020204020204" pitchFamily="34" charset="-122"/>
              </a:rPr>
              <a:t>管控</a:t>
            </a:r>
            <a:endParaRPr lang="en-GB" sz="1300" b="1">
              <a:solidFill>
                <a:schemeClr val="bg1"/>
              </a:solidFill>
              <a:latin typeface="微软雅黑" panose="020b0503020204020204" pitchFamily="34" charset="-122"/>
              <a:ea typeface="微软雅黑" panose="020b0503020204020204" pitchFamily="34" charset="-122"/>
            </a:endParaRPr>
          </a:p>
        </p:txBody>
      </p:sp>
      <p:sp>
        <p:nvSpPr>
          <p:cNvPr id="11" name="Rectangle 10"/>
          <p:cNvSpPr/>
          <p:nvPr/>
        </p:nvSpPr>
        <p:spPr bwMode="auto">
          <a:xfrm>
            <a:off x="678927" y="2260031"/>
            <a:ext cx="1115818" cy="454677"/>
          </a:xfrm>
          <a:prstGeom prst="rect">
            <a:avLst/>
          </a:prstGeom>
          <a:noFill/>
          <a:ln w="9525">
            <a:noFill/>
            <a:miter lim="800000"/>
          </a:ln>
          <a:effectLst/>
        </p:spPr>
        <p:txBody>
          <a:bodyPr lIns="64607" tIns="64607" rIns="64607" bIns="64607" rtlCol="0" anchor="ctr" anchorCtr="0"/>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03299">
              <a:lnSpc>
                <a:spcPts val="1436"/>
              </a:lnSpc>
            </a:pPr>
            <a:r>
              <a:rPr lang="zh-CN" altLang="en-US" sz="1200">
                <a:latin typeface="微软雅黑" panose="020b0503020204020204" pitchFamily="34" charset="-122"/>
                <a:ea typeface="微软雅黑" panose="020b0503020204020204" pitchFamily="34" charset="-122"/>
              </a:rPr>
              <a:t>我们应当聚焦哪类客户？他们的潜在市场有多大？</a:t>
            </a:r>
            <a:endParaRPr lang="en-GB" sz="1200">
              <a:latin typeface="微软雅黑" panose="020b0503020204020204" pitchFamily="34" charset="-122"/>
              <a:ea typeface="微软雅黑" panose="020b0503020204020204" pitchFamily="34" charset="-122"/>
            </a:endParaRPr>
          </a:p>
        </p:txBody>
      </p:sp>
      <p:sp>
        <p:nvSpPr>
          <p:cNvPr id="12" name="Rectangle 11"/>
          <p:cNvSpPr/>
          <p:nvPr/>
        </p:nvSpPr>
        <p:spPr bwMode="auto">
          <a:xfrm>
            <a:off x="1973378" y="2260031"/>
            <a:ext cx="1158465" cy="454677"/>
          </a:xfrm>
          <a:prstGeom prst="rect">
            <a:avLst/>
          </a:prstGeom>
          <a:noFill/>
          <a:ln w="9525">
            <a:noFill/>
            <a:miter lim="800000"/>
          </a:ln>
          <a:effectLst/>
        </p:spPr>
        <p:txBody>
          <a:bodyPr lIns="64607" tIns="64607" rIns="64607" bIns="64607" rtlCol="0" anchor="ctr" anchorCtr="0"/>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03299">
              <a:lnSpc>
                <a:spcPts val="1436"/>
              </a:lnSpc>
            </a:pPr>
            <a:r>
              <a:rPr lang="zh-CN" altLang="en-US" sz="1200">
                <a:latin typeface="微软雅黑" panose="020b0503020204020204" pitchFamily="34" charset="-122"/>
                <a:ea typeface="微软雅黑" panose="020b0503020204020204" pitchFamily="34" charset="-122"/>
              </a:rPr>
              <a:t>我们的目标客户是谁</a:t>
            </a:r>
            <a:r>
              <a:rPr lang="en-US" altLang="zh-CN" sz="1200">
                <a:latin typeface="微软雅黑" panose="020b0503020204020204" pitchFamily="34" charset="-122"/>
                <a:ea typeface="微软雅黑" panose="020b0503020204020204" pitchFamily="34" charset="-122"/>
              </a:rPr>
              <a:t>/</a:t>
            </a:r>
            <a:r>
              <a:rPr lang="zh-CN" altLang="en-US" sz="1200">
                <a:latin typeface="微软雅黑" panose="020b0503020204020204" pitchFamily="34" charset="-122"/>
                <a:ea typeface="微软雅黑" panose="020b0503020204020204" pitchFamily="34" charset="-122"/>
              </a:rPr>
              <a:t>在哪里？如何同他们建立并维持良好的关系？</a:t>
            </a:r>
            <a:endParaRPr lang="en-GB" sz="1200">
              <a:latin typeface="微软雅黑" panose="020b0503020204020204" pitchFamily="34" charset="-122"/>
              <a:ea typeface="微软雅黑" panose="020b0503020204020204" pitchFamily="34" charset="-122"/>
            </a:endParaRPr>
          </a:p>
        </p:txBody>
      </p:sp>
      <p:sp>
        <p:nvSpPr>
          <p:cNvPr id="13" name="Rectangle 12"/>
          <p:cNvSpPr/>
          <p:nvPr/>
        </p:nvSpPr>
        <p:spPr bwMode="auto">
          <a:xfrm>
            <a:off x="3249400" y="2260032"/>
            <a:ext cx="1115818" cy="454676"/>
          </a:xfrm>
          <a:prstGeom prst="rect">
            <a:avLst/>
          </a:prstGeom>
          <a:noFill/>
          <a:ln w="9525">
            <a:noFill/>
            <a:miter lim="800000"/>
          </a:ln>
          <a:effectLst/>
        </p:spPr>
        <p:txBody>
          <a:bodyPr lIns="64607" tIns="64607" rIns="64607" bIns="64607" rtlCol="0" anchor="ctr" anchorCtr="0"/>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03299">
              <a:lnSpc>
                <a:spcPts val="1436"/>
              </a:lnSpc>
            </a:pPr>
            <a:r>
              <a:rPr lang="zh-CN" altLang="en-US" sz="1200">
                <a:latin typeface="微软雅黑" panose="020b0503020204020204" pitchFamily="34" charset="-122"/>
                <a:ea typeface="微软雅黑" panose="020b0503020204020204" pitchFamily="34" charset="-122"/>
              </a:rPr>
              <a:t>客户通过什么方式买到自己需要的产品？</a:t>
            </a:r>
            <a:endParaRPr lang="en-GB" sz="1200">
              <a:latin typeface="微软雅黑" panose="020b0503020204020204" pitchFamily="34" charset="-122"/>
              <a:ea typeface="微软雅黑" panose="020b0503020204020204" pitchFamily="34" charset="-122"/>
            </a:endParaRPr>
          </a:p>
        </p:txBody>
      </p:sp>
      <p:sp>
        <p:nvSpPr>
          <p:cNvPr id="14" name="Rectangle 13"/>
          <p:cNvSpPr/>
          <p:nvPr/>
        </p:nvSpPr>
        <p:spPr bwMode="auto">
          <a:xfrm>
            <a:off x="4543848" y="2260032"/>
            <a:ext cx="1115818" cy="454676"/>
          </a:xfrm>
          <a:prstGeom prst="rect">
            <a:avLst/>
          </a:prstGeom>
          <a:noFill/>
          <a:ln w="9525">
            <a:noFill/>
            <a:miter lim="800000"/>
          </a:ln>
          <a:effectLst/>
        </p:spPr>
        <p:txBody>
          <a:bodyPr lIns="64607" tIns="64607" rIns="64607" bIns="64607" rtlCol="0" anchor="ctr" anchorCtr="0"/>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03299">
              <a:lnSpc>
                <a:spcPts val="1436"/>
              </a:lnSpc>
            </a:pPr>
            <a:r>
              <a:rPr lang="zh-CN" altLang="en-US" sz="1200">
                <a:latin typeface="微软雅黑" panose="020b0503020204020204" pitchFamily="34" charset="-122"/>
                <a:ea typeface="微软雅黑" panose="020b0503020204020204" pitchFamily="34" charset="-122"/>
              </a:rPr>
              <a:t>如何创造出客户真正需要的产品？什么是最适合特定客户的产品？</a:t>
            </a:r>
            <a:endParaRPr lang="en-GB" sz="1200">
              <a:latin typeface="微软雅黑" panose="020b0503020204020204" pitchFamily="34" charset="-122"/>
              <a:ea typeface="微软雅黑" panose="020b0503020204020204" pitchFamily="34" charset="-122"/>
            </a:endParaRPr>
          </a:p>
        </p:txBody>
      </p:sp>
      <p:sp>
        <p:nvSpPr>
          <p:cNvPr id="15" name="Rectangle 14"/>
          <p:cNvSpPr/>
          <p:nvPr/>
        </p:nvSpPr>
        <p:spPr bwMode="auto">
          <a:xfrm>
            <a:off x="5838296" y="2260032"/>
            <a:ext cx="1115818" cy="454676"/>
          </a:xfrm>
          <a:prstGeom prst="rect">
            <a:avLst/>
          </a:prstGeom>
          <a:noFill/>
          <a:ln w="9525">
            <a:noFill/>
            <a:miter lim="800000"/>
          </a:ln>
          <a:effectLst/>
        </p:spPr>
        <p:txBody>
          <a:bodyPr lIns="64607" tIns="64607" rIns="64607" bIns="64607" rtlCol="0" anchor="ctr" anchorCtr="0"/>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03299">
              <a:lnSpc>
                <a:spcPts val="1436"/>
              </a:lnSpc>
            </a:pPr>
            <a:r>
              <a:rPr lang="zh-CN" altLang="en-US" sz="1200">
                <a:latin typeface="微软雅黑" panose="020b0503020204020204" pitchFamily="34" charset="-122"/>
                <a:ea typeface="微软雅黑" panose="020b0503020204020204" pitchFamily="34" charset="-122"/>
              </a:rPr>
              <a:t>如何才能更快更好地响应客户，并为他们做更多有价值的事？</a:t>
            </a:r>
            <a:endParaRPr lang="en-GB" sz="1200">
              <a:latin typeface="微软雅黑" panose="020b0503020204020204" pitchFamily="34" charset="-122"/>
              <a:ea typeface="微软雅黑" panose="020b0503020204020204" pitchFamily="34" charset="-122"/>
            </a:endParaRPr>
          </a:p>
        </p:txBody>
      </p:sp>
      <p:sp>
        <p:nvSpPr>
          <p:cNvPr id="16" name="Rectangle 15"/>
          <p:cNvSpPr/>
          <p:nvPr/>
        </p:nvSpPr>
        <p:spPr bwMode="auto">
          <a:xfrm>
            <a:off x="7132746" y="2259497"/>
            <a:ext cx="1115818" cy="455118"/>
          </a:xfrm>
          <a:prstGeom prst="rect">
            <a:avLst/>
          </a:prstGeom>
          <a:noFill/>
          <a:ln w="9525">
            <a:noFill/>
            <a:miter lim="800000"/>
          </a:ln>
          <a:effectLst/>
        </p:spPr>
        <p:txBody>
          <a:bodyPr lIns="64607" tIns="64607" rIns="64607" bIns="64607" rtlCol="0" anchor="ctr" anchorCtr="0"/>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03299">
              <a:lnSpc>
                <a:spcPts val="1436"/>
              </a:lnSpc>
            </a:pPr>
            <a:r>
              <a:rPr lang="zh-CN" altLang="en-US" sz="1200">
                <a:latin typeface="微软雅黑" panose="020b0503020204020204" pitchFamily="34" charset="-122"/>
                <a:ea typeface="微软雅黑" panose="020b0503020204020204" pitchFamily="34" charset="-122"/>
              </a:rPr>
              <a:t>如何管控客户的信用额度？如何处理风险与业务的关系？</a:t>
            </a:r>
            <a:endParaRPr lang="en-GB" sz="1200">
              <a:latin typeface="微软雅黑" panose="020b0503020204020204" pitchFamily="34" charset="-122"/>
              <a:ea typeface="微软雅黑" panose="020b0503020204020204" pitchFamily="34" charset="-122"/>
            </a:endParaRPr>
          </a:p>
        </p:txBody>
      </p:sp>
      <p:sp>
        <p:nvSpPr>
          <p:cNvPr id="17" name="Isosceles Triangle 16"/>
          <p:cNvSpPr/>
          <p:nvPr/>
        </p:nvSpPr>
        <p:spPr bwMode="auto">
          <a:xfrm rot="5400000">
            <a:off x="1838580" y="2418314"/>
            <a:ext cx="105539" cy="137484"/>
          </a:xfrm>
          <a:prstGeom prst="triangle">
            <a:avLst/>
          </a:prstGeom>
          <a:solidFill>
            <a:schemeClr val="tx1">
              <a:lumMod val="50000"/>
              <a:lumOff val="50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endParaRPr lang="en-GB" sz="900" b="1">
              <a:latin typeface="微软雅黑" panose="020b0503020204020204" pitchFamily="34" charset="-122"/>
              <a:ea typeface="微软雅黑" panose="020b0503020204020204" pitchFamily="34" charset="-122"/>
            </a:endParaRPr>
          </a:p>
        </p:txBody>
      </p:sp>
      <p:sp>
        <p:nvSpPr>
          <p:cNvPr id="18" name="Isosceles Triangle 17"/>
          <p:cNvSpPr/>
          <p:nvPr/>
        </p:nvSpPr>
        <p:spPr bwMode="auto">
          <a:xfrm rot="5400000">
            <a:off x="3147814" y="2418098"/>
            <a:ext cx="105539" cy="137484"/>
          </a:xfrm>
          <a:prstGeom prst="triangle">
            <a:avLst/>
          </a:prstGeom>
          <a:solidFill>
            <a:schemeClr val="tx1">
              <a:lumMod val="50000"/>
              <a:lumOff val="50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endParaRPr lang="en-GB" sz="900" b="1">
              <a:latin typeface="微软雅黑" panose="020b0503020204020204" pitchFamily="34" charset="-122"/>
              <a:ea typeface="微软雅黑" panose="020b0503020204020204" pitchFamily="34" charset="-122"/>
            </a:endParaRPr>
          </a:p>
        </p:txBody>
      </p:sp>
      <p:sp>
        <p:nvSpPr>
          <p:cNvPr id="19" name="Isosceles Triangle 18"/>
          <p:cNvSpPr/>
          <p:nvPr/>
        </p:nvSpPr>
        <p:spPr bwMode="auto">
          <a:xfrm rot="5400000">
            <a:off x="4433962" y="2418098"/>
            <a:ext cx="105539" cy="137484"/>
          </a:xfrm>
          <a:prstGeom prst="triangle">
            <a:avLst/>
          </a:prstGeom>
          <a:solidFill>
            <a:schemeClr val="tx1">
              <a:lumMod val="50000"/>
              <a:lumOff val="50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endParaRPr lang="en-GB" sz="900" b="1">
              <a:latin typeface="微软雅黑" panose="020b0503020204020204" pitchFamily="34" charset="-122"/>
              <a:ea typeface="微软雅黑" panose="020b0503020204020204" pitchFamily="34" charset="-122"/>
            </a:endParaRPr>
          </a:p>
        </p:txBody>
      </p:sp>
      <p:sp>
        <p:nvSpPr>
          <p:cNvPr id="20" name="Isosceles Triangle 19"/>
          <p:cNvSpPr/>
          <p:nvPr/>
        </p:nvSpPr>
        <p:spPr bwMode="auto">
          <a:xfrm rot="5400000">
            <a:off x="5712372" y="2418098"/>
            <a:ext cx="105539" cy="137484"/>
          </a:xfrm>
          <a:prstGeom prst="triangle">
            <a:avLst/>
          </a:prstGeom>
          <a:solidFill>
            <a:schemeClr val="tx1">
              <a:lumMod val="50000"/>
              <a:lumOff val="50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endParaRPr lang="en-GB" sz="900" b="1">
              <a:latin typeface="微软雅黑" panose="020b0503020204020204" pitchFamily="34" charset="-122"/>
              <a:ea typeface="微软雅黑" panose="020b0503020204020204" pitchFamily="34" charset="-122"/>
            </a:endParaRPr>
          </a:p>
        </p:txBody>
      </p:sp>
      <p:sp>
        <p:nvSpPr>
          <p:cNvPr id="21" name="Isosceles Triangle 20"/>
          <p:cNvSpPr/>
          <p:nvPr/>
        </p:nvSpPr>
        <p:spPr bwMode="auto">
          <a:xfrm rot="5400000">
            <a:off x="7010062" y="2418098"/>
            <a:ext cx="105539" cy="137484"/>
          </a:xfrm>
          <a:prstGeom prst="triangle">
            <a:avLst/>
          </a:prstGeom>
          <a:solidFill>
            <a:schemeClr val="tx1">
              <a:lumMod val="50000"/>
              <a:lumOff val="50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03299"/>
            <a:endParaRPr lang="en-GB" sz="900" b="1">
              <a:latin typeface="微软雅黑" panose="020b0503020204020204" pitchFamily="34" charset="-122"/>
              <a:ea typeface="微软雅黑" panose="020b0503020204020204" pitchFamily="34" charset="-122"/>
            </a:endParaRPr>
          </a:p>
        </p:txBody>
      </p:sp>
      <p:sp>
        <p:nvSpPr>
          <p:cNvPr id="22" name="Isosceles Triangle 21"/>
          <p:cNvSpPr/>
          <p:nvPr/>
        </p:nvSpPr>
        <p:spPr bwMode="auto">
          <a:xfrm rot="16200000">
            <a:off x="1999276" y="1642310"/>
            <a:ext cx="428871" cy="3145494"/>
          </a:xfrm>
          <a:prstGeom prst="triangle">
            <a:avLst>
              <a:gd name="adj" fmla="val 100000"/>
            </a:avLst>
          </a:prstGeom>
          <a:solidFill>
            <a:schemeClr val="bg1">
              <a:lumMod val="85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53823" indent="-153823" algn="ctr" defTabSz="803299">
              <a:buFont typeface="Arial" pitchFamily="34" charset="0"/>
              <a:buChar char="•"/>
            </a:pPr>
            <a:endParaRPr lang="en-GB" sz="1100" b="1">
              <a:latin typeface="微软雅黑" panose="020b0503020204020204" pitchFamily="34" charset="-122"/>
              <a:ea typeface="微软雅黑" panose="020b0503020204020204" pitchFamily="34" charset="-122"/>
            </a:endParaRPr>
          </a:p>
        </p:txBody>
      </p:sp>
      <p:sp>
        <p:nvSpPr>
          <p:cNvPr id="23" name="Isosceles Triangle 22"/>
          <p:cNvSpPr/>
          <p:nvPr/>
        </p:nvSpPr>
        <p:spPr bwMode="auto">
          <a:xfrm rot="16200000" flipV="1">
            <a:off x="6823418" y="1642311"/>
            <a:ext cx="428871" cy="3145495"/>
          </a:xfrm>
          <a:prstGeom prst="triangle">
            <a:avLst>
              <a:gd name="adj" fmla="val 100000"/>
            </a:avLst>
          </a:prstGeom>
          <a:solidFill>
            <a:schemeClr val="bg1">
              <a:lumMod val="85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53823" indent="-153823" algn="ctr" defTabSz="803299">
              <a:buFont typeface="Arial" pitchFamily="34" charset="0"/>
              <a:buChar char="•"/>
            </a:pPr>
            <a:endParaRPr lang="en-GB" sz="1100" b="1">
              <a:latin typeface="微软雅黑" panose="020b0503020204020204" pitchFamily="34" charset="-122"/>
              <a:ea typeface="微软雅黑" panose="020b0503020204020204" pitchFamily="34" charset="-122"/>
            </a:endParaRPr>
          </a:p>
        </p:txBody>
      </p:sp>
      <p:sp>
        <p:nvSpPr>
          <p:cNvPr id="24" name="Rectangle 23"/>
          <p:cNvSpPr/>
          <p:nvPr/>
        </p:nvSpPr>
        <p:spPr bwMode="auto">
          <a:xfrm>
            <a:off x="3786458" y="3000623"/>
            <a:ext cx="1678647" cy="428872"/>
          </a:xfrm>
          <a:prstGeom prst="rect">
            <a:avLst/>
          </a:prstGeom>
          <a:solidFill>
            <a:schemeClr val="bg1">
              <a:lumMod val="85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53823" indent="-153823" algn="ctr" defTabSz="803299">
              <a:buFont typeface="Arial" pitchFamily="34" charset="0"/>
              <a:buChar char="•"/>
            </a:pPr>
            <a:endParaRPr lang="en-GB" sz="1100" b="1">
              <a:latin typeface="微软雅黑" panose="020b0503020204020204" pitchFamily="34" charset="-122"/>
              <a:ea typeface="微软雅黑" panose="020b0503020204020204" pitchFamily="34" charset="-122"/>
            </a:endParaRPr>
          </a:p>
        </p:txBody>
      </p:sp>
      <p:sp>
        <p:nvSpPr>
          <p:cNvPr id="25" name="Rectangle 24"/>
          <p:cNvSpPr/>
          <p:nvPr/>
        </p:nvSpPr>
        <p:spPr>
          <a:xfrm>
            <a:off x="2084451" y="3491363"/>
            <a:ext cx="4985992" cy="298285"/>
          </a:xfrm>
          <a:prstGeom prst="rect">
            <a:avLst/>
          </a:prstGeom>
          <a:noFill/>
        </p:spPr>
        <p:txBody>
          <a:bodyPr wrap="square" lIns="82039" tIns="41020" rIns="82039" bIns="4102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数据在以客户为导向的经营价值链中的应用考量</a:t>
            </a:r>
            <a:endParaRPr lang="en-US" sz="1400" b="1">
              <a:latin typeface="微软雅黑" panose="020b0503020204020204" pitchFamily="34" charset="-122"/>
              <a:ea typeface="微软雅黑" panose="020b0503020204020204" pitchFamily="34" charset="-122"/>
            </a:endParaRPr>
          </a:p>
        </p:txBody>
      </p:sp>
      <p:sp>
        <p:nvSpPr>
          <p:cNvPr id="26" name="Right Arrow 25"/>
          <p:cNvSpPr/>
          <p:nvPr/>
        </p:nvSpPr>
        <p:spPr bwMode="auto">
          <a:xfrm>
            <a:off x="578831" y="1249605"/>
            <a:ext cx="8031771" cy="226141"/>
          </a:xfrm>
          <a:prstGeom prst="rightArrow">
            <a:avLst/>
          </a:prstGeom>
          <a:solidFill>
            <a:schemeClr val="bg1">
              <a:lumMod val="85000"/>
            </a:schemeClr>
          </a:solidFill>
          <a:ln w="9525">
            <a:noFill/>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53823" indent="-153823" algn="ctr" defTabSz="803299">
              <a:buFont typeface="Arial" pitchFamily="34" charset="0"/>
              <a:buChar char="•"/>
            </a:pPr>
            <a:endParaRPr lang="en-GB" sz="1100" b="1">
              <a:latin typeface="微软雅黑" panose="020b0503020204020204" pitchFamily="34" charset="-122"/>
              <a:ea typeface="微软雅黑" panose="020b0503020204020204" pitchFamily="34" charset="-122"/>
            </a:endParaRPr>
          </a:p>
        </p:txBody>
      </p:sp>
      <p:sp>
        <p:nvSpPr>
          <p:cNvPr id="27" name="Rectangle 26"/>
          <p:cNvSpPr/>
          <p:nvPr/>
        </p:nvSpPr>
        <p:spPr bwMode="auto">
          <a:xfrm>
            <a:off x="611476" y="1507476"/>
            <a:ext cx="7855418" cy="1429570"/>
          </a:xfrm>
          <a:prstGeom prst="rect">
            <a:avLst/>
          </a:prstGeom>
          <a:noFill/>
          <a:ln w="9525">
            <a:solidFill>
              <a:schemeClr val="bg1">
                <a:lumMod val="75000"/>
              </a:schemeClr>
            </a:solidFill>
            <a:prstDash val="dash"/>
            <a:miter lim="800000"/>
          </a:ln>
          <a:effectLst/>
        </p:spPr>
        <p:txBody>
          <a:bodyPr lIns="64607" tIns="64607" rIns="64607" bIns="64607"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53823" indent="-153823" algn="ctr" defTabSz="803299">
              <a:buFont typeface="Arial" pitchFamily="34" charset="0"/>
              <a:buChar char="•"/>
            </a:pPr>
            <a:endParaRPr lang="en-GB" sz="1100" b="1">
              <a:latin typeface="微软雅黑" panose="020b0503020204020204" pitchFamily="34" charset="-122"/>
              <a:ea typeface="微软雅黑" panose="020b0503020204020204" pitchFamily="34" charset="-122"/>
            </a:endParaRPr>
          </a:p>
        </p:txBody>
      </p:sp>
      <p:sp>
        <p:nvSpPr>
          <p:cNvPr id="28" name="Rounded Rectangle 27"/>
          <p:cNvSpPr/>
          <p:nvPr/>
        </p:nvSpPr>
        <p:spPr bwMode="ltGray">
          <a:xfrm>
            <a:off x="251520" y="3861247"/>
            <a:ext cx="4292130" cy="854861"/>
          </a:xfrm>
          <a:prstGeom prst="roundRect">
            <a:avLst/>
          </a:prstGeom>
          <a:noFill/>
          <a:ln w="3175" cap="flat" cmpd="sng" algn="ctr">
            <a:solidFill>
              <a:schemeClr val="bg1">
                <a:lumMod val="75000"/>
              </a:schemeClr>
            </a:solidFill>
            <a:prstDash val="solid"/>
          </a:ln>
          <a:effectLst/>
        </p:spPr>
        <p:txBody>
          <a:bodyPr lIns="73581" tIns="36789" rIns="73581" bIns="36789"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735875">
              <a:defRPr/>
            </a:pPr>
            <a:r>
              <a:rPr lang="zh-CN" altLang="en-US" sz="1400" kern="0">
                <a:latin typeface="微软雅黑" panose="020b0503020204020204" pitchFamily="34" charset="-122"/>
                <a:ea typeface="微软雅黑" panose="020b0503020204020204" pitchFamily="34" charset="-122"/>
              </a:rPr>
              <a:t>现在：</a:t>
            </a:r>
            <a:endParaRPr lang="en-US" altLang="zh-CN" sz="1400" kern="0">
              <a:latin typeface="微软雅黑" panose="020b0503020204020204" pitchFamily="34" charset="-122"/>
              <a:ea typeface="微软雅黑" panose="020b0503020204020204" pitchFamily="34" charset="-122"/>
            </a:endParaRPr>
          </a:p>
          <a:p>
            <a:pPr marL="256372" indent="-256372" defTabSz="735875">
              <a:buFont typeface="Arial" pitchFamily="34" charset="0"/>
              <a:buChar char="•"/>
              <a:defRPr/>
            </a:pPr>
            <a:r>
              <a:rPr lang="zh-CN" altLang="en-US" sz="1400" kern="0">
                <a:latin typeface="微软雅黑" panose="020b0503020204020204" pitchFamily="34" charset="-122"/>
                <a:ea typeface="微软雅黑" panose="020b0503020204020204" pitchFamily="34" charset="-122"/>
              </a:rPr>
              <a:t>在经营管理层面业内公司面临哪些共同的问题？</a:t>
            </a:r>
            <a:endParaRPr lang="en-US" altLang="zh-CN" sz="1400" kern="0">
              <a:latin typeface="微软雅黑" panose="020b0503020204020204" pitchFamily="34" charset="-122"/>
              <a:ea typeface="微软雅黑" panose="020b0503020204020204" pitchFamily="34" charset="-122"/>
            </a:endParaRPr>
          </a:p>
          <a:p>
            <a:pPr marL="256372" indent="-256372" defTabSz="735875">
              <a:buFont typeface="Arial" pitchFamily="34" charset="0"/>
              <a:buChar char="•"/>
              <a:defRPr/>
            </a:pPr>
            <a:r>
              <a:rPr lang="zh-CN" altLang="en-US" sz="1400" kern="0">
                <a:latin typeface="微软雅黑" panose="020b0503020204020204" pitchFamily="34" charset="-122"/>
                <a:ea typeface="微软雅黑" panose="020b0503020204020204" pitchFamily="34" charset="-122"/>
              </a:rPr>
              <a:t>领先的集团公司在做些尝试和转变？</a:t>
            </a:r>
            <a:endParaRPr lang="en-US" altLang="zh-CN" sz="1400" kern="0">
              <a:latin typeface="微软雅黑" panose="020b0503020204020204" pitchFamily="34" charset="-122"/>
              <a:ea typeface="微软雅黑" panose="020b0503020204020204" pitchFamily="34" charset="-122"/>
            </a:endParaRPr>
          </a:p>
          <a:p>
            <a:pPr marL="256372" indent="-256372" defTabSz="735875">
              <a:buFont typeface="Arial" pitchFamily="34" charset="0"/>
              <a:buChar char="•"/>
              <a:defRPr/>
            </a:pPr>
            <a:r>
              <a:rPr lang="zh-CN" altLang="en-US" sz="1400" kern="0">
                <a:latin typeface="微软雅黑" panose="020b0503020204020204" pitchFamily="34" charset="-122"/>
                <a:ea typeface="微软雅黑" panose="020b0503020204020204" pitchFamily="34" charset="-122"/>
              </a:rPr>
              <a:t>大数据时代下，大家有了哪些共同的认识？</a:t>
            </a:r>
            <a:endParaRPr lang="en-US" sz="1400" kern="0">
              <a:latin typeface="微软雅黑" panose="020b0503020204020204" pitchFamily="34" charset="-122"/>
              <a:ea typeface="微软雅黑" panose="020b0503020204020204" pitchFamily="34" charset="-122"/>
            </a:endParaRPr>
          </a:p>
        </p:txBody>
      </p:sp>
      <p:sp>
        <p:nvSpPr>
          <p:cNvPr id="29" name="Rounded Rectangle 28"/>
          <p:cNvSpPr/>
          <p:nvPr/>
        </p:nvSpPr>
        <p:spPr bwMode="ltGray">
          <a:xfrm>
            <a:off x="4628143" y="3860532"/>
            <a:ext cx="4292130" cy="854861"/>
          </a:xfrm>
          <a:prstGeom prst="roundRect">
            <a:avLst/>
          </a:prstGeom>
          <a:noFill/>
          <a:ln w="3175" cap="flat" cmpd="sng" algn="ctr">
            <a:solidFill>
              <a:schemeClr val="bg1">
                <a:lumMod val="75000"/>
              </a:schemeClr>
            </a:solidFill>
            <a:prstDash val="solid"/>
          </a:ln>
          <a:effectLst/>
        </p:spPr>
        <p:txBody>
          <a:bodyPr lIns="73581" tIns="36789" rIns="73581" bIns="36789"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735875">
              <a:defRPr/>
            </a:pPr>
            <a:r>
              <a:rPr lang="zh-CN" altLang="en-US" sz="1400" kern="0">
                <a:latin typeface="微软雅黑" panose="020b0503020204020204" pitchFamily="34" charset="-122"/>
                <a:ea typeface="微软雅黑" panose="020b0503020204020204" pitchFamily="34" charset="-122"/>
              </a:rPr>
              <a:t>未来：</a:t>
            </a:r>
            <a:endParaRPr lang="en-US" altLang="zh-CN" sz="1400" kern="0">
              <a:latin typeface="微软雅黑" panose="020b0503020204020204" pitchFamily="34" charset="-122"/>
              <a:ea typeface="微软雅黑" panose="020b0503020204020204" pitchFamily="34" charset="-122"/>
            </a:endParaRPr>
          </a:p>
          <a:p>
            <a:pPr marL="256372" indent="-256372" defTabSz="735875">
              <a:buFont typeface="Arial" pitchFamily="34" charset="0"/>
              <a:buChar char="•"/>
              <a:defRPr/>
            </a:pPr>
            <a:r>
              <a:rPr lang="zh-CN" altLang="en-US" sz="1400" kern="0">
                <a:latin typeface="微软雅黑" panose="020b0503020204020204" pitchFamily="34" charset="-122"/>
                <a:ea typeface="微软雅黑" panose="020b0503020204020204" pitchFamily="34" charset="-122"/>
              </a:rPr>
              <a:t>数据应用在哪些领域可能有应用价值？</a:t>
            </a:r>
            <a:endParaRPr lang="en-US" altLang="zh-CN" sz="1400" kern="0">
              <a:latin typeface="微软雅黑" panose="020b0503020204020204" pitchFamily="34" charset="-122"/>
              <a:ea typeface="微软雅黑" panose="020b0503020204020204" pitchFamily="34" charset="-122"/>
            </a:endParaRPr>
          </a:p>
          <a:p>
            <a:pPr marL="256372" indent="-256372" defTabSz="735875">
              <a:buFont typeface="Arial" pitchFamily="34" charset="0"/>
              <a:buChar char="•"/>
              <a:defRPr/>
            </a:pPr>
            <a:r>
              <a:rPr lang="zh-CN" altLang="en-US" sz="1400" kern="0">
                <a:latin typeface="微软雅黑" panose="020b0503020204020204" pitchFamily="34" charset="-122"/>
                <a:ea typeface="微软雅黑" panose="020b0503020204020204" pitchFamily="34" charset="-122"/>
              </a:rPr>
              <a:t>如何利用数据解决问题，突破瓶颈？</a:t>
            </a:r>
            <a:endParaRPr lang="en-US" altLang="zh-CN" sz="1400" kern="0">
              <a:latin typeface="微软雅黑" panose="020b0503020204020204" pitchFamily="34" charset="-122"/>
              <a:ea typeface="微软雅黑" panose="020b0503020204020204" pitchFamily="34" charset="-122"/>
            </a:endParaRPr>
          </a:p>
          <a:p>
            <a:pPr marL="256372" indent="-256372" defTabSz="735875">
              <a:buFont typeface="Arial" pitchFamily="34" charset="0"/>
              <a:buChar char="•"/>
              <a:defRPr/>
            </a:pPr>
            <a:r>
              <a:rPr lang="zh-CN" altLang="en-US" sz="1400" kern="0">
                <a:latin typeface="微软雅黑" panose="020b0503020204020204" pitchFamily="34" charset="-122"/>
                <a:ea typeface="微软雅黑" panose="020b0503020204020204" pitchFamily="34" charset="-122"/>
              </a:rPr>
              <a:t>大数据时代有哪些新的机遇？</a:t>
            </a:r>
            <a:endParaRPr lang="en-US" sz="1400" kern="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03277638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7" name="Picture 3"/>
          <p:cNvPicPr>
            <a:picLocks noChangeAspect="1" noChangeArrowheads="1"/>
          </p:cNvPicPr>
          <p:nvPr/>
        </p:nvPicPr>
        <p:blipFill>
          <a:blip r:embed="rId2"/>
          <a:stretch>
            <a:fillRect/>
          </a:stretch>
        </p:blipFill>
        <p:spPr bwMode="auto">
          <a:xfrm>
            <a:off x="0" y="0"/>
            <a:ext cx="9144000" cy="5143500"/>
          </a:xfrm>
          <a:prstGeom prst="rect">
            <a:avLst/>
          </a:prstGeom>
          <a:noFill/>
        </p:spPr>
      </p:pic>
      <p:sp>
        <p:nvSpPr>
          <p:cNvPr id="2" name="TextBox 1"/>
          <p:cNvSpPr txBox="1"/>
          <p:nvPr/>
        </p:nvSpPr>
        <p:spPr>
          <a:xfrm>
            <a:off x="304801" y="2657476"/>
            <a:ext cx="580331" cy="16019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900"/>
              </a:lnSpc>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Data</a:t>
            </a:r>
            <a:r>
              <a:rPr lang="en-US" altLang="zh-CN" sz="696" smtClean="0">
                <a:latin typeface="微软雅黑" panose="020b0503020204020204" pitchFamily="34" charset="-122"/>
                <a:ea typeface="微软雅黑" panose="020b0503020204020204" pitchFamily="34" charset="-122"/>
                <a:cs typeface="Times New Roman" pitchFamily="18" charset="0"/>
              </a:rPr>
              <a:t>  </a:t>
            </a: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Finance</a:t>
            </a:r>
          </a:p>
        </p:txBody>
      </p:sp>
      <p:sp>
        <p:nvSpPr>
          <p:cNvPr id="3" name="TextBox 1"/>
          <p:cNvSpPr txBox="1"/>
          <p:nvPr/>
        </p:nvSpPr>
        <p:spPr>
          <a:xfrm>
            <a:off x="177801" y="2743201"/>
            <a:ext cx="481183"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Processing</a:t>
            </a:r>
          </a:p>
        </p:txBody>
      </p:sp>
      <p:sp>
        <p:nvSpPr>
          <p:cNvPr id="4" name="TextBox 1"/>
          <p:cNvSpPr txBox="1"/>
          <p:nvPr/>
        </p:nvSpPr>
        <p:spPr>
          <a:xfrm>
            <a:off x="1841500" y="2238376"/>
            <a:ext cx="64120" cy="128189"/>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8" smtClean="0">
                <a:solidFill>
                  <a:srgbClr val="000000"/>
                </a:solidFill>
                <a:latin typeface="微软雅黑" panose="020b0503020204020204" pitchFamily="34" charset="-122"/>
                <a:ea typeface="微软雅黑" panose="020b0503020204020204" pitchFamily="34" charset="-122"/>
                <a:cs typeface="Times New Roman" pitchFamily="18" charset="0"/>
              </a:rPr>
              <a:t>X</a:t>
            </a:r>
          </a:p>
        </p:txBody>
      </p:sp>
      <p:sp>
        <p:nvSpPr>
          <p:cNvPr id="5" name="TextBox 1"/>
          <p:cNvSpPr txBox="1"/>
          <p:nvPr/>
        </p:nvSpPr>
        <p:spPr>
          <a:xfrm>
            <a:off x="1841500" y="2305051"/>
            <a:ext cx="397038"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467" smtClean="0">
                <a:solidFill>
                  <a:srgbClr val="000000"/>
                </a:solidFill>
                <a:latin typeface="微软雅黑" panose="020b0503020204020204" pitchFamily="34" charset="-122"/>
                <a:ea typeface="微软雅黑" panose="020b0503020204020204" pitchFamily="34" charset="-122"/>
                <a:cs typeface="Times New Roman" pitchFamily="18" charset="0"/>
              </a:rPr>
              <a:t>1</a:t>
            </a:r>
            <a:r>
              <a:rPr lang="en-US" altLang="zh-CN" sz="696" smtClean="0">
                <a:latin typeface="微软雅黑" panose="020b0503020204020204" pitchFamily="34" charset="-122"/>
                <a:ea typeface="微软雅黑" panose="020b0503020204020204" pitchFamily="34" charset="-122"/>
                <a:cs typeface="Times New Roman" pitchFamily="18" charset="0"/>
              </a:rPr>
              <a:t> </a:t>
            </a: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Model</a:t>
            </a:r>
            <a:r>
              <a:rPr lang="en-US" altLang="zh-CN" sz="696" smtClean="0">
                <a:latin typeface="微软雅黑" panose="020b0503020204020204" pitchFamily="34" charset="-122"/>
                <a:ea typeface="微软雅黑" panose="020b0503020204020204" pitchFamily="34" charset="-122"/>
                <a:cs typeface="Times New Roman" pitchFamily="18" charset="0"/>
              </a:rPr>
              <a:t> </a:t>
            </a:r>
            <a:r>
              <a:rPr lang="en-US" altLang="zh-CN" sz="696" smtClean="0">
                <a:solidFill>
                  <a:srgbClr val="000000"/>
                </a:solidFill>
                <a:latin typeface="微软雅黑" panose="020b0503020204020204" pitchFamily="34" charset="-122"/>
                <a:ea typeface="微软雅黑" panose="020b0503020204020204" pitchFamily="34" charset="-122"/>
                <a:cs typeface="Times New Roman" pitchFamily="18" charset="0"/>
              </a:rPr>
              <a:t>Y</a:t>
            </a:r>
          </a:p>
        </p:txBody>
      </p:sp>
      <p:sp>
        <p:nvSpPr>
          <p:cNvPr id="6" name="TextBox 1"/>
          <p:cNvSpPr txBox="1"/>
          <p:nvPr/>
        </p:nvSpPr>
        <p:spPr>
          <a:xfrm>
            <a:off x="1841500" y="2352676"/>
            <a:ext cx="64120"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smtClean="0">
                <a:solidFill>
                  <a:srgbClr val="000000"/>
                </a:solidFill>
                <a:latin typeface="微软雅黑" panose="020b0503020204020204" pitchFamily="34" charset="-122"/>
                <a:ea typeface="微软雅黑" panose="020b0503020204020204" pitchFamily="34" charset="-122"/>
                <a:cs typeface="Times New Roman" pitchFamily="18" charset="0"/>
              </a:rPr>
              <a:t>X</a:t>
            </a:r>
          </a:p>
        </p:txBody>
      </p:sp>
      <p:sp>
        <p:nvSpPr>
          <p:cNvPr id="7" name="TextBox 1"/>
          <p:cNvSpPr txBox="1"/>
          <p:nvPr/>
        </p:nvSpPr>
        <p:spPr>
          <a:xfrm>
            <a:off x="1955801" y="2390776"/>
            <a:ext cx="294953" cy="160249"/>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900"/>
              </a:lnSpc>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f(x)</a:t>
            </a:r>
            <a:r>
              <a:rPr lang="en-US" altLang="zh-CN" sz="698" smtClean="0">
                <a:latin typeface="微软雅黑" panose="020b0503020204020204" pitchFamily="34" charset="-122"/>
                <a:ea typeface="微软雅黑" panose="020b0503020204020204" pitchFamily="34" charset="-122"/>
                <a:cs typeface="Times New Roman" pitchFamily="18" charset="0"/>
              </a:rPr>
              <a:t>    </a:t>
            </a:r>
            <a:r>
              <a:rPr lang="en-US" altLang="zh-CN" sz="698" smtClean="0">
                <a:solidFill>
                  <a:srgbClr val="000000"/>
                </a:solidFill>
                <a:latin typeface="微软雅黑" panose="020b0503020204020204" pitchFamily="34" charset="-122"/>
                <a:ea typeface="微软雅黑" panose="020b0503020204020204" pitchFamily="34" charset="-122"/>
                <a:cs typeface="Times New Roman" pitchFamily="18" charset="0"/>
              </a:rPr>
              <a:t>Y</a:t>
            </a:r>
          </a:p>
        </p:txBody>
      </p:sp>
      <p:sp>
        <p:nvSpPr>
          <p:cNvPr id="8" name="TextBox 1"/>
          <p:cNvSpPr txBox="1"/>
          <p:nvPr/>
        </p:nvSpPr>
        <p:spPr>
          <a:xfrm>
            <a:off x="1841501" y="2457451"/>
            <a:ext cx="436017"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smtClean="0">
                <a:solidFill>
                  <a:srgbClr val="000000"/>
                </a:solidFill>
                <a:latin typeface="微软雅黑" panose="020b0503020204020204" pitchFamily="34" charset="-122"/>
                <a:ea typeface="微软雅黑" panose="020b0503020204020204" pitchFamily="34" charset="-122"/>
                <a:cs typeface="Times New Roman" pitchFamily="18" charset="0"/>
              </a:rPr>
              <a:t>X</a:t>
            </a:r>
            <a:r>
              <a:rPr lang="en-US" altLang="zh-CN" sz="503" smtClean="0">
                <a:latin typeface="微软雅黑" panose="020b0503020204020204" pitchFamily="34" charset="-122"/>
                <a:ea typeface="微软雅黑" panose="020b0503020204020204" pitchFamily="34" charset="-122"/>
                <a:cs typeface="Times New Roman" pitchFamily="18" charset="0"/>
              </a:rPr>
              <a:t> </a:t>
            </a:r>
            <a:r>
              <a:rPr lang="en-US" altLang="zh-CN" sz="503" b="1" smtClean="0">
                <a:solidFill>
                  <a:srgbClr val="000000"/>
                </a:solidFill>
                <a:latin typeface="微软雅黑" panose="020b0503020204020204" pitchFamily="34" charset="-122"/>
                <a:ea typeface="微软雅黑" panose="020b0503020204020204" pitchFamily="34" charset="-122"/>
                <a:cs typeface="Times New Roman" pitchFamily="18" charset="0"/>
              </a:rPr>
              <a:t>Multivariate</a:t>
            </a:r>
          </a:p>
        </p:txBody>
      </p:sp>
      <p:sp>
        <p:nvSpPr>
          <p:cNvPr id="9" name="TextBox 1"/>
          <p:cNvSpPr txBox="1"/>
          <p:nvPr/>
        </p:nvSpPr>
        <p:spPr>
          <a:xfrm>
            <a:off x="1841501" y="2524126"/>
            <a:ext cx="334476" cy="123572"/>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467" smtClean="0">
                <a:solidFill>
                  <a:srgbClr val="000000"/>
                </a:solidFill>
                <a:latin typeface="微软雅黑" panose="020b0503020204020204" pitchFamily="34" charset="-122"/>
                <a:ea typeface="微软雅黑" panose="020b0503020204020204" pitchFamily="34" charset="-122"/>
                <a:cs typeface="Times New Roman" pitchFamily="18" charset="0"/>
              </a:rPr>
              <a:t>3</a:t>
            </a:r>
            <a:r>
              <a:rPr lang="en-US" altLang="zh-CN" sz="503" smtClean="0">
                <a:latin typeface="微软雅黑" panose="020b0503020204020204" pitchFamily="34" charset="-122"/>
                <a:ea typeface="微软雅黑" panose="020b0503020204020204" pitchFamily="34" charset="-122"/>
                <a:cs typeface="Times New Roman" pitchFamily="18" charset="0"/>
              </a:rPr>
              <a:t>  </a:t>
            </a:r>
            <a:r>
              <a:rPr lang="en-US" altLang="zh-CN" sz="503" b="1" smtClean="0">
                <a:solidFill>
                  <a:srgbClr val="000000"/>
                </a:solidFill>
                <a:latin typeface="微软雅黑" panose="020b0503020204020204" pitchFamily="34" charset="-122"/>
                <a:ea typeface="微软雅黑" panose="020b0503020204020204" pitchFamily="34" charset="-122"/>
                <a:cs typeface="Times New Roman" pitchFamily="18" charset="0"/>
              </a:rPr>
              <a:t>Analysis</a:t>
            </a:r>
          </a:p>
        </p:txBody>
      </p:sp>
      <p:sp>
        <p:nvSpPr>
          <p:cNvPr id="12" name="TextBox 1"/>
          <p:cNvSpPr txBox="1"/>
          <p:nvPr/>
        </p:nvSpPr>
        <p:spPr>
          <a:xfrm>
            <a:off x="457201" y="361950"/>
            <a:ext cx="8153400" cy="386003"/>
          </a:xfrm>
          <a:prstGeom prst="rect">
            <a:avLst/>
          </a:prstGeom>
          <a:noFill/>
        </p:spPr>
        <p:txBody>
          <a:bodyPr wrap="squar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2700"/>
              </a:lnSpc>
            </a:pPr>
            <a:r>
              <a:rPr lang="zh-CN" altLang="en-US" sz="2000" b="1" smtClean="0">
                <a:latin typeface="黑体"/>
                <a:ea typeface="黑体"/>
                <a:cs typeface="黑体"/>
              </a:rPr>
              <a:t>如今分析学存在许多不统一的概念 </a:t>
            </a:r>
            <a:r>
              <a:rPr lang="en-US" altLang="zh-CN" sz="2000" b="1" smtClean="0">
                <a:latin typeface="黑体"/>
                <a:ea typeface="黑体"/>
                <a:cs typeface="黑体"/>
              </a:rPr>
              <a:t>– </a:t>
            </a:r>
            <a:r>
              <a:rPr lang="zh-CN" altLang="en-US" sz="2000" b="1" smtClean="0">
                <a:latin typeface="黑体"/>
                <a:ea typeface="黑体"/>
                <a:cs typeface="黑体"/>
              </a:rPr>
              <a:t>对“大数据”术语拥有多种定义</a:t>
            </a:r>
            <a:endParaRPr lang="en-US" altLang="zh-CN" sz="2400" b="1" smtClean="0">
              <a:latin typeface="黑体"/>
              <a:ea typeface="黑体"/>
              <a:cs typeface="黑体"/>
            </a:endParaRPr>
          </a:p>
        </p:txBody>
      </p:sp>
      <p:sp>
        <p:nvSpPr>
          <p:cNvPr id="14" name="TextBox 1"/>
          <p:cNvSpPr txBox="1"/>
          <p:nvPr/>
        </p:nvSpPr>
        <p:spPr>
          <a:xfrm>
            <a:off x="4912177" y="1491191"/>
            <a:ext cx="798260" cy="44157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lnSpc>
                <a:spcPts val="1800"/>
              </a:lnSpc>
              <a:tabLst>
                <a:tab pos="292100"/>
              </a:tabLst>
            </a:pPr>
            <a:r>
              <a:rPr lang="zh-CN" altLang="en-US" sz="1200" b="1" smtClean="0">
                <a:solidFill>
                  <a:srgbClr val="FFFFFF"/>
                </a:solidFill>
                <a:latin typeface="微软雅黑" panose="020b0503020204020204" pitchFamily="34" charset="-122"/>
                <a:ea typeface="微软雅黑" panose="020b0503020204020204" pitchFamily="34" charset="-122"/>
              </a:rPr>
              <a:t>数量</a:t>
            </a:r>
            <a:endParaRPr lang="en-US" altLang="zh-CN" sz="1200" b="1" smtClean="0">
              <a:solidFill>
                <a:srgbClr val="FFFFFF"/>
              </a:solidFill>
              <a:latin typeface="微软雅黑" panose="020b0503020204020204" pitchFamily="34" charset="-122"/>
              <a:ea typeface="微软雅黑" panose="020b0503020204020204" pitchFamily="34" charset="-122"/>
              <a:cs typeface="Georgia" pitchFamily="18" charset="0"/>
            </a:endParaRPr>
          </a:p>
          <a:p>
            <a:pPr>
              <a:lnSpc>
                <a:spcPts val="1300"/>
              </a:lnSpc>
              <a:tabLst>
                <a:tab pos="292100"/>
              </a:tabLst>
            </a:pPr>
            <a:r>
              <a:rPr lang="zh-CN" altLang="en-US" sz="1000" i="1" smtClean="0">
                <a:solidFill>
                  <a:srgbClr val="FFFFFF"/>
                </a:solidFill>
                <a:latin typeface="微软雅黑" panose="020b0503020204020204" pitchFamily="34" charset="-122"/>
                <a:ea typeface="微软雅黑" panose="020b0503020204020204" pitchFamily="34" charset="-122"/>
                <a:cs typeface="Georgia" pitchFamily="18" charset="0"/>
              </a:rPr>
              <a:t>数据集的规模</a:t>
            </a:r>
            <a:endParaRPr lang="en-US" altLang="zh-CN" sz="1000" i="1" smtClean="0">
              <a:solidFill>
                <a:srgbClr val="FFFFFF"/>
              </a:solidFill>
              <a:latin typeface="微软雅黑" panose="020b0503020204020204" pitchFamily="34" charset="-122"/>
              <a:ea typeface="微软雅黑" panose="020b0503020204020204" pitchFamily="34" charset="-122"/>
              <a:cs typeface="Georgia" pitchFamily="18" charset="0"/>
            </a:endParaRPr>
          </a:p>
        </p:txBody>
      </p:sp>
      <p:sp>
        <p:nvSpPr>
          <p:cNvPr id="15" name="TextBox 1"/>
          <p:cNvSpPr txBox="1"/>
          <p:nvPr/>
        </p:nvSpPr>
        <p:spPr>
          <a:xfrm>
            <a:off x="5168901" y="1944622"/>
            <a:ext cx="307777" cy="26930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800"/>
              </a:lnSpc>
            </a:pPr>
            <a:r>
              <a:rPr lang="zh-CN" altLang="en-US" sz="1200" b="1" smtClean="0">
                <a:solidFill>
                  <a:srgbClr val="FFFFFF"/>
                </a:solidFill>
                <a:latin typeface="微软雅黑" panose="020b0503020204020204" pitchFamily="34" charset="-122"/>
                <a:ea typeface="微软雅黑" panose="020b0503020204020204" pitchFamily="34" charset="-122"/>
                <a:cs typeface="Georgia" pitchFamily="18" charset="0"/>
              </a:rPr>
              <a:t>种类</a:t>
            </a:r>
            <a:endParaRPr lang="en-US" altLang="zh-CN" sz="1200" b="1" smtClean="0">
              <a:solidFill>
                <a:srgbClr val="FFFFFF"/>
              </a:solidFill>
              <a:latin typeface="微软雅黑" panose="020b0503020204020204" pitchFamily="34" charset="-122"/>
              <a:ea typeface="微软雅黑" panose="020b0503020204020204" pitchFamily="34" charset="-122"/>
              <a:cs typeface="Georgia" pitchFamily="18" charset="0"/>
            </a:endParaRPr>
          </a:p>
        </p:txBody>
      </p:sp>
      <p:sp>
        <p:nvSpPr>
          <p:cNvPr id="16" name="TextBox 1"/>
          <p:cNvSpPr txBox="1"/>
          <p:nvPr/>
        </p:nvSpPr>
        <p:spPr>
          <a:xfrm>
            <a:off x="4584700" y="2160056"/>
            <a:ext cx="1739899" cy="1129437"/>
          </a:xfrm>
          <a:prstGeom prst="rect">
            <a:avLst/>
          </a:prstGeom>
          <a:noFill/>
        </p:spPr>
        <p:txBody>
          <a:bodyPr wrap="squar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200"/>
              </a:lnSpc>
              <a:tabLst>
                <a:tab pos="152400"/>
                <a:tab pos="279400"/>
                <a:tab pos="406400"/>
              </a:tabLst>
            </a:pPr>
            <a:r>
              <a:rPr lang="zh-CN" altLang="en-US" sz="1000" i="1" smtClean="0">
                <a:solidFill>
                  <a:srgbClr val="FFFFFF"/>
                </a:solidFill>
                <a:latin typeface="微软雅黑" panose="020b0503020204020204" pitchFamily="34" charset="-122"/>
                <a:ea typeface="微软雅黑" panose="020b0503020204020204" pitchFamily="34" charset="-122"/>
                <a:cs typeface="Georgia" pitchFamily="18" charset="0"/>
              </a:rPr>
              <a:t>数据的多元化：资源、种类、结构等</a:t>
            </a:r>
            <a:endParaRPr lang="en-US" altLang="zh-CN" sz="1000" i="1" smtClean="0">
              <a:solidFill>
                <a:srgbClr val="FFFFFF"/>
              </a:solidFill>
              <a:latin typeface="微软雅黑" panose="020b0503020204020204" pitchFamily="34" charset="-122"/>
              <a:ea typeface="微软雅黑" panose="020b0503020204020204" pitchFamily="34" charset="-122"/>
              <a:cs typeface="Georgia" pitchFamily="18" charset="0"/>
            </a:endParaRPr>
          </a:p>
          <a:p>
            <a:pPr>
              <a:lnSpc>
                <a:spcPts val="1200"/>
              </a:lnSpc>
              <a:tabLst>
                <a:tab pos="152400"/>
                <a:tab pos="279400"/>
                <a:tab pos="406400"/>
              </a:tabLst>
            </a:pPr>
            <a:endParaRPr lang="en-US" altLang="zh-CN" smtClean="0">
              <a:latin typeface="微软雅黑" panose="020b0503020204020204" pitchFamily="34" charset="-122"/>
              <a:ea typeface="微软雅黑" panose="020b0503020204020204" pitchFamily="34" charset="-122"/>
            </a:endParaRPr>
          </a:p>
          <a:p>
            <a:pPr algn="ctr">
              <a:lnSpc>
                <a:spcPts val="2200"/>
              </a:lnSpc>
              <a:tabLst>
                <a:tab pos="152400"/>
                <a:tab pos="279400"/>
                <a:tab pos="406400"/>
              </a:tabLst>
            </a:pPr>
            <a:r>
              <a:rPr lang="zh-CN" altLang="en-US" sz="1200" b="1" smtClean="0">
                <a:solidFill>
                  <a:srgbClr val="FFFFFF"/>
                </a:solidFill>
                <a:latin typeface="微软雅黑" panose="020b0503020204020204" pitchFamily="34" charset="-122"/>
                <a:ea typeface="微软雅黑" panose="020b0503020204020204" pitchFamily="34" charset="-122"/>
                <a:cs typeface="Georgia" pitchFamily="18" charset="0"/>
              </a:rPr>
              <a:t>速率</a:t>
            </a:r>
            <a:endParaRPr lang="en-US" altLang="zh-CN" sz="1200" b="1" smtClean="0">
              <a:solidFill>
                <a:srgbClr val="FFFFFF"/>
              </a:solidFill>
              <a:latin typeface="微软雅黑" panose="020b0503020204020204" pitchFamily="34" charset="-122"/>
              <a:ea typeface="微软雅黑" panose="020b0503020204020204" pitchFamily="34" charset="-122"/>
              <a:cs typeface="Georgia" pitchFamily="18" charset="0"/>
            </a:endParaRPr>
          </a:p>
          <a:p>
            <a:pPr>
              <a:lnSpc>
                <a:spcPts val="1300"/>
              </a:lnSpc>
              <a:tabLst>
                <a:tab pos="152400"/>
                <a:tab pos="279400"/>
                <a:tab pos="406400"/>
              </a:tabLst>
            </a:pPr>
            <a:r>
              <a:rPr lang="zh-CN" altLang="en-US" sz="1000" i="1" smtClean="0">
                <a:solidFill>
                  <a:srgbClr val="FFFFFF"/>
                </a:solidFill>
                <a:latin typeface="微软雅黑" panose="020b0503020204020204" pitchFamily="34" charset="-122"/>
                <a:ea typeface="微软雅黑" panose="020b0503020204020204" pitchFamily="34" charset="-122"/>
                <a:cs typeface="Georgia" pitchFamily="18" charset="0"/>
              </a:rPr>
              <a:t>数据产生的速度、分析、与使用</a:t>
            </a:r>
            <a:endParaRPr lang="en-US" altLang="zh-CN" sz="1000" i="1" smtClean="0">
              <a:solidFill>
                <a:srgbClr val="FFFFFF"/>
              </a:solidFill>
              <a:latin typeface="微软雅黑" panose="020b0503020204020204" pitchFamily="34" charset="-122"/>
              <a:ea typeface="微软雅黑" panose="020b0503020204020204" pitchFamily="34" charset="-122"/>
              <a:cs typeface="Georgia" pitchFamily="18" charset="0"/>
            </a:endParaRPr>
          </a:p>
        </p:txBody>
      </p:sp>
      <p:sp>
        <p:nvSpPr>
          <p:cNvPr id="18" name="TextBox 1"/>
          <p:cNvSpPr txBox="1"/>
          <p:nvPr/>
        </p:nvSpPr>
        <p:spPr>
          <a:xfrm>
            <a:off x="4790580" y="3409951"/>
            <a:ext cx="1311221" cy="44157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lnSpc>
                <a:spcPts val="1800"/>
              </a:lnSpc>
              <a:tabLst>
                <a:tab pos="381000"/>
              </a:tabLst>
            </a:pPr>
            <a:r>
              <a:rPr lang="zh-CN" altLang="en-US" sz="1200" b="1" smtClean="0">
                <a:solidFill>
                  <a:srgbClr val="FFFFFF"/>
                </a:solidFill>
                <a:latin typeface="微软雅黑" panose="020b0503020204020204" pitchFamily="34" charset="-122"/>
                <a:ea typeface="微软雅黑" panose="020b0503020204020204" pitchFamily="34" charset="-122"/>
                <a:cs typeface="Georgia" pitchFamily="18" charset="0"/>
              </a:rPr>
              <a:t>精确性</a:t>
            </a:r>
          </a:p>
          <a:p>
            <a:pPr>
              <a:lnSpc>
                <a:spcPts val="1300"/>
              </a:lnSpc>
              <a:tabLst>
                <a:tab pos="381000"/>
              </a:tabLst>
            </a:pPr>
            <a:r>
              <a:rPr lang="zh-CN" altLang="en-US" sz="1000" i="1" smtClean="0">
                <a:solidFill>
                  <a:srgbClr val="FFFFFF"/>
                </a:solidFill>
                <a:latin typeface="微软雅黑" panose="020b0503020204020204" pitchFamily="34" charset="-122"/>
                <a:ea typeface="微软雅黑" panose="020b0503020204020204" pitchFamily="34" charset="-122"/>
                <a:cs typeface="Georgia" pitchFamily="18" charset="0"/>
              </a:rPr>
              <a:t>可信的质量描述数据集</a:t>
            </a:r>
            <a:endParaRPr lang="en-US" altLang="zh-CN" sz="1000" i="1" smtClean="0">
              <a:solidFill>
                <a:srgbClr val="FFFFFF"/>
              </a:solidFill>
              <a:latin typeface="微软雅黑" panose="020b0503020204020204" pitchFamily="34" charset="-122"/>
              <a:ea typeface="微软雅黑" panose="020b0503020204020204" pitchFamily="34" charset="-122"/>
              <a:cs typeface="Georgia" pitchFamily="18" charset="0"/>
            </a:endParaRPr>
          </a:p>
        </p:txBody>
      </p:sp>
      <p:sp>
        <p:nvSpPr>
          <p:cNvPr id="20" name="TextBox 1"/>
          <p:cNvSpPr txBox="1"/>
          <p:nvPr/>
        </p:nvSpPr>
        <p:spPr>
          <a:xfrm>
            <a:off x="5211199" y="1197062"/>
            <a:ext cx="359073" cy="27443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800"/>
              </a:lnSpc>
            </a:pPr>
            <a:r>
              <a:rPr lang="zh-CN" altLang="en-US" sz="1400" b="1" smtClean="0">
                <a:solidFill>
                  <a:srgbClr val="A82416"/>
                </a:solidFill>
                <a:latin typeface="微软雅黑" panose="020b0503020204020204" pitchFamily="34" charset="-122"/>
                <a:ea typeface="微软雅黑" panose="020b0503020204020204" pitchFamily="34" charset="-122"/>
                <a:cs typeface="Georgia" pitchFamily="18" charset="0"/>
              </a:rPr>
              <a:t>属性</a:t>
            </a:r>
            <a:endParaRPr lang="en-US" altLang="zh-CN" sz="1400" b="1" smtClean="0">
              <a:solidFill>
                <a:srgbClr val="A82416"/>
              </a:solidFill>
              <a:latin typeface="微软雅黑" panose="020b0503020204020204" pitchFamily="34" charset="-122"/>
              <a:ea typeface="微软雅黑" panose="020b0503020204020204" pitchFamily="34" charset="-122"/>
              <a:cs typeface="Georgia" pitchFamily="18" charset="0"/>
            </a:endParaRPr>
          </a:p>
        </p:txBody>
      </p:sp>
      <p:sp>
        <p:nvSpPr>
          <p:cNvPr id="21" name="TextBox 1"/>
          <p:cNvSpPr txBox="1"/>
          <p:nvPr/>
        </p:nvSpPr>
        <p:spPr>
          <a:xfrm>
            <a:off x="1435100" y="2133601"/>
            <a:ext cx="269682" cy="13882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1990’s</a:t>
            </a:r>
          </a:p>
        </p:txBody>
      </p:sp>
      <p:sp>
        <p:nvSpPr>
          <p:cNvPr id="22" name="TextBox 1"/>
          <p:cNvSpPr txBox="1"/>
          <p:nvPr/>
        </p:nvSpPr>
        <p:spPr>
          <a:xfrm>
            <a:off x="2019300" y="1981200"/>
            <a:ext cx="269682" cy="13882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2000’s</a:t>
            </a:r>
          </a:p>
        </p:txBody>
      </p:sp>
      <p:sp>
        <p:nvSpPr>
          <p:cNvPr id="23" name="TextBox 1"/>
          <p:cNvSpPr txBox="1"/>
          <p:nvPr/>
        </p:nvSpPr>
        <p:spPr>
          <a:xfrm>
            <a:off x="3213101" y="1685926"/>
            <a:ext cx="250681"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2010+</a:t>
            </a:r>
          </a:p>
        </p:txBody>
      </p:sp>
      <p:sp>
        <p:nvSpPr>
          <p:cNvPr id="24" name="TextBox 1"/>
          <p:cNvSpPr txBox="1"/>
          <p:nvPr/>
        </p:nvSpPr>
        <p:spPr>
          <a:xfrm>
            <a:off x="939800" y="3009900"/>
            <a:ext cx="230832"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OLTP</a:t>
            </a:r>
          </a:p>
        </p:txBody>
      </p:sp>
      <p:sp>
        <p:nvSpPr>
          <p:cNvPr id="25" name="TextBox 1"/>
          <p:cNvSpPr txBox="1"/>
          <p:nvPr/>
        </p:nvSpPr>
        <p:spPr>
          <a:xfrm>
            <a:off x="381000" y="2390775"/>
            <a:ext cx="372012" cy="880480"/>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tabLst>
                <a:tab pos="508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1970’s</a:t>
            </a: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600"/>
              </a:lnSpc>
              <a:tabLst>
                <a:tab pos="50800"/>
              </a:tabLst>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Punchca</a:t>
            </a:r>
          </a:p>
        </p:txBody>
      </p:sp>
      <p:sp>
        <p:nvSpPr>
          <p:cNvPr id="26" name="TextBox 1"/>
          <p:cNvSpPr txBox="1"/>
          <p:nvPr/>
        </p:nvSpPr>
        <p:spPr>
          <a:xfrm>
            <a:off x="495300" y="3019426"/>
            <a:ext cx="141064"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rds</a:t>
            </a:r>
          </a:p>
        </p:txBody>
      </p:sp>
      <p:sp>
        <p:nvSpPr>
          <p:cNvPr id="27" name="TextBox 1"/>
          <p:cNvSpPr txBox="1"/>
          <p:nvPr/>
        </p:nvSpPr>
        <p:spPr>
          <a:xfrm>
            <a:off x="1409700" y="3190876"/>
            <a:ext cx="346249" cy="30777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tabLst>
                <a:tab pos="152400"/>
              </a:tabLst>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Website</a:t>
            </a:r>
          </a:p>
          <a:p>
            <a:pPr>
              <a:lnSpc>
                <a:spcPts val="800"/>
              </a:lnSpc>
              <a:tabLst>
                <a:tab pos="1524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s</a:t>
            </a:r>
          </a:p>
        </p:txBody>
      </p:sp>
      <p:sp>
        <p:nvSpPr>
          <p:cNvPr id="28" name="TextBox 1"/>
          <p:cNvSpPr txBox="1"/>
          <p:nvPr/>
        </p:nvSpPr>
        <p:spPr>
          <a:xfrm>
            <a:off x="1955800" y="3400426"/>
            <a:ext cx="252816"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Audio</a:t>
            </a:r>
          </a:p>
        </p:txBody>
      </p:sp>
      <p:sp>
        <p:nvSpPr>
          <p:cNvPr id="29" name="TextBox 1"/>
          <p:cNvSpPr txBox="1"/>
          <p:nvPr/>
        </p:nvSpPr>
        <p:spPr>
          <a:xfrm>
            <a:off x="1828801" y="3114675"/>
            <a:ext cx="333425" cy="12813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Analyst</a:t>
            </a:r>
          </a:p>
        </p:txBody>
      </p:sp>
      <p:sp>
        <p:nvSpPr>
          <p:cNvPr id="30" name="TextBox 1"/>
          <p:cNvSpPr txBox="1"/>
          <p:nvPr/>
        </p:nvSpPr>
        <p:spPr>
          <a:xfrm>
            <a:off x="2171700" y="2400301"/>
            <a:ext cx="38472" cy="22699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pPr>
            <a:r>
              <a:rPr lang="en-US" altLang="zh-CN" sz="467" smtClean="0">
                <a:solidFill>
                  <a:srgbClr val="000000"/>
                </a:solidFill>
                <a:latin typeface="微软雅黑" panose="020b0503020204020204" pitchFamily="34" charset="-122"/>
                <a:ea typeface="微软雅黑" panose="020b0503020204020204" pitchFamily="34" charset="-122"/>
                <a:cs typeface="Times New Roman" pitchFamily="18" charset="0"/>
              </a:rPr>
              <a:t>1</a:t>
            </a:r>
          </a:p>
          <a:p>
            <a:pPr>
              <a:lnSpc>
                <a:spcPts val="1100"/>
              </a:lnSpc>
            </a:pPr>
            <a:r>
              <a:rPr lang="en-US" altLang="zh-CN" sz="467" smtClean="0">
                <a:solidFill>
                  <a:srgbClr val="000000"/>
                </a:solidFill>
                <a:latin typeface="微软雅黑" panose="020b0503020204020204" pitchFamily="34" charset="-122"/>
                <a:ea typeface="微软雅黑" panose="020b0503020204020204" pitchFamily="34" charset="-122"/>
                <a:cs typeface="Times New Roman" pitchFamily="18" charset="0"/>
              </a:rPr>
              <a:t>2</a:t>
            </a:r>
          </a:p>
        </p:txBody>
      </p:sp>
      <p:sp>
        <p:nvSpPr>
          <p:cNvPr id="31" name="TextBox 1"/>
          <p:cNvSpPr txBox="1"/>
          <p:nvPr/>
        </p:nvSpPr>
        <p:spPr>
          <a:xfrm>
            <a:off x="2298700" y="2066926"/>
            <a:ext cx="181885" cy="23671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400"/>
              </a:lnSpc>
            </a:pPr>
            <a:r>
              <a:rPr lang="en-US" altLang="zh-CN" sz="1596" b="1" smtClean="0">
                <a:solidFill>
                  <a:srgbClr val="000000"/>
                </a:solidFill>
                <a:latin typeface="微软雅黑" panose="020b0503020204020204" pitchFamily="34" charset="-122"/>
                <a:ea typeface="微软雅黑" panose="020b0503020204020204" pitchFamily="34" charset="-122"/>
                <a:cs typeface="Times New Roman" pitchFamily="18" charset="0"/>
              </a:rPr>
              <a:t>bi</a:t>
            </a:r>
          </a:p>
        </p:txBody>
      </p:sp>
      <p:sp>
        <p:nvSpPr>
          <p:cNvPr id="1024" name="TextBox 1"/>
          <p:cNvSpPr txBox="1"/>
          <p:nvPr/>
        </p:nvSpPr>
        <p:spPr>
          <a:xfrm>
            <a:off x="2235201" y="2219326"/>
            <a:ext cx="681141" cy="30777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tabLst>
                <a:tab pos="25400"/>
                <a:tab pos="3810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Business</a:t>
            </a:r>
          </a:p>
          <a:p>
            <a:pPr>
              <a:lnSpc>
                <a:spcPts val="600"/>
              </a:lnSpc>
              <a:tabLst>
                <a:tab pos="25400"/>
                <a:tab pos="381000"/>
              </a:tabLst>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Intelligence</a:t>
            </a:r>
            <a:r>
              <a:rPr lang="en-US" altLang="zh-CN" sz="503" smtClean="0">
                <a:latin typeface="微软雅黑" panose="020b0503020204020204" pitchFamily="34" charset="-122"/>
                <a:ea typeface="微软雅黑" panose="020b0503020204020204" pitchFamily="34" charset="-122"/>
                <a:cs typeface="Times New Roman" pitchFamily="18" charset="0"/>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Predictive</a:t>
            </a:r>
          </a:p>
          <a:p>
            <a:pPr>
              <a:lnSpc>
                <a:spcPts val="500"/>
              </a:lnSpc>
              <a:tabLst>
                <a:tab pos="25400"/>
                <a:tab pos="3810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Modeling</a:t>
            </a:r>
          </a:p>
        </p:txBody>
      </p:sp>
      <p:sp>
        <p:nvSpPr>
          <p:cNvPr id="1025" name="TextBox 1"/>
          <p:cNvSpPr txBox="1"/>
          <p:nvPr/>
        </p:nvSpPr>
        <p:spPr>
          <a:xfrm>
            <a:off x="2946401" y="3514726"/>
            <a:ext cx="269304" cy="23021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Social</a:t>
            </a:r>
          </a:p>
          <a:p>
            <a:pPr>
              <a:lnSpc>
                <a:spcPts val="800"/>
              </a:lnSpc>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Media</a:t>
            </a:r>
          </a:p>
        </p:txBody>
      </p:sp>
      <p:sp>
        <p:nvSpPr>
          <p:cNvPr id="1026" name="TextBox 1"/>
          <p:cNvSpPr txBox="1"/>
          <p:nvPr/>
        </p:nvSpPr>
        <p:spPr>
          <a:xfrm>
            <a:off x="3556001" y="3038476"/>
            <a:ext cx="269304" cy="174868"/>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TheData</a:t>
            </a:r>
          </a:p>
          <a:p>
            <a:pPr>
              <a:lnSpc>
                <a:spcPts val="600"/>
              </a:lnSpc>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Scientist</a:t>
            </a:r>
          </a:p>
        </p:txBody>
      </p:sp>
      <p:sp>
        <p:nvSpPr>
          <p:cNvPr id="1028" name="TextBox 1"/>
          <p:cNvSpPr txBox="1"/>
          <p:nvPr/>
        </p:nvSpPr>
        <p:spPr>
          <a:xfrm>
            <a:off x="2794001" y="1762126"/>
            <a:ext cx="410369" cy="30777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tabLst>
                <a:tab pos="50800"/>
              </a:tabLst>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Open</a:t>
            </a:r>
            <a:r>
              <a:rPr lang="en-US" altLang="zh-CN" sz="503" smtClean="0">
                <a:latin typeface="微软雅黑" panose="020b0503020204020204" pitchFamily="34" charset="-122"/>
                <a:ea typeface="微软雅黑" panose="020b0503020204020204" pitchFamily="34" charset="-122"/>
                <a:cs typeface="Times New Roman" pitchFamily="18" charset="0"/>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Source</a:t>
            </a:r>
          </a:p>
          <a:p>
            <a:pPr>
              <a:lnSpc>
                <a:spcPts val="500"/>
              </a:lnSpc>
              <a:tabLst>
                <a:tab pos="508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Analytics</a:t>
            </a:r>
          </a:p>
        </p:txBody>
      </p:sp>
      <p:sp>
        <p:nvSpPr>
          <p:cNvPr id="1029" name="TextBox 1"/>
          <p:cNvSpPr txBox="1"/>
          <p:nvPr/>
        </p:nvSpPr>
        <p:spPr>
          <a:xfrm>
            <a:off x="2857501" y="1876425"/>
            <a:ext cx="272412" cy="10181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Software</a:t>
            </a:r>
          </a:p>
        </p:txBody>
      </p:sp>
      <p:sp>
        <p:nvSpPr>
          <p:cNvPr id="1030" name="TextBox 1"/>
          <p:cNvSpPr txBox="1"/>
          <p:nvPr/>
        </p:nvSpPr>
        <p:spPr>
          <a:xfrm>
            <a:off x="2374901" y="3028951"/>
            <a:ext cx="705819" cy="442429"/>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tabLst>
                <a:tab pos="88900"/>
                <a:tab pos="419100"/>
              </a:tabLst>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Information</a:t>
            </a:r>
          </a:p>
          <a:p>
            <a:pPr>
              <a:lnSpc>
                <a:spcPts val="800"/>
              </a:lnSpc>
              <a:tabLst>
                <a:tab pos="88900"/>
                <a:tab pos="4191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Worker</a:t>
            </a:r>
          </a:p>
          <a:p>
            <a:pPr>
              <a:lnSpc>
                <a:spcPts val="1100"/>
              </a:lnSpc>
              <a:tabLst>
                <a:tab pos="88900"/>
                <a:tab pos="4191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Mobile</a:t>
            </a:r>
          </a:p>
        </p:txBody>
      </p:sp>
      <p:sp>
        <p:nvSpPr>
          <p:cNvPr id="1031" name="TextBox 1"/>
          <p:cNvSpPr txBox="1"/>
          <p:nvPr/>
        </p:nvSpPr>
        <p:spPr>
          <a:xfrm>
            <a:off x="1816100" y="2438400"/>
            <a:ext cx="346249" cy="542490"/>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tabLst>
                <a:tab pos="25400"/>
                <a:tab pos="38100"/>
              </a:tabLst>
            </a:pPr>
            <a:r>
              <a:rPr lang="en-US" altLang="zh-CN" smtClean="0">
                <a:latin typeface="微软雅黑" panose="020b0503020204020204" pitchFamily="34" charset="-122"/>
                <a:ea typeface="微软雅黑" panose="020b0503020204020204" pitchFamily="34" charset="-122"/>
              </a:rPr>
              <a:t>	</a:t>
            </a:r>
            <a:r>
              <a:rPr lang="en-US" altLang="zh-CN" sz="467" smtClean="0">
                <a:solidFill>
                  <a:srgbClr val="000000"/>
                </a:solidFill>
                <a:latin typeface="微软雅黑" panose="020b0503020204020204" pitchFamily="34" charset="-122"/>
                <a:ea typeface="微软雅黑" panose="020b0503020204020204" pitchFamily="34" charset="-122"/>
                <a:cs typeface="Times New Roman" pitchFamily="18" charset="0"/>
              </a:rPr>
              <a:t>2</a:t>
            </a: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400"/>
              </a:lnSpc>
              <a:tabLst>
                <a:tab pos="25400"/>
                <a:tab pos="381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000000"/>
                </a:solidFill>
                <a:latin typeface="微软雅黑" panose="020b0503020204020204" pitchFamily="34" charset="-122"/>
                <a:ea typeface="微软雅黑" panose="020b0503020204020204" pitchFamily="34" charset="-122"/>
                <a:cs typeface="Times New Roman" pitchFamily="18" charset="0"/>
              </a:rPr>
              <a:t>TheData</a:t>
            </a:r>
          </a:p>
          <a:p>
            <a:pPr>
              <a:lnSpc>
                <a:spcPts val="600"/>
              </a:lnSpc>
              <a:tabLst>
                <a:tab pos="25400"/>
                <a:tab pos="38100"/>
              </a:tabLst>
            </a:pPr>
            <a:r>
              <a:rPr lang="en-US" altLang="zh-CN" sz="503" b="1" smtClean="0">
                <a:solidFill>
                  <a:srgbClr val="000000"/>
                </a:solidFill>
                <a:latin typeface="微软雅黑" panose="020b0503020204020204" pitchFamily="34" charset="-122"/>
                <a:ea typeface="微软雅黑" panose="020b0503020204020204" pitchFamily="34" charset="-122"/>
                <a:cs typeface="Times New Roman" pitchFamily="18" charset="0"/>
              </a:rPr>
              <a:t>Warehouse</a:t>
            </a:r>
          </a:p>
        </p:txBody>
      </p:sp>
      <p:sp>
        <p:nvSpPr>
          <p:cNvPr id="1032" name="TextBox 1"/>
          <p:cNvSpPr txBox="1"/>
          <p:nvPr/>
        </p:nvSpPr>
        <p:spPr>
          <a:xfrm>
            <a:off x="2946401" y="2466976"/>
            <a:ext cx="564257" cy="718145"/>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tabLst>
                <a:tab pos="38100"/>
                <a:tab pos="215900"/>
                <a:tab pos="228600"/>
                <a:tab pos="254000"/>
              </a:tabLst>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Multi-method</a:t>
            </a:r>
          </a:p>
          <a:p>
            <a:pPr>
              <a:lnSpc>
                <a:spcPts val="600"/>
              </a:lnSpc>
              <a:tabLst>
                <a:tab pos="38100"/>
                <a:tab pos="215900"/>
                <a:tab pos="228600"/>
                <a:tab pos="2540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Simulation</a:t>
            </a: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1000"/>
              </a:lnSpc>
              <a:tabLst>
                <a:tab pos="38100"/>
                <a:tab pos="215900"/>
                <a:tab pos="228600"/>
                <a:tab pos="2540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TheData</a:t>
            </a:r>
          </a:p>
          <a:p>
            <a:pPr>
              <a:lnSpc>
                <a:spcPts val="600"/>
              </a:lnSpc>
              <a:tabLst>
                <a:tab pos="38100"/>
                <a:tab pos="215900"/>
                <a:tab pos="228600"/>
                <a:tab pos="2540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Warehouse</a:t>
            </a:r>
          </a:p>
          <a:p>
            <a:pPr>
              <a:lnSpc>
                <a:spcPts val="600"/>
              </a:lnSpc>
              <a:tabLst>
                <a:tab pos="38100"/>
                <a:tab pos="215900"/>
                <a:tab pos="228600"/>
                <a:tab pos="2540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Appliance</a:t>
            </a:r>
          </a:p>
        </p:txBody>
      </p:sp>
      <p:sp>
        <p:nvSpPr>
          <p:cNvPr id="1033" name="TextBox 1"/>
          <p:cNvSpPr txBox="1"/>
          <p:nvPr/>
        </p:nvSpPr>
        <p:spPr>
          <a:xfrm>
            <a:off x="3619500" y="2505076"/>
            <a:ext cx="193458" cy="23021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Big</a:t>
            </a:r>
          </a:p>
          <a:p>
            <a:pPr>
              <a:lnSpc>
                <a:spcPts val="800"/>
              </a:lnSpc>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Data</a:t>
            </a:r>
          </a:p>
        </p:txBody>
      </p:sp>
      <p:sp>
        <p:nvSpPr>
          <p:cNvPr id="1034" name="TextBox 1"/>
          <p:cNvSpPr txBox="1"/>
          <p:nvPr/>
        </p:nvSpPr>
        <p:spPr>
          <a:xfrm>
            <a:off x="850900" y="2266950"/>
            <a:ext cx="936154" cy="978900"/>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tabLst>
                <a:tab pos="38100"/>
                <a:tab pos="215900"/>
                <a:tab pos="368300"/>
                <a:tab pos="660400"/>
              </a:tabLst>
            </a:pPr>
            <a:r>
              <a:rPr lang="en-US" altLang="zh-CN" sz="698" b="1" smtClean="0">
                <a:solidFill>
                  <a:srgbClr val="000000"/>
                </a:solidFill>
                <a:latin typeface="微软雅黑" panose="020b0503020204020204" pitchFamily="34" charset="-122"/>
                <a:ea typeface="微软雅黑" panose="020b0503020204020204" pitchFamily="34" charset="-122"/>
                <a:cs typeface="Times New Roman" pitchFamily="18" charset="0"/>
              </a:rPr>
              <a:t>1980’s</a:t>
            </a: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800"/>
              </a:lnSpc>
              <a:tabLst>
                <a:tab pos="38100"/>
                <a:tab pos="215900"/>
                <a:tab pos="368300"/>
                <a:tab pos="6604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000000"/>
                </a:solidFill>
                <a:latin typeface="微软雅黑" panose="020b0503020204020204" pitchFamily="34" charset="-122"/>
                <a:ea typeface="微软雅黑" panose="020b0503020204020204" pitchFamily="34" charset="-122"/>
                <a:cs typeface="Times New Roman" pitchFamily="18" charset="0"/>
              </a:rPr>
              <a:t>Decision</a:t>
            </a:r>
          </a:p>
          <a:p>
            <a:pPr>
              <a:lnSpc>
                <a:spcPts val="600"/>
              </a:lnSpc>
              <a:tabLst>
                <a:tab pos="38100"/>
                <a:tab pos="215900"/>
                <a:tab pos="368300"/>
                <a:tab pos="6604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000000"/>
                </a:solidFill>
                <a:latin typeface="微软雅黑" panose="020b0503020204020204" pitchFamily="34" charset="-122"/>
                <a:ea typeface="微软雅黑" panose="020b0503020204020204" pitchFamily="34" charset="-122"/>
                <a:cs typeface="Times New Roman" pitchFamily="18" charset="0"/>
              </a:rPr>
              <a:t>Support</a:t>
            </a:r>
          </a:p>
          <a:p>
            <a:pPr>
              <a:lnSpc>
                <a:spcPts val="900"/>
              </a:lnSpc>
              <a:tabLst>
                <a:tab pos="38100"/>
                <a:tab pos="215900"/>
                <a:tab pos="368300"/>
                <a:tab pos="6604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Reports</a:t>
            </a:r>
          </a:p>
          <a:p>
            <a:pPr>
              <a:lnSpc>
                <a:spcPts val="1100"/>
              </a:lnSpc>
              <a:tabLst>
                <a:tab pos="38100"/>
                <a:tab pos="215900"/>
                <a:tab pos="368300"/>
                <a:tab pos="6604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Management</a:t>
            </a: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800"/>
              </a:lnSpc>
              <a:tabLst>
                <a:tab pos="38100"/>
                <a:tab pos="215900"/>
                <a:tab pos="368300"/>
                <a:tab pos="6604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000000"/>
                </a:solidFill>
                <a:latin typeface="微软雅黑" panose="020b0503020204020204" pitchFamily="34" charset="-122"/>
                <a:ea typeface="微软雅黑" panose="020b0503020204020204" pitchFamily="34" charset="-122"/>
                <a:cs typeface="Times New Roman" pitchFamily="18" charset="0"/>
              </a:rPr>
              <a:t>RDBMS</a:t>
            </a:r>
          </a:p>
        </p:txBody>
      </p:sp>
      <p:sp>
        <p:nvSpPr>
          <p:cNvPr id="1035" name="TextBox 1"/>
          <p:cNvSpPr txBox="1"/>
          <p:nvPr/>
        </p:nvSpPr>
        <p:spPr>
          <a:xfrm>
            <a:off x="3340100" y="3552826"/>
            <a:ext cx="322372" cy="23021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tabLst>
                <a:tab pos="381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Smart</a:t>
            </a:r>
          </a:p>
          <a:p>
            <a:pPr>
              <a:lnSpc>
                <a:spcPts val="800"/>
              </a:lnSpc>
              <a:tabLst>
                <a:tab pos="38100"/>
              </a:tabLst>
            </a:pP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Phones</a:t>
            </a:r>
          </a:p>
        </p:txBody>
      </p:sp>
      <p:sp>
        <p:nvSpPr>
          <p:cNvPr id="1036" name="TextBox 1"/>
          <p:cNvSpPr txBox="1"/>
          <p:nvPr/>
        </p:nvSpPr>
        <p:spPr>
          <a:xfrm>
            <a:off x="3606800" y="2076451"/>
            <a:ext cx="333425" cy="16379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Embedded</a:t>
            </a:r>
          </a:p>
          <a:p>
            <a:pPr>
              <a:lnSpc>
                <a:spcPts val="500"/>
              </a:lnSpc>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Analytics</a:t>
            </a:r>
          </a:p>
        </p:txBody>
      </p:sp>
      <p:sp>
        <p:nvSpPr>
          <p:cNvPr id="1037" name="TextBox 1"/>
          <p:cNvSpPr txBox="1"/>
          <p:nvPr/>
        </p:nvSpPr>
        <p:spPr>
          <a:xfrm>
            <a:off x="3149600" y="2028826"/>
            <a:ext cx="397545" cy="163797"/>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400"/>
              </a:lnSpc>
              <a:tabLst>
                <a:tab pos="114300"/>
              </a:tabLst>
            </a:pPr>
            <a:r>
              <a:rPr lang="en-US" altLang="zh-CN" smtClean="0">
                <a:latin typeface="微软雅黑" panose="020b0503020204020204" pitchFamily="34" charset="-122"/>
                <a:ea typeface="微软雅黑" panose="020b0503020204020204" pitchFamily="34" charset="-122"/>
              </a:rPr>
              <a:t>	</a:t>
            </a: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Data</a:t>
            </a:r>
          </a:p>
          <a:p>
            <a:pPr>
              <a:lnSpc>
                <a:spcPts val="500"/>
              </a:lnSpc>
              <a:tabLst>
                <a:tab pos="114300"/>
              </a:tabLst>
            </a:pPr>
            <a:r>
              <a:rPr lang="en-US" altLang="zh-CN" sz="503" b="1" smtClean="0">
                <a:solidFill>
                  <a:srgbClr val="FFFFFF"/>
                </a:solidFill>
                <a:latin typeface="微软雅黑" panose="020b0503020204020204" pitchFamily="34" charset="-122"/>
                <a:ea typeface="微软雅黑" panose="020b0503020204020204" pitchFamily="34" charset="-122"/>
                <a:cs typeface="Times New Roman" pitchFamily="18" charset="0"/>
              </a:rPr>
              <a:t>Visualization</a:t>
            </a:r>
          </a:p>
        </p:txBody>
      </p:sp>
      <p:sp>
        <p:nvSpPr>
          <p:cNvPr id="1038" name="TextBox 1"/>
          <p:cNvSpPr txBox="1"/>
          <p:nvPr/>
        </p:nvSpPr>
        <p:spPr>
          <a:xfrm>
            <a:off x="850900" y="3952876"/>
            <a:ext cx="564257" cy="13882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pPr>
            <a:r>
              <a:rPr lang="en-US" altLang="zh-CN" sz="696" smtClean="0">
                <a:solidFill>
                  <a:srgbClr val="000000"/>
                </a:solidFill>
                <a:latin typeface="微软雅黑" panose="020b0503020204020204" pitchFamily="34" charset="-122"/>
                <a:ea typeface="微软雅黑" panose="020b0503020204020204" pitchFamily="34" charset="-122"/>
                <a:cs typeface="Georgia" pitchFamily="18" charset="0"/>
              </a:rPr>
              <a:t>MEGABYTES</a:t>
            </a:r>
          </a:p>
        </p:txBody>
      </p:sp>
      <p:sp>
        <p:nvSpPr>
          <p:cNvPr id="1039" name="TextBox 1"/>
          <p:cNvSpPr txBox="1"/>
          <p:nvPr/>
        </p:nvSpPr>
        <p:spPr>
          <a:xfrm>
            <a:off x="1524000" y="3962401"/>
            <a:ext cx="525785" cy="13882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pPr>
            <a:r>
              <a:rPr lang="en-US" altLang="zh-CN" sz="696" smtClean="0">
                <a:solidFill>
                  <a:srgbClr val="000000"/>
                </a:solidFill>
                <a:latin typeface="微软雅黑" panose="020b0503020204020204" pitchFamily="34" charset="-122"/>
                <a:ea typeface="微软雅黑" panose="020b0503020204020204" pitchFamily="34" charset="-122"/>
                <a:cs typeface="Georgia" pitchFamily="18" charset="0"/>
              </a:rPr>
              <a:t>GIGABYTES</a:t>
            </a:r>
          </a:p>
        </p:txBody>
      </p:sp>
      <p:sp>
        <p:nvSpPr>
          <p:cNvPr id="1040" name="TextBox 1"/>
          <p:cNvSpPr txBox="1"/>
          <p:nvPr/>
        </p:nvSpPr>
        <p:spPr>
          <a:xfrm>
            <a:off x="2184401" y="3962401"/>
            <a:ext cx="538609" cy="13882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pPr>
            <a:r>
              <a:rPr lang="en-US" altLang="zh-CN" sz="696" smtClean="0">
                <a:solidFill>
                  <a:srgbClr val="000000"/>
                </a:solidFill>
                <a:latin typeface="微软雅黑" panose="020b0503020204020204" pitchFamily="34" charset="-122"/>
                <a:ea typeface="微软雅黑" panose="020b0503020204020204" pitchFamily="34" charset="-122"/>
                <a:cs typeface="Georgia" pitchFamily="18" charset="0"/>
              </a:rPr>
              <a:t>TERABYTES</a:t>
            </a:r>
          </a:p>
        </p:txBody>
      </p:sp>
      <p:sp>
        <p:nvSpPr>
          <p:cNvPr id="1041" name="TextBox 1"/>
          <p:cNvSpPr txBox="1"/>
          <p:nvPr/>
        </p:nvSpPr>
        <p:spPr>
          <a:xfrm>
            <a:off x="2895600" y="3714750"/>
            <a:ext cx="1243930" cy="516620"/>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600"/>
              </a:lnSpc>
              <a:tabLst>
                <a:tab pos="457200"/>
                <a:tab pos="571500"/>
              </a:tabLst>
            </a:pPr>
            <a:r>
              <a:rPr lang="en-US" altLang="zh-CN" smtClean="0">
                <a:latin typeface="微软雅黑" panose="020b0503020204020204" pitchFamily="34" charset="-122"/>
                <a:ea typeface="微软雅黑" panose="020b0503020204020204" pitchFamily="34" charset="-122"/>
              </a:rPr>
              <a:t>		</a:t>
            </a:r>
            <a:r>
              <a:rPr lang="en-US" altLang="zh-CN" sz="698" b="1" smtClean="0">
                <a:solidFill>
                  <a:srgbClr val="FFFFFF"/>
                </a:solidFill>
                <a:latin typeface="微软雅黑" panose="020b0503020204020204" pitchFamily="34" charset="-122"/>
                <a:ea typeface="微软雅黑" panose="020b0503020204020204" pitchFamily="34" charset="-122"/>
                <a:cs typeface="Times New Roman" pitchFamily="18" charset="0"/>
              </a:rPr>
              <a:t>&amp;</a:t>
            </a:r>
          </a:p>
          <a:p>
            <a:pPr>
              <a:lnSpc>
                <a:spcPts val="800"/>
              </a:lnSpc>
              <a:tabLst>
                <a:tab pos="457200"/>
                <a:tab pos="571500"/>
              </a:tabLst>
            </a:pPr>
            <a:r>
              <a:rPr lang="en-US" altLang="zh-CN" smtClean="0">
                <a:latin typeface="微软雅黑" panose="020b0503020204020204" pitchFamily="34" charset="-122"/>
                <a:ea typeface="微软雅黑" panose="020b0503020204020204" pitchFamily="34" charset="-122"/>
              </a:rPr>
              <a:t>	</a:t>
            </a:r>
            <a:r>
              <a:rPr lang="en-US" altLang="zh-CN" sz="696" b="1" smtClean="0">
                <a:solidFill>
                  <a:srgbClr val="FFFFFF"/>
                </a:solidFill>
                <a:latin typeface="微软雅黑" panose="020b0503020204020204" pitchFamily="34" charset="-122"/>
                <a:ea typeface="微软雅黑" panose="020b0503020204020204" pitchFamily="34" charset="-122"/>
                <a:cs typeface="Times New Roman" pitchFamily="18" charset="0"/>
              </a:rPr>
              <a:t>Tablets</a:t>
            </a:r>
          </a:p>
          <a:p>
            <a:pPr>
              <a:lnSpc>
                <a:spcPts val="1000"/>
              </a:lnSpc>
            </a:pPr>
            <a:endParaRPr lang="en-US" altLang="zh-CN" smtClean="0">
              <a:latin typeface="微软雅黑" panose="020b0503020204020204" pitchFamily="34" charset="-122"/>
              <a:ea typeface="微软雅黑" panose="020b0503020204020204" pitchFamily="34" charset="-122"/>
            </a:endParaRPr>
          </a:p>
          <a:p>
            <a:pPr>
              <a:lnSpc>
                <a:spcPts val="800"/>
              </a:lnSpc>
              <a:tabLst>
                <a:tab pos="457200"/>
                <a:tab pos="571500"/>
              </a:tabLst>
            </a:pPr>
            <a:r>
              <a:rPr lang="en-US" altLang="zh-CN" sz="696" smtClean="0">
                <a:solidFill>
                  <a:srgbClr val="000000"/>
                </a:solidFill>
                <a:latin typeface="微软雅黑" panose="020b0503020204020204" pitchFamily="34" charset="-122"/>
                <a:ea typeface="微软雅黑" panose="020b0503020204020204" pitchFamily="34" charset="-122"/>
                <a:cs typeface="Georgia" pitchFamily="18" charset="0"/>
              </a:rPr>
              <a:t>PETABYTES</a:t>
            </a:r>
            <a:r>
              <a:rPr lang="en-US" altLang="zh-CN" sz="696" smtClean="0">
                <a:latin typeface="微软雅黑" panose="020b0503020204020204" pitchFamily="34" charset="-122"/>
                <a:ea typeface="微软雅黑" panose="020b0503020204020204" pitchFamily="34" charset="-122"/>
                <a:cs typeface="Times New Roman" pitchFamily="18" charset="0"/>
              </a:rPr>
              <a:t>          </a:t>
            </a:r>
            <a:r>
              <a:rPr lang="en-US" altLang="zh-CN" sz="696" smtClean="0">
                <a:solidFill>
                  <a:srgbClr val="000000"/>
                </a:solidFill>
                <a:latin typeface="微软雅黑" panose="020b0503020204020204" pitchFamily="34" charset="-122"/>
                <a:ea typeface="微软雅黑" panose="020b0503020204020204" pitchFamily="34" charset="-122"/>
                <a:cs typeface="Georgia" pitchFamily="18" charset="0"/>
              </a:rPr>
              <a:t>EXABYTES</a:t>
            </a:r>
          </a:p>
        </p:txBody>
      </p:sp>
      <p:sp>
        <p:nvSpPr>
          <p:cNvPr id="1042" name="TextBox 1"/>
          <p:cNvSpPr txBox="1"/>
          <p:nvPr/>
        </p:nvSpPr>
        <p:spPr>
          <a:xfrm>
            <a:off x="215900" y="3962401"/>
            <a:ext cx="500137" cy="13882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700"/>
              </a:lnSpc>
            </a:pPr>
            <a:r>
              <a:rPr lang="en-US" altLang="zh-CN" sz="696" smtClean="0">
                <a:solidFill>
                  <a:srgbClr val="000000"/>
                </a:solidFill>
                <a:latin typeface="微软雅黑" panose="020b0503020204020204" pitchFamily="34" charset="-122"/>
                <a:ea typeface="微软雅黑" panose="020b0503020204020204" pitchFamily="34" charset="-122"/>
                <a:cs typeface="Georgia" pitchFamily="18" charset="0"/>
              </a:rPr>
              <a:t>KILOBYTES</a:t>
            </a:r>
          </a:p>
        </p:txBody>
      </p:sp>
      <p:sp>
        <p:nvSpPr>
          <p:cNvPr id="1043" name="TextBox 1"/>
          <p:cNvSpPr txBox="1"/>
          <p:nvPr/>
        </p:nvSpPr>
        <p:spPr>
          <a:xfrm>
            <a:off x="4432301" y="4238626"/>
            <a:ext cx="1993900" cy="269304"/>
          </a:xfrm>
          <a:prstGeom prst="rect">
            <a:avLst/>
          </a:prstGeom>
          <a:noFill/>
        </p:spPr>
        <p:txBody>
          <a:bodyPr wrap="squar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lnSpc>
                <a:spcPts val="1800"/>
              </a:lnSpc>
              <a:tabLst>
                <a:tab pos="304800"/>
                <a:tab pos="355600"/>
              </a:tabLst>
            </a:pPr>
            <a:r>
              <a:rPr lang="zh-CN" altLang="en-US" sz="1200" i="1" smtClean="0">
                <a:latin typeface="微软雅黑" panose="020b0503020204020204" pitchFamily="34" charset="-122"/>
                <a:ea typeface="微软雅黑" panose="020b0503020204020204" pitchFamily="34" charset="-122"/>
              </a:rPr>
              <a:t>通常与大数据相关联的属性</a:t>
            </a:r>
            <a:endParaRPr lang="en-US" altLang="zh-CN" sz="1200" i="1" smtClean="0">
              <a:solidFill>
                <a:srgbClr val="000000"/>
              </a:solidFill>
              <a:latin typeface="微软雅黑" panose="020b0503020204020204" pitchFamily="34" charset="-122"/>
              <a:ea typeface="微软雅黑" panose="020b0503020204020204" pitchFamily="34" charset="-122"/>
              <a:cs typeface="Georgia" pitchFamily="18" charset="0"/>
            </a:endParaRPr>
          </a:p>
        </p:txBody>
      </p:sp>
      <p:sp>
        <p:nvSpPr>
          <p:cNvPr id="1044" name="TextBox 1"/>
          <p:cNvSpPr txBox="1"/>
          <p:nvPr/>
        </p:nvSpPr>
        <p:spPr>
          <a:xfrm>
            <a:off x="6968460" y="4238626"/>
            <a:ext cx="1968500" cy="510396"/>
          </a:xfrm>
          <a:prstGeom prst="rect">
            <a:avLst/>
          </a:prstGeom>
          <a:noFill/>
        </p:spPr>
        <p:txBody>
          <a:bodyPr wrap="squar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800"/>
              </a:lnSpc>
            </a:pPr>
            <a:r>
              <a:rPr lang="zh-CN" altLang="en-US" sz="1200" i="1" smtClean="0">
                <a:solidFill>
                  <a:srgbClr val="000000"/>
                </a:solidFill>
                <a:latin typeface="微软雅黑" panose="020b0503020204020204" pitchFamily="34" charset="-122"/>
                <a:ea typeface="微软雅黑" panose="020b0503020204020204" pitchFamily="34" charset="-122"/>
                <a:cs typeface="Georgia" pitchFamily="18" charset="0"/>
              </a:rPr>
              <a:t>大数据领域下广泛的科技产品</a:t>
            </a:r>
            <a:r>
              <a:rPr lang="en-US" altLang="zh-CN" sz="1200" i="1" smtClean="0">
                <a:solidFill>
                  <a:srgbClr val="000000"/>
                </a:solidFill>
                <a:latin typeface="微软雅黑" panose="020b0503020204020204" pitchFamily="34" charset="-122"/>
                <a:ea typeface="微软雅黑" panose="020b0503020204020204" pitchFamily="34" charset="-122"/>
                <a:cs typeface="Georgia" pitchFamily="18" charset="0"/>
              </a:rPr>
              <a:t>/</a:t>
            </a:r>
            <a:r>
              <a:rPr lang="zh-CN" altLang="en-US" sz="1200" i="1" smtClean="0">
                <a:solidFill>
                  <a:srgbClr val="000000"/>
                </a:solidFill>
                <a:latin typeface="微软雅黑" panose="020b0503020204020204" pitchFamily="34" charset="-122"/>
                <a:ea typeface="微软雅黑" panose="020b0503020204020204" pitchFamily="34" charset="-122"/>
                <a:cs typeface="Georgia" pitchFamily="18" charset="0"/>
              </a:rPr>
              <a:t>解决方案</a:t>
            </a:r>
            <a:endParaRPr lang="en-US" altLang="zh-CN" sz="1200" i="1" smtClean="0">
              <a:solidFill>
                <a:srgbClr val="000000"/>
              </a:solidFill>
              <a:latin typeface="微软雅黑" panose="020b0503020204020204" pitchFamily="34" charset="-122"/>
              <a:ea typeface="微软雅黑" panose="020b0503020204020204" pitchFamily="34" charset="-122"/>
              <a:cs typeface="Georgia" pitchFamily="18" charset="0"/>
            </a:endParaRPr>
          </a:p>
        </p:txBody>
      </p:sp>
      <p:sp>
        <p:nvSpPr>
          <p:cNvPr id="1046" name="TextBox 1"/>
          <p:cNvSpPr txBox="1"/>
          <p:nvPr/>
        </p:nvSpPr>
        <p:spPr>
          <a:xfrm>
            <a:off x="1384301" y="1225984"/>
            <a:ext cx="1436291" cy="27443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800"/>
              </a:lnSpc>
            </a:pPr>
            <a:r>
              <a:rPr lang="zh-CN" altLang="en-US" sz="1400" b="1" smtClean="0">
                <a:solidFill>
                  <a:srgbClr val="A82416"/>
                </a:solidFill>
                <a:latin typeface="微软雅黑" panose="020b0503020204020204" pitchFamily="34" charset="-122"/>
                <a:ea typeface="微软雅黑" panose="020b0503020204020204" pitchFamily="34" charset="-122"/>
                <a:cs typeface="Georgia" pitchFamily="18" charset="0"/>
              </a:rPr>
              <a:t>爆发性的数据存储</a:t>
            </a:r>
            <a:endParaRPr lang="en-US" altLang="zh-CN" sz="1400" b="1" smtClean="0">
              <a:solidFill>
                <a:srgbClr val="A82416"/>
              </a:solidFill>
              <a:latin typeface="微软雅黑" panose="020b0503020204020204" pitchFamily="34" charset="-122"/>
              <a:ea typeface="微软雅黑" panose="020b0503020204020204" pitchFamily="34" charset="-122"/>
              <a:cs typeface="Georgia" pitchFamily="18" charset="0"/>
            </a:endParaRPr>
          </a:p>
        </p:txBody>
      </p:sp>
      <p:sp>
        <p:nvSpPr>
          <p:cNvPr id="1047" name="TextBox 1"/>
          <p:cNvSpPr txBox="1"/>
          <p:nvPr/>
        </p:nvSpPr>
        <p:spPr>
          <a:xfrm>
            <a:off x="7100037" y="1220174"/>
            <a:ext cx="1256754" cy="274434"/>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800"/>
              </a:lnSpc>
            </a:pPr>
            <a:r>
              <a:rPr lang="zh-CN" altLang="en-US" sz="1400" b="1">
                <a:solidFill>
                  <a:srgbClr val="A82416"/>
                </a:solidFill>
                <a:latin typeface="微软雅黑" panose="020b0503020204020204" pitchFamily="34" charset="-122"/>
                <a:ea typeface="微软雅黑" panose="020b0503020204020204" pitchFamily="34" charset="-122"/>
                <a:cs typeface="Georgia" pitchFamily="18" charset="0"/>
              </a:rPr>
              <a:t>大</a:t>
            </a:r>
            <a:r>
              <a:rPr lang="zh-CN" altLang="en-US" sz="1400" b="1" smtClean="0">
                <a:solidFill>
                  <a:srgbClr val="A82416"/>
                </a:solidFill>
                <a:latin typeface="微软雅黑" panose="020b0503020204020204" pitchFamily="34" charset="-122"/>
                <a:ea typeface="微软雅黑" panose="020b0503020204020204" pitchFamily="34" charset="-122"/>
                <a:cs typeface="Georgia" pitchFamily="18" charset="0"/>
              </a:rPr>
              <a:t>数据生态系统</a:t>
            </a:r>
            <a:endParaRPr lang="en-US" altLang="zh-CN" sz="1400" b="1" smtClean="0">
              <a:solidFill>
                <a:srgbClr val="A82416"/>
              </a:solidFill>
              <a:latin typeface="微软雅黑" panose="020b0503020204020204" pitchFamily="34" charset="-122"/>
              <a:ea typeface="微软雅黑" panose="020b0503020204020204" pitchFamily="34" charset="-122"/>
              <a:cs typeface="Georgia" pitchFamily="18" charset="0"/>
            </a:endParaRPr>
          </a:p>
        </p:txBody>
      </p:sp>
    </p:spTree>
    <p:extLst>
      <p:ext uri="{BB962C8B-B14F-4D97-AF65-F5344CB8AC3E}">
        <p14:creationId xmlns:p14="http://schemas.microsoft.com/office/powerpoint/2010/main" val="1025968311"/>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Freeform 3"/>
          <p:cNvSpPr/>
          <p:nvPr/>
        </p:nvSpPr>
        <p:spPr>
          <a:xfrm>
            <a:off x="179845" y="6097685"/>
            <a:ext cx="8175625" cy="25400"/>
          </a:xfrm>
          <a:custGeom>
            <a:gdLst>
              <a:gd name="connsiteX0" fmla="*/ 6350 w 8175625"/>
              <a:gd name="connsiteY0" fmla="*/ 6350 h 25400"/>
              <a:gd name="connsiteX1" fmla="*/ 8169275 w 8175625"/>
              <a:gd name="connsiteY1" fmla="*/ 6350 h 25400"/>
            </a:gdLst>
            <a:cxnLst>
              <a:cxn ang="0">
                <a:pos x="connsiteX0" y="connsiteY0"/>
              </a:cxn>
              <a:cxn ang="1">
                <a:pos x="connsiteX1" y="connsiteY1"/>
              </a:cxn>
            </a:cxnLst>
            <a:rect l="l" t="t" r="r" b="b"/>
            <a:pathLst>
              <a:path w="8175625" h="25400">
                <a:moveTo>
                  <a:pt x="6350" y="6350"/>
                </a:moveTo>
                <a:lnTo>
                  <a:pt x="8169275" y="6350"/>
                </a:lnTo>
              </a:path>
            </a:pathLst>
          </a:custGeom>
          <a:ln w="12700">
            <a:solidFill>
              <a:srgbClr val="E0301E">
                <a:alpha val="100000"/>
              </a:srgb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a:endParaRPr lang="zh-CN" altLang="en-US"/>
          </a:p>
        </p:txBody>
      </p:sp>
      <p:sp>
        <p:nvSpPr>
          <p:cNvPr id="13" name="Freeform 3"/>
          <p:cNvSpPr/>
          <p:nvPr/>
        </p:nvSpPr>
        <p:spPr>
          <a:xfrm>
            <a:off x="144043" y="761186"/>
            <a:ext cx="8931014" cy="970704"/>
          </a:xfrm>
          <a:custGeom>
            <a:gdLst>
              <a:gd name="connsiteX0" fmla="*/ 9525 w 8072018"/>
              <a:gd name="connsiteY0" fmla="*/ 153288 h 881507"/>
              <a:gd name="connsiteX1" fmla="*/ 153276 w 8072018"/>
              <a:gd name="connsiteY1" fmla="*/ 9525 h 881507"/>
              <a:gd name="connsiteX2" fmla="*/ 7918729 w 8072018"/>
              <a:gd name="connsiteY2" fmla="*/ 9525 h 881507"/>
              <a:gd name="connsiteX3" fmla="*/ 8062493 w 8072018"/>
              <a:gd name="connsiteY3" fmla="*/ 153288 h 881507"/>
              <a:gd name="connsiteX4" fmla="*/ 8062493 w 8072018"/>
              <a:gd name="connsiteY4" fmla="*/ 728217 h 881507"/>
              <a:gd name="connsiteX5" fmla="*/ 7918729 w 8072018"/>
              <a:gd name="connsiteY5" fmla="*/ 871982 h 881507"/>
              <a:gd name="connsiteX6" fmla="*/ 153276 w 8072018"/>
              <a:gd name="connsiteY6" fmla="*/ 871982 h 881507"/>
              <a:gd name="connsiteX7" fmla="*/ 9525 w 8072018"/>
              <a:gd name="connsiteY7" fmla="*/ 728217 h 881507"/>
              <a:gd name="connsiteX8" fmla="*/ 9525 w 8072018"/>
              <a:gd name="connsiteY8" fmla="*/ 153288 h 881507"/>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Lst>
            <a:rect l="l" t="t" r="r" b="b"/>
            <a:pathLst>
              <a:path w="8072018" h="881507">
                <a:moveTo>
                  <a:pt x="9525" y="153288"/>
                </a:moveTo>
                <a:cubicBezTo>
                  <a:pt x="9525" y="73913"/>
                  <a:pt x="73888" y="9525"/>
                  <a:pt x="153276" y="9525"/>
                </a:cubicBezTo>
                <a:lnTo>
                  <a:pt x="7918729" y="9525"/>
                </a:lnTo>
                <a:cubicBezTo>
                  <a:pt x="7998104" y="9525"/>
                  <a:pt x="8062493" y="73913"/>
                  <a:pt x="8062493" y="153288"/>
                </a:cubicBezTo>
                <a:lnTo>
                  <a:pt x="8062493" y="728217"/>
                </a:lnTo>
                <a:cubicBezTo>
                  <a:pt x="8062493" y="807720"/>
                  <a:pt x="7998104" y="871982"/>
                  <a:pt x="7918729" y="871982"/>
                </a:cubicBezTo>
                <a:lnTo>
                  <a:pt x="153276" y="871982"/>
                </a:lnTo>
                <a:cubicBezTo>
                  <a:pt x="73888" y="871982"/>
                  <a:pt x="9525" y="807720"/>
                  <a:pt x="9525" y="728217"/>
                </a:cubicBezTo>
                <a:lnTo>
                  <a:pt x="9525" y="153288"/>
                </a:lnTo>
              </a:path>
            </a:pathLst>
          </a:custGeom>
          <a:solidFill>
            <a:srgbClr val="000000">
              <a:alpha val="0"/>
            </a:srgbClr>
          </a:solidFill>
          <a:ln w="12700">
            <a:solidFill>
              <a:srgbClr val="441714">
                <a:alpha val="10000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endParaRPr lang="zh-CN" altLang="en-US"/>
          </a:p>
        </p:txBody>
      </p:sp>
      <p:sp>
        <p:nvSpPr>
          <p:cNvPr id="15" name="TextBox 1"/>
          <p:cNvSpPr txBox="1"/>
          <p:nvPr/>
        </p:nvSpPr>
        <p:spPr>
          <a:xfrm>
            <a:off x="195720" y="246046"/>
            <a:ext cx="8408200" cy="520655"/>
          </a:xfrm>
          <a:prstGeom prst="rect">
            <a:avLst/>
          </a:prstGeom>
          <a:noFill/>
        </p:spPr>
        <p:txBody>
          <a:bodyPr wrap="squar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2700"/>
              </a:lnSpc>
              <a:tabLst>
                <a:tab pos="546100"/>
                <a:tab pos="571500"/>
                <a:tab pos="3657600"/>
              </a:tabLst>
            </a:pPr>
            <a:r>
              <a:rPr lang="en-US" altLang="zh-CN" sz="2400" smtClean="0">
                <a:latin typeface="黑体"/>
                <a:ea typeface="黑体"/>
                <a:cs typeface="黑体"/>
              </a:rPr>
              <a:t>“</a:t>
            </a:r>
            <a:r>
              <a:rPr lang="zh-CN" altLang="en-US" sz="2400" smtClean="0">
                <a:latin typeface="黑体"/>
                <a:ea typeface="黑体"/>
                <a:cs typeface="黑体"/>
              </a:rPr>
              <a:t>大数据</a:t>
            </a:r>
            <a:r>
              <a:rPr lang="en-US" altLang="zh-CN" sz="2400" smtClean="0">
                <a:latin typeface="黑体"/>
                <a:ea typeface="黑体"/>
                <a:cs typeface="黑体"/>
              </a:rPr>
              <a:t>” </a:t>
            </a:r>
            <a:r>
              <a:rPr lang="zh-CN" altLang="en-US" sz="2400" smtClean="0">
                <a:latin typeface="黑体"/>
                <a:ea typeface="黑体"/>
                <a:cs typeface="黑体"/>
              </a:rPr>
              <a:t>的现实</a:t>
            </a:r>
            <a:endParaRPr lang="en-US" altLang="zh-CN" sz="2400" smtClean="0">
              <a:latin typeface="黑体"/>
              <a:ea typeface="黑体"/>
              <a:cs typeface="黑体"/>
            </a:endParaRPr>
          </a:p>
          <a:p>
            <a:pPr>
              <a:lnSpc>
                <a:spcPts val="1000"/>
              </a:lnSpc>
            </a:pPr>
            <a:endParaRPr lang="en-US" altLang="zh-CN" smtClean="0"/>
          </a:p>
        </p:txBody>
      </p:sp>
      <p:sp>
        <p:nvSpPr>
          <p:cNvPr id="16" name="TextBox 1"/>
          <p:cNvSpPr txBox="1"/>
          <p:nvPr/>
        </p:nvSpPr>
        <p:spPr>
          <a:xfrm>
            <a:off x="8260220" y="6240446"/>
            <a:ext cx="88900" cy="165100"/>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nSpc>
                <a:spcPts val="1300"/>
              </a:lnSpc>
            </a:pPr>
            <a:r>
              <a:rPr lang="en-US" altLang="zh-CN" sz="1200" b="1" i="1" smtClean="0">
                <a:solidFill>
                  <a:srgbClr val="E0301E"/>
                </a:solidFill>
                <a:latin typeface="Georgia" pitchFamily="18" charset="0"/>
                <a:cs typeface="Georgia" pitchFamily="18" charset="0"/>
              </a:rPr>
              <a:t>6</a:t>
            </a:r>
          </a:p>
        </p:txBody>
      </p:sp>
      <p:sp>
        <p:nvSpPr>
          <p:cNvPr id="17" name="Rectangle 16"/>
          <p:cNvSpPr/>
          <p:nvPr/>
        </p:nvSpPr>
        <p:spPr>
          <a:xfrm>
            <a:off x="263900" y="756648"/>
            <a:ext cx="8739860" cy="954107"/>
          </a:xfrm>
          <a:prstGeom prst="rect">
            <a:avLst/>
          </a:prstGeom>
        </p:spPr>
        <p:txBody>
          <a:bodyPr wrap="square">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tabLst>
                <a:tab pos="546100"/>
                <a:tab pos="571500"/>
                <a:tab pos="3657600"/>
              </a:tabLst>
            </a:pPr>
            <a:r>
              <a:rPr lang="zh-CN" altLang="en-US" sz="1400" b="1">
                <a:latin typeface="黑体"/>
                <a:ea typeface="黑体"/>
                <a:cs typeface="黑体"/>
              </a:rPr>
              <a:t>我们传统上认为“大数据”是来自于社交网络分享、电子邮件和简讯，但是随着互联网的出现，数据只会变得更广泛</a:t>
            </a:r>
            <a:r>
              <a:rPr lang="zh-CN" altLang="en-US" sz="1400" b="1" smtClean="0">
                <a:latin typeface="黑体"/>
                <a:ea typeface="黑体"/>
                <a:cs typeface="黑体"/>
              </a:rPr>
              <a:t>。</a:t>
            </a:r>
            <a:endParaRPr lang="en-US" altLang="zh-CN" sz="1400" b="1" smtClean="0">
              <a:latin typeface="黑体"/>
              <a:ea typeface="黑体"/>
              <a:cs typeface="黑体"/>
            </a:endParaRPr>
          </a:p>
          <a:p>
            <a:pPr>
              <a:tabLst>
                <a:tab pos="546100"/>
                <a:tab pos="571500"/>
                <a:tab pos="3657600"/>
              </a:tabLst>
            </a:pPr>
            <a:r>
              <a:rPr lang="zh-CN" altLang="en-US" sz="1400" b="1" smtClean="0">
                <a:latin typeface="黑体"/>
                <a:ea typeface="黑体"/>
                <a:cs typeface="黑体"/>
              </a:rPr>
              <a:t>企业已经听</a:t>
            </a:r>
            <a:r>
              <a:rPr lang="zh-CN" altLang="en-US" sz="1400" b="1">
                <a:latin typeface="黑体"/>
                <a:ea typeface="黑体"/>
                <a:cs typeface="黑体"/>
              </a:rPr>
              <a:t>到建立大数据平台，希望通过大数据的能力建设为传统的数据仓库带来新的气息。</a:t>
            </a:r>
            <a:r>
              <a:rPr lang="en-US" altLang="zh-CN" sz="1400" b="1">
                <a:latin typeface="黑体"/>
                <a:ea typeface="黑体"/>
                <a:cs typeface="黑体"/>
              </a:rPr>
              <a:t> </a:t>
            </a:r>
            <a:r>
              <a:rPr lang="zh-CN" altLang="en-US" sz="1400" b="1">
                <a:latin typeface="黑体"/>
                <a:ea typeface="黑体"/>
                <a:cs typeface="黑体"/>
              </a:rPr>
              <a:t>当分析成为我们的生产力，</a:t>
            </a:r>
            <a:r>
              <a:rPr lang="en-US" altLang="zh-CN" sz="1400" b="1">
                <a:latin typeface="黑体"/>
                <a:ea typeface="黑体"/>
                <a:cs typeface="黑体"/>
              </a:rPr>
              <a:t> </a:t>
            </a:r>
            <a:r>
              <a:rPr lang="zh-CN" altLang="en-US" sz="1400" b="1">
                <a:latin typeface="黑体"/>
                <a:ea typeface="黑体"/>
                <a:cs typeface="黑体"/>
              </a:rPr>
              <a:t>如何定义业务的价值和数据变现的商用模式成为我们的挑战。</a:t>
            </a:r>
            <a:endParaRPr lang="en-US" altLang="zh-CN" sz="1200" b="1">
              <a:solidFill>
                <a:srgbClr val="602320"/>
              </a:solidFill>
              <a:latin typeface="黑体"/>
              <a:ea typeface="黑体"/>
              <a:cs typeface="黑体"/>
            </a:endParaRPr>
          </a:p>
        </p:txBody>
      </p:sp>
      <p:grpSp>
        <p:nvGrpSpPr>
          <p:cNvPr id="8" name="Group 4"/>
          <p:cNvGrpSpPr/>
          <p:nvPr/>
        </p:nvGrpSpPr>
        <p:grpSpPr>
          <a:xfrm>
            <a:off x="1786844" y="1824943"/>
            <a:ext cx="5446713" cy="3106356"/>
            <a:chOff x="1999053" y="1227548"/>
            <a:chExt cx="5541243" cy="3648391"/>
          </a:xfrm>
        </p:grpSpPr>
        <p:grpSp>
          <p:nvGrpSpPr>
            <p:cNvPr id="9" name="Group 2"/>
            <p:cNvGrpSpPr/>
            <p:nvPr/>
          </p:nvGrpSpPr>
          <p:grpSpPr>
            <a:xfrm>
              <a:off x="1999053" y="1227548"/>
              <a:ext cx="5541243" cy="3621451"/>
              <a:chOff x="1999053" y="1227548"/>
              <a:chExt cx="5541243" cy="3621451"/>
            </a:xfrm>
          </p:grpSpPr>
          <p:pic>
            <p:nvPicPr>
              <p:cNvPr id="11" name="Picture 48"/>
              <p:cNvPicPr>
                <a:picLocks noChangeAspect="1"/>
              </p:cNvPicPr>
              <p:nvPr/>
            </p:nvPicPr>
            <p:blipFill>
              <a:blip r:embed="rId2"/>
              <a:srcRect t="3019" b="22870"/>
              <a:stretch>
                <a:fillRect/>
              </a:stretch>
            </p:blipFill>
            <p:spPr>
              <a:xfrm>
                <a:off x="1999053" y="1227548"/>
                <a:ext cx="5541243" cy="3471982"/>
              </a:xfrm>
              <a:prstGeom prst="rect">
                <a:avLst/>
              </a:prstGeom>
            </p:spPr>
          </p:pic>
          <p:sp>
            <p:nvSpPr>
              <p:cNvPr id="18" name="Isosceles Triangle 54"/>
              <p:cNvSpPr/>
              <p:nvPr/>
            </p:nvSpPr>
            <p:spPr>
              <a:xfrm>
                <a:off x="3862285" y="4590799"/>
                <a:ext cx="1867048" cy="258200"/>
              </a:xfrm>
              <a:prstGeom prst="triangle">
                <a:avLst>
                  <a:gd name="adj" fmla="val 51761"/>
                </a:avLst>
              </a:prstGeom>
              <a:solidFill>
                <a:schemeClr val="bg1"/>
              </a:solidFill>
              <a:ln w="6350">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grpSp>
        <p:sp>
          <p:nvSpPr>
            <p:cNvPr id="10" name="Isosceles Triangle 71"/>
            <p:cNvSpPr/>
            <p:nvPr/>
          </p:nvSpPr>
          <p:spPr>
            <a:xfrm rot="5400000" flipH="1">
              <a:off x="3880465" y="3904494"/>
              <a:ext cx="316355" cy="1626535"/>
            </a:xfrm>
            <a:prstGeom prst="triangle">
              <a:avLst>
                <a:gd name="adj" fmla="val 79885"/>
              </a:avLst>
            </a:prstGeom>
            <a:solidFill>
              <a:schemeClr val="bg1"/>
            </a:solidFill>
            <a:ln w="6350">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grpSp>
      <p:sp>
        <p:nvSpPr>
          <p:cNvPr id="19" name="Rectangle 55"/>
          <p:cNvSpPr/>
          <p:nvPr/>
        </p:nvSpPr>
        <p:spPr>
          <a:xfrm>
            <a:off x="353477" y="4070015"/>
            <a:ext cx="1657568" cy="657110"/>
          </a:xfrm>
          <a:prstGeom prst="rect">
            <a:avLst/>
          </a:prstGeom>
          <a:noFill/>
          <a:ln w="12700">
            <a:solidFill>
              <a:schemeClr val="accent4"/>
            </a:solidFill>
            <a:prstDash val="dash"/>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社交媒体</a:t>
            </a:r>
            <a:endParaRPr lang="en-US" altLang="zh-CN"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通话记录</a:t>
            </a:r>
            <a:endParaRPr lang="en-US" altLang="zh-CN"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语音通讯</a:t>
            </a:r>
            <a:endParaRPr lang="en-US" altLang="zh-CN"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多媒体</a:t>
            </a:r>
            <a:endParaRPr lang="en-US" altLang="zh-CN"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网页、应用程序的应用</a:t>
            </a:r>
            <a:endParaRPr lang="en-US" altLang="zh-CN" sz="1000">
              <a:latin typeface="微软雅黑" panose="020b0503020204020204" pitchFamily="34" charset="-122"/>
              <a:ea typeface="微软雅黑" panose="020b0503020204020204" pitchFamily="34" charset="-122"/>
            </a:endParaRPr>
          </a:p>
        </p:txBody>
      </p:sp>
      <p:sp>
        <p:nvSpPr>
          <p:cNvPr id="20" name="Rectangle 57"/>
          <p:cNvSpPr/>
          <p:nvPr/>
        </p:nvSpPr>
        <p:spPr>
          <a:xfrm>
            <a:off x="353477" y="2895752"/>
            <a:ext cx="1657568" cy="627877"/>
          </a:xfrm>
          <a:prstGeom prst="rect">
            <a:avLst/>
          </a:prstGeom>
          <a:noFill/>
          <a:ln w="12700">
            <a:solidFill>
              <a:schemeClr val="accent4"/>
            </a:solidFill>
            <a:prstDash val="dash"/>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客户、订单、账单</a:t>
            </a: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交易</a:t>
            </a:r>
            <a:endParaRPr lang="en-US" altLang="zh-CN"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总账</a:t>
            </a:r>
            <a:endParaRPr lang="en-US" altLang="zh-CN"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过程数据</a:t>
            </a:r>
            <a:endParaRPr lang="en-GB" sz="1000">
              <a:latin typeface="微软雅黑" panose="020b0503020204020204" pitchFamily="34" charset="-122"/>
              <a:ea typeface="微软雅黑" panose="020b0503020204020204" pitchFamily="34" charset="-122"/>
            </a:endParaRPr>
          </a:p>
        </p:txBody>
      </p:sp>
      <p:sp>
        <p:nvSpPr>
          <p:cNvPr id="21" name="Rectangle 59"/>
          <p:cNvSpPr/>
          <p:nvPr/>
        </p:nvSpPr>
        <p:spPr>
          <a:xfrm>
            <a:off x="353477" y="1752898"/>
            <a:ext cx="1657568" cy="627877"/>
          </a:xfrm>
          <a:prstGeom prst="rect">
            <a:avLst/>
          </a:prstGeom>
          <a:noFill/>
          <a:ln w="12700">
            <a:solidFill>
              <a:schemeClr val="accent4"/>
            </a:solidFill>
            <a:prstDash val="dash"/>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电子邮件</a:t>
            </a:r>
            <a:endParaRPr lang="en-GB"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聊天、即时通讯</a:t>
            </a:r>
            <a:endParaRPr lang="en-US" altLang="zh-CN" sz="1000">
              <a:latin typeface="微软雅黑" panose="020b0503020204020204" pitchFamily="34" charset="-122"/>
              <a:ea typeface="微软雅黑" panose="020b0503020204020204" pitchFamily="34" charset="-122"/>
            </a:endParaRPr>
          </a:p>
          <a:p>
            <a:pPr marL="92047" indent="-92047">
              <a:buFont typeface="Arial" pitchFamily="34" charset="0"/>
              <a:buChar char="•"/>
            </a:pPr>
            <a:r>
              <a:rPr lang="zh-CN" altLang="en-US" sz="1000">
                <a:latin typeface="微软雅黑" panose="020b0503020204020204" pitchFamily="34" charset="-122"/>
                <a:ea typeface="微软雅黑" panose="020b0503020204020204" pitchFamily="34" charset="-122"/>
              </a:rPr>
              <a:t>文件</a:t>
            </a:r>
            <a:endParaRPr lang="en-GB" sz="1000">
              <a:latin typeface="微软雅黑" panose="020b0503020204020204" pitchFamily="34" charset="-122"/>
              <a:ea typeface="微软雅黑" panose="020b0503020204020204" pitchFamily="34" charset="-122"/>
            </a:endParaRPr>
          </a:p>
        </p:txBody>
      </p:sp>
      <p:sp>
        <p:nvSpPr>
          <p:cNvPr id="22" name="Rectangle 63"/>
          <p:cNvSpPr/>
          <p:nvPr/>
        </p:nvSpPr>
        <p:spPr>
          <a:xfrm>
            <a:off x="7160423" y="4105633"/>
            <a:ext cx="1656058" cy="627877"/>
          </a:xfrm>
          <a:prstGeom prst="rect">
            <a:avLst/>
          </a:prstGeom>
          <a:noFill/>
          <a:ln w="12700">
            <a:solidFill>
              <a:schemeClr val="accent4"/>
            </a:solidFill>
            <a:prstDash val="dash"/>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传感器</a:t>
            </a:r>
            <a:endParaRPr lang="en-US" altLang="zh-CN" sz="100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遥感勘测、</a:t>
            </a:r>
            <a:r>
              <a:rPr lang="zh-CN" altLang="en-US" sz="1000" smtClean="0">
                <a:latin typeface="微软雅黑" panose="020b0503020204020204" pitchFamily="34" charset="-122"/>
                <a:ea typeface="微软雅黑" panose="020b0503020204020204" pitchFamily="34" charset="-122"/>
              </a:rPr>
              <a:t>全球定位系统</a:t>
            </a:r>
            <a:endParaRPr lang="en-US" altLang="zh-CN" sz="1000" smtClean="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en-US" altLang="zh-CN" sz="1000" smtClean="0">
                <a:latin typeface="微软雅黑" panose="020b0503020204020204" pitchFamily="34" charset="-122"/>
                <a:ea typeface="微软雅黑" panose="020b0503020204020204" pitchFamily="34" charset="-122"/>
              </a:rPr>
              <a:t>3D </a:t>
            </a:r>
            <a:r>
              <a:rPr lang="zh-CN" altLang="en-US" sz="1000" smtClean="0">
                <a:latin typeface="微软雅黑" panose="020b0503020204020204" pitchFamily="34" charset="-122"/>
                <a:ea typeface="微软雅黑" panose="020b0503020204020204" pitchFamily="34" charset="-122"/>
              </a:rPr>
              <a:t>打印机</a:t>
            </a:r>
            <a:endParaRPr lang="en-US" altLang="zh-CN" sz="1000" smtClean="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smtClean="0">
                <a:latin typeface="微软雅黑" panose="020b0503020204020204" pitchFamily="34" charset="-122"/>
                <a:ea typeface="微软雅黑" panose="020b0503020204020204" pitchFamily="34" charset="-122"/>
              </a:rPr>
              <a:t>工业</a:t>
            </a:r>
            <a:r>
              <a:rPr lang="en-US" altLang="zh-CN" sz="1000" smtClean="0">
                <a:latin typeface="微软雅黑" panose="020b0503020204020204" pitchFamily="34" charset="-122"/>
                <a:ea typeface="微软雅黑" panose="020b0503020204020204" pitchFamily="34" charset="-122"/>
              </a:rPr>
              <a:t>4.0</a:t>
            </a:r>
            <a:endParaRPr lang="zh-CN" altLang="en-US" sz="1000">
              <a:latin typeface="微软雅黑" panose="020b0503020204020204" pitchFamily="34" charset="-122"/>
              <a:ea typeface="微软雅黑" panose="020b0503020204020204" pitchFamily="34" charset="-122"/>
            </a:endParaRPr>
          </a:p>
        </p:txBody>
      </p:sp>
      <p:sp>
        <p:nvSpPr>
          <p:cNvPr id="23" name="Rectangle 64"/>
          <p:cNvSpPr/>
          <p:nvPr/>
        </p:nvSpPr>
        <p:spPr>
          <a:xfrm>
            <a:off x="7160423" y="1752898"/>
            <a:ext cx="1656058" cy="627877"/>
          </a:xfrm>
          <a:prstGeom prst="rect">
            <a:avLst/>
          </a:prstGeom>
          <a:noFill/>
          <a:ln w="12700">
            <a:solidFill>
              <a:schemeClr val="accent4"/>
            </a:solidFill>
            <a:prstDash val="dash"/>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生物识别技术</a:t>
            </a:r>
          </a:p>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健康记录</a:t>
            </a:r>
            <a:endParaRPr lang="en-US" altLang="zh-CN" sz="100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人力资源数据</a:t>
            </a:r>
            <a:endParaRPr lang="en-US" altLang="zh-CN" sz="100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劳动力</a:t>
            </a:r>
            <a:endParaRPr lang="en-GB" sz="1000">
              <a:latin typeface="微软雅黑" panose="020b0503020204020204" pitchFamily="34" charset="-122"/>
              <a:ea typeface="微软雅黑" panose="020b0503020204020204" pitchFamily="34" charset="-122"/>
            </a:endParaRPr>
          </a:p>
        </p:txBody>
      </p:sp>
      <p:sp>
        <p:nvSpPr>
          <p:cNvPr id="24" name="Rectangle 68"/>
          <p:cNvSpPr/>
          <p:nvPr/>
        </p:nvSpPr>
        <p:spPr>
          <a:xfrm>
            <a:off x="7160423" y="2895752"/>
            <a:ext cx="1656058" cy="627877"/>
          </a:xfrm>
          <a:prstGeom prst="rect">
            <a:avLst/>
          </a:prstGeom>
          <a:noFill/>
          <a:ln w="12700">
            <a:solidFill>
              <a:schemeClr val="accent4"/>
            </a:solidFill>
            <a:prstDash val="dash"/>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天气数据</a:t>
            </a:r>
            <a:endParaRPr lang="en-US" altLang="zh-CN" sz="100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政府</a:t>
            </a:r>
            <a:r>
              <a:rPr lang="zh-CN" altLang="en-US" sz="1000" smtClean="0">
                <a:latin typeface="微软雅黑" panose="020b0503020204020204" pitchFamily="34" charset="-122"/>
                <a:ea typeface="微软雅黑" panose="020b0503020204020204" pitchFamily="34" charset="-122"/>
              </a:rPr>
              <a:t>数据</a:t>
            </a:r>
            <a:endParaRPr lang="en-US" altLang="zh-CN" sz="1000" smtClean="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smtClean="0">
                <a:latin typeface="微软雅黑" panose="020b0503020204020204" pitchFamily="34" charset="-122"/>
                <a:ea typeface="微软雅黑" panose="020b0503020204020204" pitchFamily="34" charset="-122"/>
              </a:rPr>
              <a:t>工商</a:t>
            </a:r>
            <a:endParaRPr lang="en-US" altLang="zh-CN" sz="1000" smtClean="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smtClean="0">
                <a:latin typeface="微软雅黑" panose="020b0503020204020204" pitchFamily="34" charset="-122"/>
                <a:ea typeface="微软雅黑" panose="020b0503020204020204" pitchFamily="34" charset="-122"/>
              </a:rPr>
              <a:t>公安，法院</a:t>
            </a:r>
            <a:endParaRPr lang="en-US" altLang="zh-CN" sz="1000" smtClean="0">
              <a:latin typeface="微软雅黑" panose="020b0503020204020204" pitchFamily="34" charset="-122"/>
              <a:ea typeface="微软雅黑" panose="020b0503020204020204" pitchFamily="34" charset="-122"/>
            </a:endParaRPr>
          </a:p>
          <a:p>
            <a:pPr marL="214247" indent="-214247">
              <a:buFont typeface="Arial" pitchFamily="34" charset="0"/>
              <a:buChar char="•"/>
            </a:pPr>
            <a:r>
              <a:rPr lang="zh-CN" altLang="en-US" sz="1000">
                <a:latin typeface="微软雅黑" panose="020b0503020204020204" pitchFamily="34" charset="-122"/>
                <a:ea typeface="微软雅黑" panose="020b0503020204020204" pitchFamily="34" charset="-122"/>
              </a:rPr>
              <a:t>电信</a:t>
            </a:r>
            <a:endParaRPr lang="en-GB" sz="1000">
              <a:latin typeface="微软雅黑" panose="020b0503020204020204" pitchFamily="34" charset="-122"/>
              <a:ea typeface="微软雅黑" panose="020b0503020204020204" pitchFamily="34" charset="-122"/>
            </a:endParaRPr>
          </a:p>
        </p:txBody>
      </p:sp>
      <p:sp>
        <p:nvSpPr>
          <p:cNvPr id="25" name="矩形 24"/>
          <p:cNvSpPr/>
          <p:nvPr/>
        </p:nvSpPr>
        <p:spPr>
          <a:xfrm>
            <a:off x="6809014" y="104535"/>
            <a:ext cx="2372366" cy="499622"/>
          </a:xfrm>
          <a:prstGeom prst="rect">
            <a:avLst/>
          </a:prstGeom>
        </p:spPr>
        <p:style>
          <a:lnRef idx="3">
            <a:schemeClr val="lt1"/>
          </a:lnRef>
          <a:fillRef idx="1">
            <a:schemeClr val="accent5"/>
          </a:fillRef>
          <a:effectRef idx="1">
            <a:schemeClr val="accent5"/>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en-US" altLang="zh-CN" smtClean="0"/>
              <a:t>COMBINED</a:t>
            </a:r>
            <a:endParaRPr lang="zh-CN" altLang="en-US" smtClean="0"/>
          </a:p>
        </p:txBody>
      </p:sp>
    </p:spTree>
    <p:extLst>
      <p:ext uri="{BB962C8B-B14F-4D97-AF65-F5344CB8AC3E}">
        <p14:creationId xmlns:p14="http://schemas.microsoft.com/office/powerpoint/2010/main" val="3377373951"/>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Oval 5"/>
          <p:cNvSpPr>
            <a:spLocks noChangeArrowheads="1"/>
          </p:cNvSpPr>
          <p:nvPr/>
        </p:nvSpPr>
        <p:spPr bwMode="auto">
          <a:xfrm>
            <a:off x="2669395" y="1924954"/>
            <a:ext cx="607759" cy="609337"/>
          </a:xfrm>
          <a:prstGeom prst="ellipse">
            <a:avLst/>
          </a:prstGeom>
          <a:solidFill>
            <a:schemeClr val="accent2">
              <a:lumMod val="20000"/>
              <a:lumOff val="80000"/>
            </a:schemeClr>
          </a:solidFill>
          <a:ln w="0">
            <a:noFill/>
            <a:prstDash val="solid"/>
            <a:round/>
          </a:ln>
        </p:spPr>
        <p:txBody>
          <a:bodyPr vert="horz" wrap="square" lIns="91413" tIns="45708" rIns="91413" bIns="45708" numCol="1" anchor="t" anchorCtr="0" compatLnSpc="1">
            <a:prstTxWarp prst="textNoShape">
              <a:avLst/>
            </a:prstTxWarp>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GB">
              <a:latin typeface="微软雅黑" panose="020b0503020204020204" pitchFamily="34" charset="-122"/>
              <a:ea typeface="微软雅黑" panose="020b0503020204020204" pitchFamily="34" charset="-122"/>
            </a:endParaRPr>
          </a:p>
        </p:txBody>
      </p:sp>
      <p:sp>
        <p:nvSpPr>
          <p:cNvPr id="2" name="Title 1"/>
          <p:cNvSpPr>
            <a:spLocks noGrp="1"/>
          </p:cNvSpPr>
          <p:nvPr>
            <p:ph type="title"/>
            <p:custDataLst>
              <p:tags r:id="rId3"/>
            </p:custDataLst>
          </p:nvPr>
        </p:nvSpPr>
        <p:spPr/>
        <p:txBody>
          <a:bodyPr/>
          <a:lstStyle/>
          <a:p>
            <a:r>
              <a:rPr lang="zh-CN" altLang="en-US" sz="1800" i="0">
                <a:solidFill>
                  <a:schemeClr val="tx1"/>
                </a:solidFill>
                <a:latin typeface="微软雅黑" panose="020b0503020204020204" pitchFamily="34" charset="-122"/>
                <a:ea typeface="微软雅黑" panose="020b0503020204020204" pitchFamily="34" charset="-122"/>
              </a:rPr>
              <a:t>企业通常是数据“富有”，但信息“贫穷”</a:t>
            </a:r>
            <a:br>
              <a:rPr lang="en-GB" sz="1800" b="0" i="0">
                <a:solidFill>
                  <a:schemeClr val="tx1"/>
                </a:solidFill>
                <a:latin typeface="微软雅黑" panose="020b0503020204020204" pitchFamily="34" charset="-122"/>
                <a:ea typeface="微软雅黑" panose="020b0503020204020204" pitchFamily="34" charset="-122"/>
              </a:rPr>
            </a:br>
            <a:r>
              <a:rPr lang="zh-CN" altLang="en-US" sz="1600" b="0" i="0">
                <a:solidFill>
                  <a:schemeClr val="tx1">
                    <a:lumMod val="50000"/>
                    <a:lumOff val="50000"/>
                  </a:schemeClr>
                </a:solidFill>
                <a:latin typeface="微软雅黑" panose="020b0503020204020204" pitchFamily="34" charset="-122"/>
                <a:ea typeface="微软雅黑" panose="020b0503020204020204" pitchFamily="34" charset="-122"/>
              </a:rPr>
              <a:t>大多数组织面临的共同问题是“数据过载”，这使得它难以提取有价值的洞察力和智慧</a:t>
            </a:r>
          </a:p>
        </p:txBody>
      </p:sp>
      <p:sp>
        <p:nvSpPr>
          <p:cNvPr id="52" name="TextBox 51"/>
          <p:cNvSpPr txBox="1"/>
          <p:nvPr>
            <p:custDataLst>
              <p:tags r:id="rId4"/>
            </p:custDataLst>
          </p:nvPr>
        </p:nvSpPr>
        <p:spPr>
          <a:xfrm>
            <a:off x="3448058" y="1809712"/>
            <a:ext cx="1136598" cy="461665"/>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r>
              <a:rPr lang="zh-CN" altLang="en-US" sz="1000">
                <a:latin typeface="微软雅黑" panose="020b0503020204020204" pitchFamily="34" charset="-122"/>
                <a:ea typeface="微软雅黑" panose="020b0503020204020204" pitchFamily="34" charset="-122"/>
                <a:cs typeface="Arial" pitchFamily="34" charset="0"/>
              </a:rPr>
              <a:t>中国管理层认为对有用数据的访问正在逐年增加</a:t>
            </a:r>
            <a:r>
              <a:rPr lang="en-US" altLang="zh-CN" sz="1000">
                <a:latin typeface="微软雅黑" panose="020b0503020204020204" pitchFamily="34" charset="-122"/>
                <a:ea typeface="微软雅黑" panose="020b0503020204020204" pitchFamily="34" charset="-122"/>
                <a:cs typeface="Arial" pitchFamily="34" charset="0"/>
              </a:rPr>
              <a:t>…</a:t>
            </a:r>
          </a:p>
        </p:txBody>
      </p:sp>
      <p:sp>
        <p:nvSpPr>
          <p:cNvPr id="110" name="TextBox 109"/>
          <p:cNvSpPr txBox="1"/>
          <p:nvPr>
            <p:custDataLst>
              <p:tags r:id="rId5"/>
            </p:custDataLst>
          </p:nvPr>
        </p:nvSpPr>
        <p:spPr>
          <a:xfrm>
            <a:off x="3448080" y="2808026"/>
            <a:ext cx="1145583" cy="307777"/>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r>
              <a:rPr lang="en-US" altLang="zh-CN" sz="1000">
                <a:latin typeface="微软雅黑" panose="020b0503020204020204" pitchFamily="34" charset="-122"/>
                <a:ea typeface="微软雅黑" panose="020b0503020204020204" pitchFamily="34" charset="-122"/>
                <a:cs typeface="Arial" pitchFamily="34" charset="0"/>
              </a:rPr>
              <a:t>…</a:t>
            </a:r>
            <a:r>
              <a:rPr lang="zh-CN" altLang="en-US" sz="1000">
                <a:latin typeface="微软雅黑" panose="020b0503020204020204" pitchFamily="34" charset="-122"/>
                <a:ea typeface="微软雅黑" panose="020b0503020204020204" pitchFamily="34" charset="-122"/>
                <a:cs typeface="Arial" pitchFamily="34" charset="0"/>
              </a:rPr>
              <a:t>但对捕获数据的有效利用率继续下降</a:t>
            </a:r>
          </a:p>
        </p:txBody>
      </p:sp>
      <p:graphicFrame>
        <p:nvGraphicFramePr>
          <p:cNvPr id="126" name="Chart 125"/>
          <p:cNvGraphicFramePr/>
          <p:nvPr>
            <p:custDataLst>
              <p:tags r:id="rId6"/>
            </p:custDataLst>
            <p:extLst>
              <p:ext uri="{D42A27DB-BD31-4B8C-83A1-F6EECF244321}">
                <p14:modId xmlns:p14="http://schemas.microsoft.com/office/powerpoint/2010/main" val="1496731062"/>
              </p:ext>
            </p:extLst>
          </p:nvPr>
        </p:nvGraphicFramePr>
        <p:xfrm>
          <a:off x="346414" y="1827482"/>
          <a:ext cx="2414699" cy="2970241"/>
        </p:xfrm>
        <a:graphic>
          <a:graphicData uri="http://schemas.openxmlformats.org/drawingml/2006/chart">
            <c:chart xmlns:c="http://schemas.openxmlformats.org/drawingml/2006/chart" r:id="rId7"/>
          </a:graphicData>
        </a:graphic>
      </p:graphicFrame>
      <p:sp>
        <p:nvSpPr>
          <p:cNvPr id="134" name="TextBox 133"/>
          <p:cNvSpPr txBox="1"/>
          <p:nvPr>
            <p:custDataLst>
              <p:tags r:id="rId8"/>
            </p:custDataLst>
          </p:nvPr>
        </p:nvSpPr>
        <p:spPr>
          <a:xfrm>
            <a:off x="3156624" y="4068591"/>
            <a:ext cx="1418881" cy="215444"/>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r>
              <a:rPr lang="zh-CN" altLang="en-US" sz="700">
                <a:latin typeface="微软雅黑" panose="020b0503020204020204" pitchFamily="34" charset="-122"/>
                <a:ea typeface="微软雅黑" panose="020b0503020204020204" pitchFamily="34" charset="-122"/>
                <a:cs typeface="Arial" pitchFamily="34" charset="0"/>
              </a:rPr>
              <a:t>从上一年获得有用数据持续增加的报告</a:t>
            </a:r>
          </a:p>
        </p:txBody>
      </p:sp>
      <p:sp>
        <p:nvSpPr>
          <p:cNvPr id="135" name="TextBox 134"/>
          <p:cNvSpPr txBox="1"/>
          <p:nvPr>
            <p:custDataLst>
              <p:tags r:id="rId9"/>
            </p:custDataLst>
          </p:nvPr>
        </p:nvSpPr>
        <p:spPr>
          <a:xfrm>
            <a:off x="1254957" y="4068591"/>
            <a:ext cx="1418881" cy="215444"/>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r>
              <a:rPr lang="zh-CN" altLang="en-US" sz="700">
                <a:latin typeface="微软雅黑" panose="020b0503020204020204" pitchFamily="34" charset="-122"/>
                <a:ea typeface="微软雅黑" panose="020b0503020204020204" pitchFamily="34" charset="-122"/>
                <a:cs typeface="Arial" pitchFamily="34" charset="0"/>
              </a:rPr>
              <a:t>有效地使用洞察以指导未来的战略的能力报告</a:t>
            </a:r>
            <a:endParaRPr lang="en-GB" sz="700">
              <a:latin typeface="微软雅黑" panose="020b0503020204020204" pitchFamily="34" charset="-122"/>
              <a:ea typeface="微软雅黑" panose="020b0503020204020204" pitchFamily="34" charset="-122"/>
              <a:cs typeface="Arial" pitchFamily="34" charset="0"/>
            </a:endParaRPr>
          </a:p>
        </p:txBody>
      </p:sp>
      <p:cxnSp>
        <p:nvCxnSpPr>
          <p:cNvPr id="258" name="Straight Connector 257"/>
          <p:cNvCxnSpPr/>
          <p:nvPr>
            <p:custDataLst>
              <p:tags r:id="rId10"/>
            </p:custDataLst>
          </p:nvPr>
        </p:nvCxnSpPr>
        <p:spPr>
          <a:xfrm>
            <a:off x="2772358" y="4145407"/>
            <a:ext cx="324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59" name="Oval 258"/>
          <p:cNvSpPr/>
          <p:nvPr>
            <p:custDataLst>
              <p:tags r:id="rId11"/>
            </p:custDataLst>
          </p:nvPr>
        </p:nvSpPr>
        <p:spPr>
          <a:xfrm>
            <a:off x="2880358" y="4086547"/>
            <a:ext cx="108000" cy="108000"/>
          </a:xfrm>
          <a:prstGeom prst="ellipse">
            <a:avLst/>
          </a:prstGeom>
          <a:solidFill>
            <a:schemeClr val="bg1"/>
          </a:solidFill>
          <a:ln w="6350">
            <a:solidFill>
              <a:schemeClr val="accent2"/>
            </a:solid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cxnSp>
        <p:nvCxnSpPr>
          <p:cNvPr id="139" name="Straight Connector 138"/>
          <p:cNvCxnSpPr/>
          <p:nvPr>
            <p:custDataLst>
              <p:tags r:id="rId12"/>
            </p:custDataLst>
          </p:nvPr>
        </p:nvCxnSpPr>
        <p:spPr>
          <a:xfrm>
            <a:off x="863052" y="4160465"/>
            <a:ext cx="324000" cy="0"/>
          </a:xfrm>
          <a:prstGeom prst="line">
            <a:avLst/>
          </a:prstGeom>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0" name="Oval 139"/>
          <p:cNvSpPr/>
          <p:nvPr>
            <p:custDataLst>
              <p:tags r:id="rId13"/>
            </p:custDataLst>
          </p:nvPr>
        </p:nvSpPr>
        <p:spPr>
          <a:xfrm>
            <a:off x="971052" y="4101605"/>
            <a:ext cx="108000" cy="108000"/>
          </a:xfrm>
          <a:prstGeom prst="ellipse">
            <a:avLst/>
          </a:prstGeom>
          <a:solidFill>
            <a:schemeClr val="bg1"/>
          </a:solidFill>
          <a:ln w="6350">
            <a:solidFill>
              <a:schemeClr val="accent4"/>
            </a:solid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25" name="Rectangle 224"/>
          <p:cNvSpPr/>
          <p:nvPr>
            <p:custDataLst>
              <p:tags r:id="rId14"/>
            </p:custDataLst>
          </p:nvPr>
        </p:nvSpPr>
        <p:spPr>
          <a:xfrm>
            <a:off x="5787861" y="3481608"/>
            <a:ext cx="2789954" cy="584751"/>
          </a:xfrm>
          <a:prstGeom prst="rect">
            <a:avLst/>
          </a:prstGeom>
        </p:spPr>
        <p:txBody>
          <a:bodyPr wrap="square" lIns="91413" tIns="45708" rIns="91413" bIns="45708">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lgn="r">
              <a:spcBef>
                <a:spcPts val="300"/>
              </a:spcBef>
            </a:pPr>
            <a:r>
              <a:rPr lang="zh-CN" altLang="en-US" sz="1600" i="1">
                <a:latin typeface="微软雅黑" panose="020b0503020204020204" pitchFamily="34" charset="-122"/>
                <a:ea typeface="微软雅黑" panose="020b0503020204020204" pitchFamily="34" charset="-122"/>
              </a:rPr>
              <a:t>高管们正努力从数据转移到可操作的洞察力中去</a:t>
            </a:r>
          </a:p>
        </p:txBody>
      </p:sp>
      <p:sp>
        <p:nvSpPr>
          <p:cNvPr id="104" name="Rounded Rectangle 103"/>
          <p:cNvSpPr/>
          <p:nvPr>
            <p:custDataLst>
              <p:tags r:id="rId15"/>
            </p:custDataLst>
          </p:nvPr>
        </p:nvSpPr>
        <p:spPr>
          <a:xfrm>
            <a:off x="5175611"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05" name="Rounded Rectangle 104"/>
          <p:cNvSpPr/>
          <p:nvPr>
            <p:custDataLst>
              <p:tags r:id="rId16"/>
            </p:custDataLst>
          </p:nvPr>
        </p:nvSpPr>
        <p:spPr>
          <a:xfrm>
            <a:off x="5344240"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06" name="Rounded Rectangle 105"/>
          <p:cNvSpPr/>
          <p:nvPr>
            <p:custDataLst>
              <p:tags r:id="rId17"/>
            </p:custDataLst>
          </p:nvPr>
        </p:nvSpPr>
        <p:spPr>
          <a:xfrm>
            <a:off x="5512864"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07" name="Rounded Rectangle 106"/>
          <p:cNvSpPr/>
          <p:nvPr>
            <p:custDataLst>
              <p:tags r:id="rId18"/>
            </p:custDataLst>
          </p:nvPr>
        </p:nvSpPr>
        <p:spPr>
          <a:xfrm>
            <a:off x="5681491"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09" name="Rounded Rectangle 108"/>
          <p:cNvSpPr/>
          <p:nvPr>
            <p:custDataLst>
              <p:tags r:id="rId19"/>
            </p:custDataLst>
          </p:nvPr>
        </p:nvSpPr>
        <p:spPr>
          <a:xfrm>
            <a:off x="5850119"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1" name="Rounded Rectangle 110"/>
          <p:cNvSpPr/>
          <p:nvPr>
            <p:custDataLst>
              <p:tags r:id="rId20"/>
            </p:custDataLst>
          </p:nvPr>
        </p:nvSpPr>
        <p:spPr>
          <a:xfrm>
            <a:off x="6018743"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2" name="Rounded Rectangle 111"/>
          <p:cNvSpPr/>
          <p:nvPr>
            <p:custDataLst>
              <p:tags r:id="rId21"/>
            </p:custDataLst>
          </p:nvPr>
        </p:nvSpPr>
        <p:spPr>
          <a:xfrm>
            <a:off x="6187370"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3" name="Rounded Rectangle 112"/>
          <p:cNvSpPr/>
          <p:nvPr>
            <p:custDataLst>
              <p:tags r:id="rId22"/>
            </p:custDataLst>
          </p:nvPr>
        </p:nvSpPr>
        <p:spPr>
          <a:xfrm>
            <a:off x="6355999"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4" name="Rounded Rectangle 113"/>
          <p:cNvSpPr/>
          <p:nvPr>
            <p:custDataLst>
              <p:tags r:id="rId23"/>
            </p:custDataLst>
          </p:nvPr>
        </p:nvSpPr>
        <p:spPr>
          <a:xfrm>
            <a:off x="6524624"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5" name="Rounded Rectangle 114"/>
          <p:cNvSpPr/>
          <p:nvPr>
            <p:custDataLst>
              <p:tags r:id="rId24"/>
            </p:custDataLst>
          </p:nvPr>
        </p:nvSpPr>
        <p:spPr>
          <a:xfrm>
            <a:off x="6693250" y="236284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6" name="Rounded Rectangle 115"/>
          <p:cNvSpPr/>
          <p:nvPr>
            <p:custDataLst>
              <p:tags r:id="rId25"/>
            </p:custDataLst>
          </p:nvPr>
        </p:nvSpPr>
        <p:spPr>
          <a:xfrm>
            <a:off x="5175611"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7" name="Rounded Rectangle 116"/>
          <p:cNvSpPr/>
          <p:nvPr>
            <p:custDataLst>
              <p:tags r:id="rId26"/>
            </p:custDataLst>
          </p:nvPr>
        </p:nvSpPr>
        <p:spPr>
          <a:xfrm>
            <a:off x="5344240"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8" name="Rounded Rectangle 117"/>
          <p:cNvSpPr/>
          <p:nvPr>
            <p:custDataLst>
              <p:tags r:id="rId27"/>
            </p:custDataLst>
          </p:nvPr>
        </p:nvSpPr>
        <p:spPr>
          <a:xfrm>
            <a:off x="5512864"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19" name="Rounded Rectangle 118"/>
          <p:cNvSpPr/>
          <p:nvPr>
            <p:custDataLst>
              <p:tags r:id="rId28"/>
            </p:custDataLst>
          </p:nvPr>
        </p:nvSpPr>
        <p:spPr>
          <a:xfrm>
            <a:off x="5681491"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0" name="Rounded Rectangle 119"/>
          <p:cNvSpPr/>
          <p:nvPr>
            <p:custDataLst>
              <p:tags r:id="rId29"/>
            </p:custDataLst>
          </p:nvPr>
        </p:nvSpPr>
        <p:spPr>
          <a:xfrm>
            <a:off x="5850119"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1" name="Rounded Rectangle 120"/>
          <p:cNvSpPr/>
          <p:nvPr>
            <p:custDataLst>
              <p:tags r:id="rId30"/>
            </p:custDataLst>
          </p:nvPr>
        </p:nvSpPr>
        <p:spPr>
          <a:xfrm>
            <a:off x="6018743"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2" name="Rounded Rectangle 121"/>
          <p:cNvSpPr/>
          <p:nvPr>
            <p:custDataLst>
              <p:tags r:id="rId31"/>
            </p:custDataLst>
          </p:nvPr>
        </p:nvSpPr>
        <p:spPr>
          <a:xfrm>
            <a:off x="6187370"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3" name="Rounded Rectangle 122"/>
          <p:cNvSpPr/>
          <p:nvPr>
            <p:custDataLst>
              <p:tags r:id="rId32"/>
            </p:custDataLst>
          </p:nvPr>
        </p:nvSpPr>
        <p:spPr>
          <a:xfrm>
            <a:off x="6355999"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4" name="Rounded Rectangle 123"/>
          <p:cNvSpPr/>
          <p:nvPr>
            <p:custDataLst>
              <p:tags r:id="rId33"/>
            </p:custDataLst>
          </p:nvPr>
        </p:nvSpPr>
        <p:spPr>
          <a:xfrm>
            <a:off x="6524624"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5" name="Rounded Rectangle 124"/>
          <p:cNvSpPr/>
          <p:nvPr>
            <p:custDataLst>
              <p:tags r:id="rId34"/>
            </p:custDataLst>
          </p:nvPr>
        </p:nvSpPr>
        <p:spPr>
          <a:xfrm>
            <a:off x="6693250" y="253621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7" name="Rounded Rectangle 126"/>
          <p:cNvSpPr/>
          <p:nvPr>
            <p:custDataLst>
              <p:tags r:id="rId35"/>
            </p:custDataLst>
          </p:nvPr>
        </p:nvSpPr>
        <p:spPr>
          <a:xfrm>
            <a:off x="5175611"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8" name="Rounded Rectangle 127"/>
          <p:cNvSpPr/>
          <p:nvPr>
            <p:custDataLst>
              <p:tags r:id="rId36"/>
            </p:custDataLst>
          </p:nvPr>
        </p:nvSpPr>
        <p:spPr>
          <a:xfrm>
            <a:off x="5344240"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29" name="Rounded Rectangle 128"/>
          <p:cNvSpPr/>
          <p:nvPr>
            <p:custDataLst>
              <p:tags r:id="rId37"/>
            </p:custDataLst>
          </p:nvPr>
        </p:nvSpPr>
        <p:spPr>
          <a:xfrm>
            <a:off x="5512864"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30" name="Rounded Rectangle 129"/>
          <p:cNvSpPr/>
          <p:nvPr>
            <p:custDataLst>
              <p:tags r:id="rId38"/>
            </p:custDataLst>
          </p:nvPr>
        </p:nvSpPr>
        <p:spPr>
          <a:xfrm>
            <a:off x="5681491"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32" name="Rounded Rectangle 131"/>
          <p:cNvSpPr/>
          <p:nvPr>
            <p:custDataLst>
              <p:tags r:id="rId39"/>
            </p:custDataLst>
          </p:nvPr>
        </p:nvSpPr>
        <p:spPr>
          <a:xfrm>
            <a:off x="5850119"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33" name="Rounded Rectangle 132"/>
          <p:cNvSpPr/>
          <p:nvPr>
            <p:custDataLst>
              <p:tags r:id="rId40"/>
            </p:custDataLst>
          </p:nvPr>
        </p:nvSpPr>
        <p:spPr>
          <a:xfrm>
            <a:off x="6018743"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36" name="Rounded Rectangle 135"/>
          <p:cNvSpPr/>
          <p:nvPr>
            <p:custDataLst>
              <p:tags r:id="rId41"/>
            </p:custDataLst>
          </p:nvPr>
        </p:nvSpPr>
        <p:spPr>
          <a:xfrm>
            <a:off x="6187370"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37" name="Rounded Rectangle 136"/>
          <p:cNvSpPr/>
          <p:nvPr>
            <p:custDataLst>
              <p:tags r:id="rId42"/>
            </p:custDataLst>
          </p:nvPr>
        </p:nvSpPr>
        <p:spPr>
          <a:xfrm>
            <a:off x="6355999"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1" name="Rounded Rectangle 140"/>
          <p:cNvSpPr/>
          <p:nvPr>
            <p:custDataLst>
              <p:tags r:id="rId43"/>
            </p:custDataLst>
          </p:nvPr>
        </p:nvSpPr>
        <p:spPr>
          <a:xfrm>
            <a:off x="6524624"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2" name="Rounded Rectangle 141"/>
          <p:cNvSpPr/>
          <p:nvPr>
            <p:custDataLst>
              <p:tags r:id="rId44"/>
            </p:custDataLst>
          </p:nvPr>
        </p:nvSpPr>
        <p:spPr>
          <a:xfrm>
            <a:off x="6693250" y="2709587"/>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3" name="Rounded Rectangle 142"/>
          <p:cNvSpPr/>
          <p:nvPr>
            <p:custDataLst>
              <p:tags r:id="rId45"/>
            </p:custDataLst>
          </p:nvPr>
        </p:nvSpPr>
        <p:spPr>
          <a:xfrm>
            <a:off x="5175611"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4" name="Rounded Rectangle 143"/>
          <p:cNvSpPr/>
          <p:nvPr>
            <p:custDataLst>
              <p:tags r:id="rId46"/>
            </p:custDataLst>
          </p:nvPr>
        </p:nvSpPr>
        <p:spPr>
          <a:xfrm>
            <a:off x="5344240"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5" name="Rounded Rectangle 144"/>
          <p:cNvSpPr/>
          <p:nvPr>
            <p:custDataLst>
              <p:tags r:id="rId47"/>
            </p:custDataLst>
          </p:nvPr>
        </p:nvSpPr>
        <p:spPr>
          <a:xfrm>
            <a:off x="5512864"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6" name="Rounded Rectangle 145"/>
          <p:cNvSpPr/>
          <p:nvPr>
            <p:custDataLst>
              <p:tags r:id="rId48"/>
            </p:custDataLst>
          </p:nvPr>
        </p:nvSpPr>
        <p:spPr>
          <a:xfrm>
            <a:off x="5681491"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7" name="Rounded Rectangle 146"/>
          <p:cNvSpPr/>
          <p:nvPr>
            <p:custDataLst>
              <p:tags r:id="rId49"/>
            </p:custDataLst>
          </p:nvPr>
        </p:nvSpPr>
        <p:spPr>
          <a:xfrm>
            <a:off x="5850119"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8" name="Rounded Rectangle 147"/>
          <p:cNvSpPr/>
          <p:nvPr>
            <p:custDataLst>
              <p:tags r:id="rId50"/>
            </p:custDataLst>
          </p:nvPr>
        </p:nvSpPr>
        <p:spPr>
          <a:xfrm>
            <a:off x="6018743"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49" name="Rounded Rectangle 148"/>
          <p:cNvSpPr/>
          <p:nvPr>
            <p:custDataLst>
              <p:tags r:id="rId51"/>
            </p:custDataLst>
          </p:nvPr>
        </p:nvSpPr>
        <p:spPr>
          <a:xfrm>
            <a:off x="6187370"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0" name="Rounded Rectangle 149"/>
          <p:cNvSpPr/>
          <p:nvPr>
            <p:custDataLst>
              <p:tags r:id="rId52"/>
            </p:custDataLst>
          </p:nvPr>
        </p:nvSpPr>
        <p:spPr>
          <a:xfrm>
            <a:off x="6355999"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1" name="Rounded Rectangle 150"/>
          <p:cNvSpPr/>
          <p:nvPr>
            <p:custDataLst>
              <p:tags r:id="rId53"/>
            </p:custDataLst>
          </p:nvPr>
        </p:nvSpPr>
        <p:spPr>
          <a:xfrm>
            <a:off x="6524624"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2" name="Rounded Rectangle 151"/>
          <p:cNvSpPr/>
          <p:nvPr>
            <p:custDataLst>
              <p:tags r:id="rId54"/>
            </p:custDataLst>
          </p:nvPr>
        </p:nvSpPr>
        <p:spPr>
          <a:xfrm>
            <a:off x="6693250" y="288296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3" name="Rounded Rectangle 152"/>
          <p:cNvSpPr/>
          <p:nvPr>
            <p:custDataLst>
              <p:tags r:id="rId55"/>
            </p:custDataLst>
          </p:nvPr>
        </p:nvSpPr>
        <p:spPr>
          <a:xfrm>
            <a:off x="5175611"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4" name="Rounded Rectangle 153"/>
          <p:cNvSpPr/>
          <p:nvPr>
            <p:custDataLst>
              <p:tags r:id="rId56"/>
            </p:custDataLst>
          </p:nvPr>
        </p:nvSpPr>
        <p:spPr>
          <a:xfrm>
            <a:off x="5344240"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5" name="Rounded Rectangle 154"/>
          <p:cNvSpPr/>
          <p:nvPr>
            <p:custDataLst>
              <p:tags r:id="rId57"/>
            </p:custDataLst>
          </p:nvPr>
        </p:nvSpPr>
        <p:spPr>
          <a:xfrm>
            <a:off x="5512864"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6" name="Rounded Rectangle 155"/>
          <p:cNvSpPr/>
          <p:nvPr>
            <p:custDataLst>
              <p:tags r:id="rId58"/>
            </p:custDataLst>
          </p:nvPr>
        </p:nvSpPr>
        <p:spPr>
          <a:xfrm>
            <a:off x="5681491"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7" name="Rounded Rectangle 156"/>
          <p:cNvSpPr/>
          <p:nvPr>
            <p:custDataLst>
              <p:tags r:id="rId59"/>
            </p:custDataLst>
          </p:nvPr>
        </p:nvSpPr>
        <p:spPr>
          <a:xfrm>
            <a:off x="5850119"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8" name="Rounded Rectangle 157"/>
          <p:cNvSpPr/>
          <p:nvPr>
            <p:custDataLst>
              <p:tags r:id="rId60"/>
            </p:custDataLst>
          </p:nvPr>
        </p:nvSpPr>
        <p:spPr>
          <a:xfrm>
            <a:off x="6018743"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59" name="Rounded Rectangle 158"/>
          <p:cNvSpPr/>
          <p:nvPr>
            <p:custDataLst>
              <p:tags r:id="rId61"/>
            </p:custDataLst>
          </p:nvPr>
        </p:nvSpPr>
        <p:spPr>
          <a:xfrm>
            <a:off x="6187370"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60" name="Rounded Rectangle 159"/>
          <p:cNvSpPr/>
          <p:nvPr>
            <p:custDataLst>
              <p:tags r:id="rId62"/>
            </p:custDataLst>
          </p:nvPr>
        </p:nvSpPr>
        <p:spPr>
          <a:xfrm>
            <a:off x="6355999"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61" name="Rounded Rectangle 160"/>
          <p:cNvSpPr/>
          <p:nvPr>
            <p:custDataLst>
              <p:tags r:id="rId63"/>
            </p:custDataLst>
          </p:nvPr>
        </p:nvSpPr>
        <p:spPr>
          <a:xfrm>
            <a:off x="6524624"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62" name="Rounded Rectangle 161"/>
          <p:cNvSpPr/>
          <p:nvPr>
            <p:custDataLst>
              <p:tags r:id="rId64"/>
            </p:custDataLst>
          </p:nvPr>
        </p:nvSpPr>
        <p:spPr>
          <a:xfrm>
            <a:off x="6693250" y="305633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63" name="Rounded Rectangle 162"/>
          <p:cNvSpPr/>
          <p:nvPr>
            <p:custDataLst>
              <p:tags r:id="rId65"/>
            </p:custDataLst>
          </p:nvPr>
        </p:nvSpPr>
        <p:spPr>
          <a:xfrm>
            <a:off x="6865692" y="2360900"/>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64" name="Rounded Rectangle 163"/>
          <p:cNvSpPr/>
          <p:nvPr>
            <p:custDataLst>
              <p:tags r:id="rId66"/>
            </p:custDataLst>
          </p:nvPr>
        </p:nvSpPr>
        <p:spPr>
          <a:xfrm>
            <a:off x="7034320"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65" name="Rounded Rectangle 164"/>
          <p:cNvSpPr/>
          <p:nvPr>
            <p:custDataLst>
              <p:tags r:id="rId67"/>
            </p:custDataLst>
          </p:nvPr>
        </p:nvSpPr>
        <p:spPr>
          <a:xfrm>
            <a:off x="7202949"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66" name="Rounded Rectangle 165"/>
          <p:cNvSpPr/>
          <p:nvPr>
            <p:custDataLst>
              <p:tags r:id="rId68"/>
            </p:custDataLst>
          </p:nvPr>
        </p:nvSpPr>
        <p:spPr>
          <a:xfrm>
            <a:off x="7371571"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67" name="Rounded Rectangle 166"/>
          <p:cNvSpPr/>
          <p:nvPr>
            <p:custDataLst>
              <p:tags r:id="rId69"/>
            </p:custDataLst>
          </p:nvPr>
        </p:nvSpPr>
        <p:spPr>
          <a:xfrm>
            <a:off x="7540200"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71" name="Rounded Rectangle 170"/>
          <p:cNvSpPr/>
          <p:nvPr>
            <p:custDataLst>
              <p:tags r:id="rId70"/>
            </p:custDataLst>
          </p:nvPr>
        </p:nvSpPr>
        <p:spPr>
          <a:xfrm>
            <a:off x="7708824"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73" name="Rounded Rectangle 172"/>
          <p:cNvSpPr/>
          <p:nvPr>
            <p:custDataLst>
              <p:tags r:id="rId71"/>
            </p:custDataLst>
          </p:nvPr>
        </p:nvSpPr>
        <p:spPr>
          <a:xfrm>
            <a:off x="7877452"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74" name="Rounded Rectangle 173"/>
          <p:cNvSpPr/>
          <p:nvPr>
            <p:custDataLst>
              <p:tags r:id="rId72"/>
            </p:custDataLst>
          </p:nvPr>
        </p:nvSpPr>
        <p:spPr>
          <a:xfrm>
            <a:off x="8046080"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75" name="Rounded Rectangle 174"/>
          <p:cNvSpPr/>
          <p:nvPr>
            <p:custDataLst>
              <p:tags r:id="rId73"/>
            </p:custDataLst>
          </p:nvPr>
        </p:nvSpPr>
        <p:spPr>
          <a:xfrm>
            <a:off x="8214708"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76" name="Rounded Rectangle 175"/>
          <p:cNvSpPr/>
          <p:nvPr>
            <p:custDataLst>
              <p:tags r:id="rId74"/>
            </p:custDataLst>
          </p:nvPr>
        </p:nvSpPr>
        <p:spPr>
          <a:xfrm>
            <a:off x="8383332" y="2360900"/>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78" name="Rounded Rectangle 177"/>
          <p:cNvSpPr/>
          <p:nvPr>
            <p:custDataLst>
              <p:tags r:id="rId75"/>
            </p:custDataLst>
          </p:nvPr>
        </p:nvSpPr>
        <p:spPr>
          <a:xfrm>
            <a:off x="6865692" y="2534273"/>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79" name="Rounded Rectangle 178"/>
          <p:cNvSpPr/>
          <p:nvPr>
            <p:custDataLst>
              <p:tags r:id="rId76"/>
            </p:custDataLst>
          </p:nvPr>
        </p:nvSpPr>
        <p:spPr>
          <a:xfrm>
            <a:off x="7034320"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80" name="Rounded Rectangle 179"/>
          <p:cNvSpPr/>
          <p:nvPr>
            <p:custDataLst>
              <p:tags r:id="rId77"/>
            </p:custDataLst>
          </p:nvPr>
        </p:nvSpPr>
        <p:spPr>
          <a:xfrm>
            <a:off x="7202949"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85" name="Rounded Rectangle 184"/>
          <p:cNvSpPr/>
          <p:nvPr>
            <p:custDataLst>
              <p:tags r:id="rId78"/>
            </p:custDataLst>
          </p:nvPr>
        </p:nvSpPr>
        <p:spPr>
          <a:xfrm>
            <a:off x="7371571"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86" name="Rounded Rectangle 185"/>
          <p:cNvSpPr/>
          <p:nvPr>
            <p:custDataLst>
              <p:tags r:id="rId79"/>
            </p:custDataLst>
          </p:nvPr>
        </p:nvSpPr>
        <p:spPr>
          <a:xfrm>
            <a:off x="7540200"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87" name="Rounded Rectangle 186"/>
          <p:cNvSpPr/>
          <p:nvPr>
            <p:custDataLst>
              <p:tags r:id="rId80"/>
            </p:custDataLst>
          </p:nvPr>
        </p:nvSpPr>
        <p:spPr>
          <a:xfrm>
            <a:off x="7708824"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88" name="Rounded Rectangle 187"/>
          <p:cNvSpPr/>
          <p:nvPr>
            <p:custDataLst>
              <p:tags r:id="rId81"/>
            </p:custDataLst>
          </p:nvPr>
        </p:nvSpPr>
        <p:spPr>
          <a:xfrm>
            <a:off x="7877452"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89" name="Rounded Rectangle 188"/>
          <p:cNvSpPr/>
          <p:nvPr>
            <p:custDataLst>
              <p:tags r:id="rId82"/>
            </p:custDataLst>
          </p:nvPr>
        </p:nvSpPr>
        <p:spPr>
          <a:xfrm>
            <a:off x="8046080"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0" name="Rounded Rectangle 189"/>
          <p:cNvSpPr/>
          <p:nvPr>
            <p:custDataLst>
              <p:tags r:id="rId83"/>
            </p:custDataLst>
          </p:nvPr>
        </p:nvSpPr>
        <p:spPr>
          <a:xfrm>
            <a:off x="8214708"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1" name="Rounded Rectangle 190"/>
          <p:cNvSpPr/>
          <p:nvPr>
            <p:custDataLst>
              <p:tags r:id="rId84"/>
            </p:custDataLst>
          </p:nvPr>
        </p:nvSpPr>
        <p:spPr>
          <a:xfrm>
            <a:off x="8383332" y="253427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2" name="Rounded Rectangle 191"/>
          <p:cNvSpPr/>
          <p:nvPr>
            <p:custDataLst>
              <p:tags r:id="rId85"/>
            </p:custDataLst>
          </p:nvPr>
        </p:nvSpPr>
        <p:spPr>
          <a:xfrm>
            <a:off x="6865692" y="2707643"/>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193" name="Rounded Rectangle 192"/>
          <p:cNvSpPr/>
          <p:nvPr>
            <p:custDataLst>
              <p:tags r:id="rId86"/>
            </p:custDataLst>
          </p:nvPr>
        </p:nvSpPr>
        <p:spPr>
          <a:xfrm>
            <a:off x="7034320"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4" name="Rounded Rectangle 193"/>
          <p:cNvSpPr/>
          <p:nvPr>
            <p:custDataLst>
              <p:tags r:id="rId87"/>
            </p:custDataLst>
          </p:nvPr>
        </p:nvSpPr>
        <p:spPr>
          <a:xfrm>
            <a:off x="7202949"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5" name="Rounded Rectangle 194"/>
          <p:cNvSpPr/>
          <p:nvPr>
            <p:custDataLst>
              <p:tags r:id="rId88"/>
            </p:custDataLst>
          </p:nvPr>
        </p:nvSpPr>
        <p:spPr>
          <a:xfrm>
            <a:off x="7371571"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6" name="Rounded Rectangle 195"/>
          <p:cNvSpPr/>
          <p:nvPr>
            <p:custDataLst>
              <p:tags r:id="rId89"/>
            </p:custDataLst>
          </p:nvPr>
        </p:nvSpPr>
        <p:spPr>
          <a:xfrm>
            <a:off x="7540200"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7" name="Rounded Rectangle 196"/>
          <p:cNvSpPr/>
          <p:nvPr>
            <p:custDataLst>
              <p:tags r:id="rId90"/>
            </p:custDataLst>
          </p:nvPr>
        </p:nvSpPr>
        <p:spPr>
          <a:xfrm>
            <a:off x="7708824"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8" name="Rounded Rectangle 197"/>
          <p:cNvSpPr/>
          <p:nvPr>
            <p:custDataLst>
              <p:tags r:id="rId91"/>
            </p:custDataLst>
          </p:nvPr>
        </p:nvSpPr>
        <p:spPr>
          <a:xfrm>
            <a:off x="7877452"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199" name="Rounded Rectangle 198"/>
          <p:cNvSpPr/>
          <p:nvPr>
            <p:custDataLst>
              <p:tags r:id="rId92"/>
            </p:custDataLst>
          </p:nvPr>
        </p:nvSpPr>
        <p:spPr>
          <a:xfrm>
            <a:off x="8046080"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00" name="Rounded Rectangle 199"/>
          <p:cNvSpPr/>
          <p:nvPr>
            <p:custDataLst>
              <p:tags r:id="rId93"/>
            </p:custDataLst>
          </p:nvPr>
        </p:nvSpPr>
        <p:spPr>
          <a:xfrm>
            <a:off x="8214708"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01" name="Rounded Rectangle 200"/>
          <p:cNvSpPr/>
          <p:nvPr>
            <p:custDataLst>
              <p:tags r:id="rId94"/>
            </p:custDataLst>
          </p:nvPr>
        </p:nvSpPr>
        <p:spPr>
          <a:xfrm>
            <a:off x="8383332" y="2707643"/>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02" name="Rounded Rectangle 201"/>
          <p:cNvSpPr/>
          <p:nvPr>
            <p:custDataLst>
              <p:tags r:id="rId95"/>
            </p:custDataLst>
          </p:nvPr>
        </p:nvSpPr>
        <p:spPr>
          <a:xfrm>
            <a:off x="6865692" y="2881016"/>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203" name="Rounded Rectangle 202"/>
          <p:cNvSpPr/>
          <p:nvPr>
            <p:custDataLst>
              <p:tags r:id="rId96"/>
            </p:custDataLst>
          </p:nvPr>
        </p:nvSpPr>
        <p:spPr>
          <a:xfrm>
            <a:off x="7034320"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04" name="Rounded Rectangle 203"/>
          <p:cNvSpPr/>
          <p:nvPr>
            <p:custDataLst>
              <p:tags r:id="rId97"/>
            </p:custDataLst>
          </p:nvPr>
        </p:nvSpPr>
        <p:spPr>
          <a:xfrm>
            <a:off x="7202949"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05" name="Rounded Rectangle 204"/>
          <p:cNvSpPr/>
          <p:nvPr>
            <p:custDataLst>
              <p:tags r:id="rId98"/>
            </p:custDataLst>
          </p:nvPr>
        </p:nvSpPr>
        <p:spPr>
          <a:xfrm>
            <a:off x="7371571"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08" name="Rounded Rectangle 207"/>
          <p:cNvSpPr/>
          <p:nvPr>
            <p:custDataLst>
              <p:tags r:id="rId99"/>
            </p:custDataLst>
          </p:nvPr>
        </p:nvSpPr>
        <p:spPr>
          <a:xfrm>
            <a:off x="7540200"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1" name="Rounded Rectangle 210"/>
          <p:cNvSpPr/>
          <p:nvPr>
            <p:custDataLst>
              <p:tags r:id="rId100"/>
            </p:custDataLst>
          </p:nvPr>
        </p:nvSpPr>
        <p:spPr>
          <a:xfrm>
            <a:off x="7708824"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2" name="Rounded Rectangle 211"/>
          <p:cNvSpPr/>
          <p:nvPr>
            <p:custDataLst>
              <p:tags r:id="rId101"/>
            </p:custDataLst>
          </p:nvPr>
        </p:nvSpPr>
        <p:spPr>
          <a:xfrm>
            <a:off x="7877452"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3" name="Rounded Rectangle 212"/>
          <p:cNvSpPr/>
          <p:nvPr>
            <p:custDataLst>
              <p:tags r:id="rId102"/>
            </p:custDataLst>
          </p:nvPr>
        </p:nvSpPr>
        <p:spPr>
          <a:xfrm>
            <a:off x="8046080"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4" name="Rounded Rectangle 213"/>
          <p:cNvSpPr/>
          <p:nvPr>
            <p:custDataLst>
              <p:tags r:id="rId103"/>
            </p:custDataLst>
          </p:nvPr>
        </p:nvSpPr>
        <p:spPr>
          <a:xfrm>
            <a:off x="8214708"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5" name="Rounded Rectangle 214"/>
          <p:cNvSpPr/>
          <p:nvPr>
            <p:custDataLst>
              <p:tags r:id="rId104"/>
            </p:custDataLst>
          </p:nvPr>
        </p:nvSpPr>
        <p:spPr>
          <a:xfrm>
            <a:off x="8383332" y="2881016"/>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6" name="Rounded Rectangle 215"/>
          <p:cNvSpPr/>
          <p:nvPr>
            <p:custDataLst>
              <p:tags r:id="rId105"/>
            </p:custDataLst>
          </p:nvPr>
        </p:nvSpPr>
        <p:spPr>
          <a:xfrm>
            <a:off x="6865692" y="3054392"/>
            <a:ext cx="106370" cy="122517"/>
          </a:xfrm>
          <a:prstGeom prst="roundRect">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solidFill>
                <a:schemeClr val="tx2">
                  <a:lumMod val="75000"/>
                </a:schemeClr>
              </a:solidFill>
              <a:latin typeface="微软雅黑" panose="020b0503020204020204" pitchFamily="34" charset="-122"/>
              <a:ea typeface="微软雅黑" panose="020b0503020204020204" pitchFamily="34" charset="-122"/>
            </a:endParaRPr>
          </a:p>
        </p:txBody>
      </p:sp>
      <p:sp>
        <p:nvSpPr>
          <p:cNvPr id="217" name="Rounded Rectangle 216"/>
          <p:cNvSpPr/>
          <p:nvPr>
            <p:custDataLst>
              <p:tags r:id="rId106"/>
            </p:custDataLst>
          </p:nvPr>
        </p:nvSpPr>
        <p:spPr>
          <a:xfrm>
            <a:off x="7034320"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8" name="Rounded Rectangle 217"/>
          <p:cNvSpPr/>
          <p:nvPr>
            <p:custDataLst>
              <p:tags r:id="rId107"/>
            </p:custDataLst>
          </p:nvPr>
        </p:nvSpPr>
        <p:spPr>
          <a:xfrm>
            <a:off x="7202949"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19" name="Rounded Rectangle 218"/>
          <p:cNvSpPr/>
          <p:nvPr>
            <p:custDataLst>
              <p:tags r:id="rId108"/>
            </p:custDataLst>
          </p:nvPr>
        </p:nvSpPr>
        <p:spPr>
          <a:xfrm>
            <a:off x="7371571"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20" name="Rounded Rectangle 219"/>
          <p:cNvSpPr/>
          <p:nvPr>
            <p:custDataLst>
              <p:tags r:id="rId109"/>
            </p:custDataLst>
          </p:nvPr>
        </p:nvSpPr>
        <p:spPr>
          <a:xfrm>
            <a:off x="7540200"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21" name="Rounded Rectangle 220"/>
          <p:cNvSpPr/>
          <p:nvPr>
            <p:custDataLst>
              <p:tags r:id="rId110"/>
            </p:custDataLst>
          </p:nvPr>
        </p:nvSpPr>
        <p:spPr>
          <a:xfrm>
            <a:off x="7708824"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22" name="Rounded Rectangle 221"/>
          <p:cNvSpPr/>
          <p:nvPr>
            <p:custDataLst>
              <p:tags r:id="rId111"/>
            </p:custDataLst>
          </p:nvPr>
        </p:nvSpPr>
        <p:spPr>
          <a:xfrm>
            <a:off x="7877452"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23" name="Rounded Rectangle 222"/>
          <p:cNvSpPr/>
          <p:nvPr>
            <p:custDataLst>
              <p:tags r:id="rId112"/>
            </p:custDataLst>
          </p:nvPr>
        </p:nvSpPr>
        <p:spPr>
          <a:xfrm>
            <a:off x="8046080"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30" name="Rounded Rectangle 229"/>
          <p:cNvSpPr/>
          <p:nvPr>
            <p:custDataLst>
              <p:tags r:id="rId113"/>
            </p:custDataLst>
          </p:nvPr>
        </p:nvSpPr>
        <p:spPr>
          <a:xfrm>
            <a:off x="8214708"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34" name="Rounded Rectangle 233"/>
          <p:cNvSpPr/>
          <p:nvPr>
            <p:custDataLst>
              <p:tags r:id="rId114"/>
            </p:custDataLst>
          </p:nvPr>
        </p:nvSpPr>
        <p:spPr>
          <a:xfrm>
            <a:off x="8383332" y="3054392"/>
            <a:ext cx="106370" cy="122517"/>
          </a:xfrm>
          <a:prstGeom prst="roundRect">
            <a:avLst/>
          </a:prstGeom>
          <a:solidFill>
            <a:schemeClr val="bg1">
              <a:lumMod val="85000"/>
            </a:schemeClr>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38" name="Oval 237"/>
          <p:cNvSpPr/>
          <p:nvPr>
            <p:custDataLst>
              <p:tags r:id="rId115"/>
            </p:custDataLst>
          </p:nvPr>
        </p:nvSpPr>
        <p:spPr>
          <a:xfrm>
            <a:off x="7762008" y="2020436"/>
            <a:ext cx="900000" cy="900000"/>
          </a:xfrm>
          <a:prstGeom prst="ellipse">
            <a:avLst/>
          </a:prstGeom>
          <a:solidFill>
            <a:schemeClr val="tx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z="1000">
              <a:solidFill>
                <a:schemeClr val="accent1">
                  <a:lumMod val="75000"/>
                </a:schemeClr>
              </a:solidFill>
              <a:latin typeface="微软雅黑" panose="020b0503020204020204" pitchFamily="34" charset="-122"/>
              <a:ea typeface="微软雅黑" panose="020b0503020204020204" pitchFamily="34" charset="-122"/>
            </a:endParaRPr>
          </a:p>
        </p:txBody>
      </p:sp>
      <p:sp>
        <p:nvSpPr>
          <p:cNvPr id="210" name="TextBox 209"/>
          <p:cNvSpPr txBox="1"/>
          <p:nvPr>
            <p:custDataLst>
              <p:tags r:id="rId116"/>
            </p:custDataLst>
          </p:nvPr>
        </p:nvSpPr>
        <p:spPr>
          <a:xfrm>
            <a:off x="7731684" y="2220614"/>
            <a:ext cx="960804" cy="430887"/>
          </a:xfrm>
          <a:prstGeom prst="rect">
            <a:avLst/>
          </a:prstGeom>
          <a:noFill/>
        </p:spPr>
        <p:txBody>
          <a:bodyPr wrap="square" lIns="0" tIns="0" rIns="0" bIns="0" rtlCol="0" anchor="ctr">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lgn="ctr" defTabSz="914119">
              <a:spcAft>
                <a:spcPts val="900"/>
              </a:spcAft>
            </a:pPr>
            <a:r>
              <a:rPr lang="en-GB" sz="2800" b="1">
                <a:solidFill>
                  <a:schemeClr val="bg1"/>
                </a:solidFill>
                <a:latin typeface="微软雅黑" panose="020b0503020204020204" pitchFamily="34" charset="-122"/>
                <a:ea typeface="微软雅黑" panose="020b0503020204020204" pitchFamily="34" charset="-122"/>
              </a:rPr>
              <a:t>55%</a:t>
            </a:r>
          </a:p>
        </p:txBody>
      </p:sp>
      <p:sp>
        <p:nvSpPr>
          <p:cNvPr id="108" name="TextBox 107"/>
          <p:cNvSpPr txBox="1"/>
          <p:nvPr>
            <p:custDataLst>
              <p:tags r:id="rId117"/>
            </p:custDataLst>
          </p:nvPr>
        </p:nvSpPr>
        <p:spPr>
          <a:xfrm>
            <a:off x="2544652" y="2078429"/>
            <a:ext cx="871359" cy="276999"/>
          </a:xfrm>
          <a:prstGeom prst="rect">
            <a:avLst/>
          </a:prstGeom>
          <a:noFill/>
        </p:spPr>
        <p:txBody>
          <a:bodyPr wrap="square" lIns="0" tIns="0" rIns="0" bIns="0" rtlCol="0" anchor="ctr">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lgn="ctr" defTabSz="914119">
              <a:spcAft>
                <a:spcPts val="900"/>
              </a:spcAft>
            </a:pPr>
            <a:r>
              <a:rPr lang="en-GB" sz="1800" b="1">
                <a:solidFill>
                  <a:schemeClr val="accent2"/>
                </a:solidFill>
                <a:latin typeface="微软雅黑" panose="020b0503020204020204" pitchFamily="34" charset="-122"/>
                <a:ea typeface="微软雅黑" panose="020b0503020204020204" pitchFamily="34" charset="-122"/>
              </a:rPr>
              <a:t>77%</a:t>
            </a:r>
          </a:p>
        </p:txBody>
      </p:sp>
      <p:grpSp>
        <p:nvGrpSpPr>
          <p:cNvPr id="233" name="Group 232"/>
          <p:cNvGrpSpPr/>
          <p:nvPr>
            <p:custDataLst>
              <p:tags r:id="rId118"/>
            </p:custDataLst>
          </p:nvPr>
        </p:nvGrpSpPr>
        <p:grpSpPr>
          <a:xfrm>
            <a:off x="2544652" y="2727646"/>
            <a:ext cx="871359" cy="648000"/>
            <a:chOff x="2339313" y="3115348"/>
            <a:chExt cx="871359" cy="648000"/>
          </a:xfrm>
        </p:grpSpPr>
        <p:sp>
          <p:nvSpPr>
            <p:cNvPr id="228" name="Oval 227"/>
            <p:cNvSpPr/>
            <p:nvPr/>
          </p:nvSpPr>
          <p:spPr>
            <a:xfrm>
              <a:off x="2434095" y="3115348"/>
              <a:ext cx="648000" cy="648000"/>
            </a:xfrm>
            <a:prstGeom prst="ellipse">
              <a:avLst/>
            </a:prstGeom>
            <a:noFill/>
            <a:ln w="19050">
              <a:solidFill>
                <a:schemeClr val="accent4"/>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pic>
          <p:nvPicPr>
            <p:cNvPr id="229" name="Picture 3"/>
            <p:cNvPicPr>
              <a:picLocks noChangeAspect="1" noChangeArrowheads="1"/>
            </p:cNvPicPr>
            <p:nvPr/>
          </p:nvPicPr>
          <p:blipFill>
            <a:blip r:embed="rId119">
              <a:extLst>
                <a:ext uri="{28A0092B-C50C-407E-A947-70E740481C1C}">
                  <a14:useLocalDpi xmlns:a14="http://schemas.microsoft.com/office/drawing/2010/main" val="0"/>
                </a:ext>
              </a:extLst>
            </a:blip>
            <a:srcRect t="49776" b="1"/>
            <a:stretch>
              <a:fillRect/>
            </a:stretch>
          </p:blipFill>
          <p:spPr bwMode="auto">
            <a:xfrm>
              <a:off x="2455270" y="3439348"/>
              <a:ext cx="612000" cy="308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31" name="TextBox 130"/>
            <p:cNvSpPr txBox="1"/>
            <p:nvPr/>
          </p:nvSpPr>
          <p:spPr>
            <a:xfrm>
              <a:off x="2339313" y="3302089"/>
              <a:ext cx="871359" cy="276999"/>
            </a:xfrm>
            <a:prstGeom prst="rect">
              <a:avLst/>
            </a:prstGeom>
            <a:noFill/>
          </p:spPr>
          <p:txBody>
            <a:bodyPr wrap="square" lIns="0" tIns="0" rIns="0" bIns="0" rtlCol="0" anchor="ctr">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lgn="ctr" defTabSz="914119">
                <a:spcAft>
                  <a:spcPts val="900"/>
                </a:spcAft>
              </a:pPr>
              <a:r>
                <a:rPr lang="en-GB" sz="1800" b="1">
                  <a:solidFill>
                    <a:schemeClr val="accent4"/>
                  </a:solidFill>
                  <a:latin typeface="微软雅黑" panose="020b0503020204020204" pitchFamily="34" charset="-122"/>
                  <a:ea typeface="微软雅黑" panose="020b0503020204020204" pitchFamily="34" charset="-122"/>
                </a:rPr>
                <a:t>52%</a:t>
              </a:r>
            </a:p>
          </p:txBody>
        </p:sp>
      </p:grpSp>
      <p:sp>
        <p:nvSpPr>
          <p:cNvPr id="236" name="Isosceles Triangle 235"/>
          <p:cNvSpPr/>
          <p:nvPr>
            <p:custDataLst>
              <p:tags r:id="rId120"/>
            </p:custDataLst>
          </p:nvPr>
        </p:nvSpPr>
        <p:spPr>
          <a:xfrm rot="17259168">
            <a:off x="2553727" y="2901697"/>
            <a:ext cx="102394" cy="106665"/>
          </a:xfrm>
          <a:prstGeom prst="triangle">
            <a:avLst/>
          </a:prstGeom>
          <a:solidFill>
            <a:schemeClr val="accent4"/>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37" name="Isosceles Triangle 236"/>
          <p:cNvSpPr/>
          <p:nvPr>
            <p:custDataLst>
              <p:tags r:id="rId121"/>
            </p:custDataLst>
          </p:nvPr>
        </p:nvSpPr>
        <p:spPr>
          <a:xfrm rot="16200000">
            <a:off x="2542140" y="2154222"/>
            <a:ext cx="102394" cy="106665"/>
          </a:xfrm>
          <a:prstGeom prst="triangle">
            <a:avLst/>
          </a:prstGeom>
          <a:solidFill>
            <a:schemeClr val="accent2"/>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grpSp>
        <p:nvGrpSpPr>
          <p:cNvPr id="288" name="Group 287"/>
          <p:cNvGrpSpPr/>
          <p:nvPr>
            <p:custDataLst>
              <p:tags r:id="rId122"/>
            </p:custDataLst>
          </p:nvPr>
        </p:nvGrpSpPr>
        <p:grpSpPr>
          <a:xfrm>
            <a:off x="480090" y="1236174"/>
            <a:ext cx="3799925" cy="340495"/>
            <a:chOff x="366669" y="1275701"/>
            <a:chExt cx="11506720" cy="415340"/>
          </a:xfrm>
        </p:grpSpPr>
        <p:sp>
          <p:nvSpPr>
            <p:cNvPr id="289" name="Rectangle 288"/>
            <p:cNvSpPr/>
            <p:nvPr/>
          </p:nvSpPr>
          <p:spPr>
            <a:xfrm>
              <a:off x="366669" y="1275701"/>
              <a:ext cx="11506720" cy="333775"/>
            </a:xfrm>
            <a:prstGeom prst="rect">
              <a:avLst/>
            </a:prstGeom>
            <a:noFill/>
            <a:ln w="12700">
              <a:noFill/>
            </a:ln>
          </p:spPr>
          <p:txBody>
            <a:bodyPr vert="horz" wrap="square" lIns="73262" tIns="36631" rIns="73262" bIns="36631"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zh-CN" altLang="en-US" sz="1400">
                  <a:solidFill>
                    <a:schemeClr val="tx2">
                      <a:lumMod val="75000"/>
                    </a:schemeClr>
                  </a:solidFill>
                  <a:latin typeface="微软雅黑" panose="020b0503020204020204" pitchFamily="34" charset="-122"/>
                  <a:ea typeface="微软雅黑" panose="020b0503020204020204" pitchFamily="34" charset="-122"/>
                </a:rPr>
                <a:t>数据的有效利用率降低</a:t>
              </a:r>
              <a:endParaRPr lang="en-GB" sz="1400">
                <a:solidFill>
                  <a:schemeClr val="tx2">
                    <a:lumMod val="75000"/>
                  </a:schemeClr>
                </a:solidFill>
                <a:latin typeface="微软雅黑" panose="020b0503020204020204" pitchFamily="34" charset="-122"/>
                <a:ea typeface="微软雅黑" panose="020b0503020204020204" pitchFamily="34" charset="-122"/>
              </a:endParaRPr>
            </a:p>
          </p:txBody>
        </p:sp>
        <p:cxnSp>
          <p:nvCxnSpPr>
            <p:cNvPr id="290" name="Straight Connector 289"/>
            <p:cNvCxnSpPr/>
            <p:nvPr/>
          </p:nvCxnSpPr>
          <p:spPr>
            <a:xfrm>
              <a:off x="411359" y="1691041"/>
              <a:ext cx="11389779" cy="0"/>
            </a:xfrm>
            <a:prstGeom prst="line">
              <a:avLst/>
            </a:prstGeom>
            <a:ln w="12700">
              <a:solidFill>
                <a:schemeClr val="accent3">
                  <a:lumMod val="75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91" name="Group 290"/>
          <p:cNvGrpSpPr/>
          <p:nvPr>
            <p:custDataLst>
              <p:tags r:id="rId123"/>
            </p:custDataLst>
          </p:nvPr>
        </p:nvGrpSpPr>
        <p:grpSpPr>
          <a:xfrm>
            <a:off x="5126980" y="1241529"/>
            <a:ext cx="3565539" cy="335135"/>
            <a:chOff x="366666" y="1282239"/>
            <a:chExt cx="11753948" cy="408802"/>
          </a:xfrm>
        </p:grpSpPr>
        <p:sp>
          <p:nvSpPr>
            <p:cNvPr id="292" name="Rectangle 291"/>
            <p:cNvSpPr/>
            <p:nvPr/>
          </p:nvSpPr>
          <p:spPr>
            <a:xfrm>
              <a:off x="366666" y="1282239"/>
              <a:ext cx="11753948" cy="333775"/>
            </a:xfrm>
            <a:prstGeom prst="rect">
              <a:avLst/>
            </a:prstGeom>
            <a:noFill/>
            <a:ln w="12700">
              <a:noFill/>
            </a:ln>
          </p:spPr>
          <p:txBody>
            <a:bodyPr vert="horz" wrap="square" lIns="73262" tIns="36631" rIns="73262" bIns="36631"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236"/>
              <a:r>
                <a:rPr lang="zh-CN" altLang="en-US" sz="1400">
                  <a:solidFill>
                    <a:schemeClr val="tx2">
                      <a:lumMod val="75000"/>
                    </a:schemeClr>
                  </a:solidFill>
                  <a:latin typeface="微软雅黑" panose="020b0503020204020204" pitchFamily="34" charset="-122"/>
                  <a:ea typeface="微软雅黑" panose="020b0503020204020204" pitchFamily="34" charset="-122"/>
                </a:rPr>
                <a:t>从数据到洞察力是主要的挑战</a:t>
              </a:r>
              <a:endParaRPr lang="en-GB" sz="1400">
                <a:solidFill>
                  <a:schemeClr val="tx2">
                    <a:lumMod val="75000"/>
                  </a:schemeClr>
                </a:solidFill>
                <a:latin typeface="微软雅黑" panose="020b0503020204020204" pitchFamily="34" charset="-122"/>
                <a:ea typeface="微软雅黑" panose="020b0503020204020204" pitchFamily="34" charset="-122"/>
              </a:endParaRPr>
            </a:p>
          </p:txBody>
        </p:sp>
        <p:cxnSp>
          <p:nvCxnSpPr>
            <p:cNvPr id="293" name="Straight Connector 292"/>
            <p:cNvCxnSpPr/>
            <p:nvPr/>
          </p:nvCxnSpPr>
          <p:spPr>
            <a:xfrm>
              <a:off x="411360" y="1691041"/>
              <a:ext cx="11389779" cy="0"/>
            </a:xfrm>
            <a:prstGeom prst="line">
              <a:avLst/>
            </a:prstGeom>
            <a:ln w="12700">
              <a:solidFill>
                <a:schemeClr val="accent3">
                  <a:lumMod val="7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94" name="Title 1"/>
          <p:cNvSpPr txBox="1"/>
          <p:nvPr>
            <p:custDataLst>
              <p:tags r:id="rId124"/>
            </p:custDataLst>
          </p:nvPr>
        </p:nvSpPr>
        <p:spPr>
          <a:xfrm>
            <a:off x="227161" y="4755699"/>
            <a:ext cx="5328000" cy="121468"/>
          </a:xfrm>
          <a:prstGeom prst="rect">
            <a:avLst/>
          </a:prstGeom>
        </p:spPr>
        <p:txBody>
          <a:bodyPr vert="horz" lIns="0" tIns="0" rIns="0" bIns="0" rtlCol="0" anchor="ctr" anchorCtr="0">
            <a:noAutofit/>
          </a:bodyPr>
          <a:lstStyle>
            <a:defPPr>
              <a:defRPr lang="en-US"/>
            </a:defPPr>
            <a:lvl1pPr marL="0" algn="l" defTabSz="848899" rtl="0" eaLnBrk="1" latinLnBrk="0" hangingPunct="1">
              <a:lnSpc>
                <a:spcPct val="100000"/>
              </a:lnSpc>
              <a:spcBef>
                <a:spcPct val="0"/>
              </a:spcBef>
              <a:buNone/>
              <a:defRPr sz="20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en-GB" sz="700" b="0" i="0">
                <a:solidFill>
                  <a:schemeClr val="tx1">
                    <a:lumMod val="75000"/>
                    <a:lumOff val="25000"/>
                  </a:schemeClr>
                </a:solidFill>
                <a:latin typeface="微软雅黑" panose="020b0503020204020204" pitchFamily="34" charset="-122"/>
                <a:ea typeface="微软雅黑" panose="020b0503020204020204" pitchFamily="34" charset="-122"/>
                <a:cs typeface="Roboto Condensed Bold"/>
              </a:rPr>
              <a:t>Source: MIT Sloan Management Review 2015, PwC Digital IQ Survey 2014, PwC Big Decision Survey 2014</a:t>
            </a:r>
          </a:p>
        </p:txBody>
      </p:sp>
      <p:sp>
        <p:nvSpPr>
          <p:cNvPr id="7" name="Rectangle 6"/>
          <p:cNvSpPr/>
          <p:nvPr>
            <p:custDataLst>
              <p:tags r:id="rId125"/>
            </p:custDataLst>
          </p:nvPr>
        </p:nvSpPr>
        <p:spPr>
          <a:xfrm>
            <a:off x="2639423" y="1872556"/>
            <a:ext cx="655251" cy="205897"/>
          </a:xfrm>
          <a:prstGeom prst="rect">
            <a:avLst/>
          </a:prstGeom>
          <a:solidFill>
            <a:schemeClr val="bg1"/>
          </a:solidFill>
          <a:ln w="6350">
            <a:no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
        <p:nvSpPr>
          <p:cNvPr id="224" name="Oval 223"/>
          <p:cNvSpPr/>
          <p:nvPr>
            <p:custDataLst>
              <p:tags r:id="rId126"/>
            </p:custDataLst>
          </p:nvPr>
        </p:nvSpPr>
        <p:spPr>
          <a:xfrm>
            <a:off x="2646648" y="1907611"/>
            <a:ext cx="648000" cy="648000"/>
          </a:xfrm>
          <a:prstGeom prst="ellipse">
            <a:avLst/>
          </a:prstGeom>
          <a:noFill/>
          <a:ln w="19050">
            <a:solidFill>
              <a:schemeClr val="accent2"/>
            </a:solidFill>
          </a:ln>
        </p:spPr>
        <p:txBody>
          <a:bodyPr rot="0" spcFirstLastPara="0" vertOverflow="overflow" horzOverflow="overflow" vert="horz" wrap="square" lIns="91413" tIns="45708" rIns="91413" bIns="45708"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lang="en-GB" smtClean="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67013337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1"/>
          <p:cNvSpPr txBox="1"/>
          <p:nvPr/>
        </p:nvSpPr>
        <p:spPr>
          <a:xfrm>
            <a:off x="458388" y="153531"/>
            <a:ext cx="8179724" cy="387304"/>
          </a:xfrm>
          <a:prstGeom prst="rect">
            <a:avLst/>
          </a:prstGeom>
        </p:spPr>
        <p:txBody>
          <a:bodyPr vert="horz" lIns="0" tIns="0" rIns="0" bIns="0" rtlCol="0" anchor="t" anchorCtr="0">
            <a:noAutofit/>
          </a:bodyPr>
          <a:lstStyle>
            <a:defPPr>
              <a:defRPr lang="en-US"/>
            </a:defPPr>
            <a:lvl1pPr marL="0" algn="l" defTabSz="910880" rtl="0" eaLnBrk="1" latinLnBrk="0" hangingPunct="1">
              <a:spcBef>
                <a:spcPct val="0"/>
              </a:spcBef>
              <a:buNone/>
              <a:defRPr sz="1600" b="1" i="1" kern="120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zh-CN" altLang="en-US" sz="1800" i="0" smtClean="0">
                <a:latin typeface="微软雅黑" panose="020b0503020204020204" pitchFamily="34" charset="-122"/>
                <a:ea typeface="微软雅黑" panose="020b0503020204020204" pitchFamily="34" charset="-122"/>
                <a:cs typeface="Georgia"/>
              </a:rPr>
              <a:t>大数据技术的趋势</a:t>
            </a:r>
            <a:endParaRPr lang="en-GB" sz="1800" i="0">
              <a:latin typeface="微软雅黑" panose="020b0503020204020204" pitchFamily="34" charset="-122"/>
              <a:ea typeface="微软雅黑" panose="020b0503020204020204" pitchFamily="34" charset="-122"/>
              <a:cs typeface="Georgia"/>
            </a:endParaRPr>
          </a:p>
        </p:txBody>
      </p:sp>
      <p:sp>
        <p:nvSpPr>
          <p:cNvPr id="4" name="Rectangle 3"/>
          <p:cNvSpPr/>
          <p:nvPr/>
        </p:nvSpPr>
        <p:spPr>
          <a:xfrm>
            <a:off x="606500" y="876859"/>
            <a:ext cx="1909805" cy="708036"/>
          </a:xfrm>
          <a:prstGeom prst="rect">
            <a:avLst/>
          </a:prstGeom>
          <a:solidFill>
            <a:srgbClr val="A85B62"/>
          </a:solidFill>
          <a:ln w="9525" cap="flat" cmpd="sng" algn="ctr">
            <a:solidFill>
              <a:srgbClr val="FFFFFF"/>
            </a:solidFill>
            <a:prstDash val="solid"/>
          </a:ln>
          <a:effectLst/>
        </p:spPr>
        <p:txBody>
          <a:bodyPr lIns="81706" tIns="40851" rIns="81706" bIns="40851"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910241" eaLnBrk="1" fontAlgn="auto" latinLnBrk="0" hangingPunct="1">
              <a:lnSpc>
                <a:spcPct val="100000"/>
              </a:lnSpc>
              <a:spcBef>
                <a:spcPct val="0"/>
              </a:spcBef>
              <a:spcAft>
                <a:spcPct val="0"/>
              </a:spcAft>
              <a:buClrTx/>
              <a:buSzTx/>
              <a:buFontTx/>
              <a:buNone/>
              <a:defRPr/>
            </a:pPr>
            <a:r>
              <a:rPr kumimoji="0" lang="zh-CN" altLang="en-GB"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数据分析朝深度发展，开源</a:t>
            </a:r>
            <a:r>
              <a:rPr kumimoji="0" lang="en-GB" altLang="zh-CN"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R</a:t>
            </a:r>
            <a:r>
              <a:rPr kumimoji="0" lang="zh-CN" altLang="en-GB"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语言与</a:t>
            </a:r>
            <a:r>
              <a:rPr kumimoji="0" lang="en-GB" altLang="zh-CN"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BIG DATA</a:t>
            </a:r>
            <a:r>
              <a:rPr kumimoji="0" lang="zh-CN" altLang="en-GB"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天然结合</a:t>
            </a:r>
            <a:endParaRPr kumimoji="0" lang="en-GB"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5" name="Rectangle 4"/>
          <p:cNvSpPr/>
          <p:nvPr/>
        </p:nvSpPr>
        <p:spPr>
          <a:xfrm>
            <a:off x="606500" y="1697591"/>
            <a:ext cx="1909805" cy="708036"/>
          </a:xfrm>
          <a:prstGeom prst="rect">
            <a:avLst/>
          </a:prstGeom>
          <a:solidFill>
            <a:srgbClr val="CDA1A5"/>
          </a:solidFill>
          <a:ln w="12700" algn="ctr">
            <a:solidFill>
              <a:srgbClr val="FFFFFF"/>
            </a:solidFill>
            <a:miter lim="800000"/>
          </a:ln>
          <a:effectLst/>
        </p:spPr>
        <p:txBody>
          <a:bodyPr lIns="64321" tIns="0" rIns="0"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0241" eaLnBrk="0" hangingPunct="0"/>
            <a:r>
              <a:rPr lang="zh-CN" altLang="en-US" sz="900" b="1">
                <a:solidFill>
                  <a:srgbClr val="FFFFFF"/>
                </a:solidFill>
                <a:latin typeface="微软雅黑" panose="020b0503020204020204" pitchFamily="34" charset="-122"/>
                <a:ea typeface="微软雅黑" panose="020b0503020204020204" pitchFamily="34" charset="-122"/>
              </a:rPr>
              <a:t>分布式内存技术和</a:t>
            </a:r>
            <a:r>
              <a:rPr lang="en-US" altLang="zh-CN" sz="900" b="1">
                <a:solidFill>
                  <a:srgbClr val="FFFFFF"/>
                </a:solidFill>
                <a:latin typeface="微软雅黑" panose="020b0503020204020204" pitchFamily="34" charset="-122"/>
                <a:ea typeface="微软雅黑" panose="020b0503020204020204" pitchFamily="34" charset="-122"/>
              </a:rPr>
              <a:t>Hadoop</a:t>
            </a:r>
            <a:r>
              <a:rPr lang="zh-CN" altLang="en-US" sz="900" b="1">
                <a:solidFill>
                  <a:srgbClr val="FFFFFF"/>
                </a:solidFill>
                <a:latin typeface="微软雅黑" panose="020b0503020204020204" pitchFamily="34" charset="-122"/>
                <a:ea typeface="微软雅黑" panose="020b0503020204020204" pitchFamily="34" charset="-122"/>
              </a:rPr>
              <a:t>技术的融合架构使得</a:t>
            </a:r>
            <a:r>
              <a:rPr lang="en-US" altLang="zh-CN" sz="900" b="1">
                <a:solidFill>
                  <a:srgbClr val="FFFFFF"/>
                </a:solidFill>
                <a:latin typeface="微软雅黑" panose="020b0503020204020204" pitchFamily="34" charset="-122"/>
                <a:ea typeface="微软雅黑" panose="020b0503020204020204" pitchFamily="34" charset="-122"/>
              </a:rPr>
              <a:t>Hadoop</a:t>
            </a:r>
            <a:r>
              <a:rPr lang="zh-CN" altLang="en-US" sz="900" b="1">
                <a:solidFill>
                  <a:srgbClr val="FFFFFF"/>
                </a:solidFill>
                <a:latin typeface="微软雅黑" panose="020b0503020204020204" pitchFamily="34" charset="-122"/>
                <a:ea typeface="微软雅黑" panose="020b0503020204020204" pitchFamily="34" charset="-122"/>
              </a:rPr>
              <a:t>进入了实时分析的领域，极大增加了对</a:t>
            </a:r>
            <a:r>
              <a:rPr lang="en-US" altLang="zh-CN" sz="900" b="1">
                <a:solidFill>
                  <a:srgbClr val="FFFFFF"/>
                </a:solidFill>
                <a:latin typeface="微软雅黑" panose="020b0503020204020204" pitchFamily="34" charset="-122"/>
                <a:ea typeface="微软雅黑" panose="020b0503020204020204" pitchFamily="34" charset="-122"/>
              </a:rPr>
              <a:t>MPP</a:t>
            </a:r>
            <a:r>
              <a:rPr lang="zh-CN" altLang="en-US" sz="900" b="1">
                <a:solidFill>
                  <a:srgbClr val="FFFFFF"/>
                </a:solidFill>
                <a:latin typeface="微软雅黑" panose="020b0503020204020204" pitchFamily="34" charset="-122"/>
                <a:ea typeface="微软雅黑" panose="020b0503020204020204" pitchFamily="34" charset="-122"/>
              </a:rPr>
              <a:t>分析型数据库阵营的威胁</a:t>
            </a:r>
          </a:p>
        </p:txBody>
      </p:sp>
      <p:sp>
        <p:nvSpPr>
          <p:cNvPr id="6" name="Rectangle 5"/>
          <p:cNvSpPr/>
          <p:nvPr/>
        </p:nvSpPr>
        <p:spPr>
          <a:xfrm>
            <a:off x="606500" y="2534126"/>
            <a:ext cx="1909805" cy="708036"/>
          </a:xfrm>
          <a:prstGeom prst="rect">
            <a:avLst/>
          </a:prstGeom>
          <a:solidFill>
            <a:srgbClr val="EB8C00"/>
          </a:solidFill>
          <a:ln w="12700" algn="ctr">
            <a:solidFill>
              <a:srgbClr val="FFFFFF"/>
            </a:solidFill>
            <a:miter lim="800000"/>
          </a:ln>
          <a:effectLst/>
        </p:spPr>
        <p:txBody>
          <a:bodyPr lIns="64321" tIns="0" rIns="0"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0241" eaLnBrk="0" hangingPunct="0"/>
            <a:r>
              <a:rPr lang="zh-CN" altLang="en-GB" sz="900" b="1">
                <a:solidFill>
                  <a:srgbClr val="000000"/>
                </a:solidFill>
                <a:latin typeface="微软雅黑" panose="020b0503020204020204" pitchFamily="34" charset="-122"/>
                <a:ea typeface="微软雅黑" panose="020b0503020204020204" pitchFamily="34" charset="-122"/>
              </a:rPr>
              <a:t>传统</a:t>
            </a:r>
            <a:r>
              <a:rPr lang="en-GB" altLang="zh-CN" sz="900" b="1">
                <a:solidFill>
                  <a:srgbClr val="000000"/>
                </a:solidFill>
                <a:latin typeface="微软雅黑" panose="020b0503020204020204" pitchFamily="34" charset="-122"/>
                <a:ea typeface="微软雅黑" panose="020b0503020204020204" pitchFamily="34" charset="-122"/>
              </a:rPr>
              <a:t>BI</a:t>
            </a:r>
            <a:r>
              <a:rPr lang="zh-CN" altLang="en-GB" sz="900" b="1">
                <a:solidFill>
                  <a:srgbClr val="000000"/>
                </a:solidFill>
                <a:latin typeface="微软雅黑" panose="020b0503020204020204" pitchFamily="34" charset="-122"/>
                <a:ea typeface="微软雅黑" panose="020b0503020204020204" pitchFamily="34" charset="-122"/>
              </a:rPr>
              <a:t>向实时的数据可视化发展</a:t>
            </a:r>
            <a:endParaRPr lang="en-GB" sz="900" b="1">
              <a:solidFill>
                <a:srgbClr val="000000"/>
              </a:solidFill>
              <a:latin typeface="微软雅黑" panose="020b0503020204020204" pitchFamily="34" charset="-122"/>
              <a:ea typeface="微软雅黑" panose="020b0503020204020204" pitchFamily="34" charset="-122"/>
            </a:endParaRPr>
          </a:p>
        </p:txBody>
      </p:sp>
      <p:sp>
        <p:nvSpPr>
          <p:cNvPr id="7" name="Rectangle 6"/>
          <p:cNvSpPr/>
          <p:nvPr/>
        </p:nvSpPr>
        <p:spPr>
          <a:xfrm>
            <a:off x="606500" y="3375491"/>
            <a:ext cx="1909805" cy="708036"/>
          </a:xfrm>
          <a:prstGeom prst="rect">
            <a:avLst/>
          </a:prstGeom>
          <a:solidFill>
            <a:srgbClr val="82141E"/>
          </a:solidFill>
          <a:ln w="9525" cap="flat" cmpd="sng" algn="ctr">
            <a:solidFill>
              <a:srgbClr val="FFFFFF"/>
            </a:solidFill>
            <a:prstDash val="solid"/>
          </a:ln>
          <a:effectLst/>
        </p:spPr>
        <p:txBody>
          <a:bodyPr lIns="81706" tIns="40851" rIns="81706" bIns="40851"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910241" eaLnBrk="1" fontAlgn="auto" latinLnBrk="0" hangingPunct="1">
              <a:lnSpc>
                <a:spcPct val="100000"/>
              </a:lnSpc>
              <a:spcBef>
                <a:spcPct val="0"/>
              </a:spcBef>
              <a:spcAft>
                <a:spcPct val="0"/>
              </a:spcAft>
              <a:buClrTx/>
              <a:buSzTx/>
              <a:buFontTx/>
              <a:buNone/>
              <a:defRPr/>
            </a:pPr>
            <a:r>
              <a:rPr kumimoji="0" lang="zh-CN" altLang="en-US"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人工智能是硅谷目前最新的“军备竞赛”</a:t>
            </a:r>
          </a:p>
        </p:txBody>
      </p:sp>
      <p:sp>
        <p:nvSpPr>
          <p:cNvPr id="8" name="Rectangle 7"/>
          <p:cNvSpPr/>
          <p:nvPr/>
        </p:nvSpPr>
        <p:spPr>
          <a:xfrm>
            <a:off x="606500" y="4225746"/>
            <a:ext cx="1909805" cy="708036"/>
          </a:xfrm>
          <a:prstGeom prst="rect">
            <a:avLst/>
          </a:prstGeom>
          <a:solidFill>
            <a:srgbClr val="968C6D"/>
          </a:solidFill>
          <a:ln w="9525" cap="flat" cmpd="sng" algn="ctr">
            <a:solidFill>
              <a:srgbClr val="FFFFFF"/>
            </a:solidFill>
            <a:prstDash val="solid"/>
          </a:ln>
          <a:effectLst/>
        </p:spPr>
        <p:txBody>
          <a:bodyPr lIns="81706" tIns="40851" rIns="81706" bIns="40851"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910241" eaLnBrk="1" fontAlgn="auto" latinLnBrk="0" hangingPunct="1">
              <a:lnSpc>
                <a:spcPct val="100000"/>
              </a:lnSpc>
              <a:spcBef>
                <a:spcPct val="0"/>
              </a:spcBef>
              <a:spcAft>
                <a:spcPct val="0"/>
              </a:spcAft>
              <a:buClrTx/>
              <a:buSzTx/>
              <a:buFontTx/>
              <a:buNone/>
              <a:defRPr/>
            </a:pPr>
            <a:r>
              <a:rPr kumimoji="0" lang="zh-CN" altLang="en-US" sz="9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大数据技术向云计算演化，云平台战略是未来争夺的焦点</a:t>
            </a:r>
          </a:p>
        </p:txBody>
      </p:sp>
      <p:sp>
        <p:nvSpPr>
          <p:cNvPr id="9" name="Line 3"/>
          <p:cNvSpPr>
            <a:spLocks noChangeShapeType="1"/>
          </p:cNvSpPr>
          <p:nvPr/>
        </p:nvSpPr>
        <p:spPr bwMode="auto">
          <a:xfrm flipH="1">
            <a:off x="2701275" y="749795"/>
            <a:ext cx="0" cy="4073095"/>
          </a:xfrm>
          <a:prstGeom prst="line">
            <a:avLst/>
          </a:prstGeom>
          <a:noFill/>
          <a:ln w="9525">
            <a:solidFill>
              <a:srgbClr val="000000"/>
            </a:solidFill>
            <a:prstDash val="dash"/>
            <a:rou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81706" tIns="40851" rIns="81706" bIns="40851"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910241" eaLnBrk="0" fontAlgn="base" latinLnBrk="0" hangingPunct="0">
              <a:lnSpc>
                <a:spcPct val="100000"/>
              </a:lnSpc>
              <a:spcBef>
                <a:spcPct val="0"/>
              </a:spcBef>
              <a:spcAft>
                <a:spcPct val="0"/>
              </a:spcAft>
              <a:buClrTx/>
              <a:buSzTx/>
              <a:buFontTx/>
              <a:buNone/>
              <a:defRPr/>
            </a:pPr>
            <a:endParaRPr kumimoji="0" lang="en-US" sz="11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 name="Line 3"/>
          <p:cNvSpPr>
            <a:spLocks noChangeShapeType="1"/>
          </p:cNvSpPr>
          <p:nvPr/>
        </p:nvSpPr>
        <p:spPr bwMode="auto">
          <a:xfrm flipH="1">
            <a:off x="5151483" y="769277"/>
            <a:ext cx="0" cy="4182698"/>
          </a:xfrm>
          <a:prstGeom prst="line">
            <a:avLst/>
          </a:prstGeom>
          <a:noFill/>
          <a:ln w="9525">
            <a:solidFill>
              <a:srgbClr val="000000"/>
            </a:solidFill>
            <a:prstDash val="dash"/>
            <a:rou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81706" tIns="40851" rIns="81706" bIns="40851"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910241" eaLnBrk="0" fontAlgn="base" latinLnBrk="0" hangingPunct="0">
              <a:lnSpc>
                <a:spcPct val="100000"/>
              </a:lnSpc>
              <a:spcBef>
                <a:spcPct val="0"/>
              </a:spcBef>
              <a:spcAft>
                <a:spcPct val="0"/>
              </a:spcAft>
              <a:buClrTx/>
              <a:buSzTx/>
              <a:buFontTx/>
              <a:buNone/>
              <a:defRPr/>
            </a:pPr>
            <a:endParaRPr kumimoji="0" lang="en-US" sz="11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1" name="Rectangle 10"/>
          <p:cNvSpPr/>
          <p:nvPr/>
        </p:nvSpPr>
        <p:spPr>
          <a:xfrm>
            <a:off x="2915903" y="876263"/>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Analytics</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12" name="Text Placeholder 2"/>
          <p:cNvSpPr txBox="1"/>
          <p:nvPr/>
        </p:nvSpPr>
        <p:spPr>
          <a:xfrm>
            <a:off x="616117" y="555266"/>
            <a:ext cx="1808793" cy="169277"/>
          </a:xfrm>
          <a:prstGeom prst="rect">
            <a:avLst/>
          </a:prstGeom>
        </p:spPr>
        <p:txBody>
          <a:bodyPr vert="horz" wrap="square" lIns="0" tIns="0" rIns="0" bIns="0" rtlCol="0">
            <a:spAutoFit/>
          </a:bodyPr>
          <a:lstStyle>
            <a:defPPr>
              <a:defRPr lang="en-US"/>
            </a:defPPr>
            <a:lvl1pPr marL="0" indent="0" algn="l" defTabSz="914400" rtl="0" eaLnBrk="1" latinLnBrk="0" hangingPunct="1">
              <a:lnSpc>
                <a:spcPts val="2160"/>
              </a:lnSpc>
              <a:spcBef>
                <a:spcPct val="0"/>
              </a:spcBef>
              <a:spcAft>
                <a:spcPct val="0"/>
              </a:spcAft>
              <a:buFont typeface="Arial" pitchFamily="34" charset="0"/>
              <a:buNone/>
              <a:defRPr sz="1800" b="1" kern="1200">
                <a:solidFill>
                  <a:schemeClr val="tx1"/>
                </a:solidFill>
                <a:latin typeface="+mn-lt"/>
                <a:ea typeface="+mn-ea"/>
                <a:cs typeface="+mn-cs"/>
              </a:defRPr>
            </a:lvl1pPr>
            <a:lvl2pPr marL="378000" indent="-180000" algn="l" defTabSz="914400" rtl="0" eaLnBrk="1" latinLnBrk="0" hangingPunct="1">
              <a:lnSpc>
                <a:spcPct val="90000"/>
              </a:lnSpc>
              <a:spcBef>
                <a:spcPts val="600"/>
              </a:spcBef>
              <a:buFont typeface="Arial" pitchFamily="34" charset="0"/>
              <a:buChar char="–"/>
              <a:defRPr sz="1400" b="0" kern="1200">
                <a:solidFill>
                  <a:schemeClr val="tx1"/>
                </a:solidFill>
                <a:latin typeface="+mn-lt"/>
                <a:ea typeface="+mn-ea"/>
                <a:cs typeface="+mn-cs"/>
              </a:defRPr>
            </a:lvl2pPr>
            <a:lvl3pPr marL="55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3pPr>
            <a:lvl4pPr marL="73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4pPr>
            <a:lvl5pPr marL="73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5pPr>
            <a:lvl6pPr marL="717550" indent="-179388"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717550" indent="-179388"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0000"/>
              </a:lnSpc>
            </a:pPr>
            <a:r>
              <a:rPr lang="zh-CN" altLang="en-GB" sz="1100">
                <a:solidFill>
                  <a:srgbClr val="000000"/>
                </a:solidFill>
                <a:latin typeface="微软雅黑" panose="020b0503020204020204" pitchFamily="34" charset="-122"/>
                <a:ea typeface="微软雅黑" panose="020b0503020204020204" pitchFamily="34" charset="-122"/>
              </a:rPr>
              <a:t>大数据技术近期</a:t>
            </a:r>
            <a:r>
              <a:rPr lang="en-GB" altLang="zh-CN" sz="1100">
                <a:solidFill>
                  <a:srgbClr val="000000"/>
                </a:solidFill>
                <a:latin typeface="微软雅黑" panose="020b0503020204020204" pitchFamily="34" charset="-122"/>
                <a:ea typeface="微软雅黑" panose="020b0503020204020204" pitchFamily="34" charset="-122"/>
              </a:rPr>
              <a:t>5</a:t>
            </a:r>
            <a:r>
              <a:rPr lang="zh-CN" altLang="en-GB" sz="1100">
                <a:solidFill>
                  <a:srgbClr val="000000"/>
                </a:solidFill>
                <a:latin typeface="微软雅黑" panose="020b0503020204020204" pitchFamily="34" charset="-122"/>
                <a:ea typeface="微软雅黑" panose="020b0503020204020204" pitchFamily="34" charset="-122"/>
              </a:rPr>
              <a:t>大趋势</a:t>
            </a:r>
            <a:endParaRPr lang="en-GB" sz="1100">
              <a:solidFill>
                <a:srgbClr val="000000"/>
              </a:solidFill>
              <a:latin typeface="微软雅黑" panose="020b0503020204020204" pitchFamily="34" charset="-122"/>
              <a:ea typeface="微软雅黑" panose="020b0503020204020204" pitchFamily="34" charset="-122"/>
            </a:endParaRPr>
          </a:p>
        </p:txBody>
      </p:sp>
      <p:sp>
        <p:nvSpPr>
          <p:cNvPr id="13" name="Text Placeholder 2"/>
          <p:cNvSpPr txBox="1"/>
          <p:nvPr/>
        </p:nvSpPr>
        <p:spPr>
          <a:xfrm>
            <a:off x="2880059" y="555268"/>
            <a:ext cx="1481231" cy="169277"/>
          </a:xfrm>
          <a:prstGeom prst="rect">
            <a:avLst/>
          </a:prstGeom>
        </p:spPr>
        <p:txBody>
          <a:bodyPr vert="horz" wrap="square" lIns="0" tIns="0" rIns="0" bIns="0" rtlCol="0">
            <a:spAutoFit/>
          </a:bodyPr>
          <a:lstStyle>
            <a:defPPr>
              <a:defRPr lang="en-US"/>
            </a:defPPr>
            <a:lvl1pPr marL="0" indent="0" algn="l" defTabSz="914400" rtl="0" eaLnBrk="1" latinLnBrk="0" hangingPunct="1">
              <a:lnSpc>
                <a:spcPts val="2160"/>
              </a:lnSpc>
              <a:spcBef>
                <a:spcPct val="0"/>
              </a:spcBef>
              <a:spcAft>
                <a:spcPct val="0"/>
              </a:spcAft>
              <a:buFont typeface="Arial" pitchFamily="34" charset="0"/>
              <a:buNone/>
              <a:defRPr sz="1800" b="1" kern="1200">
                <a:solidFill>
                  <a:schemeClr val="tx1"/>
                </a:solidFill>
                <a:latin typeface="+mn-lt"/>
                <a:ea typeface="+mn-ea"/>
                <a:cs typeface="+mn-cs"/>
              </a:defRPr>
            </a:lvl1pPr>
            <a:lvl2pPr marL="378000" indent="-180000" algn="l" defTabSz="914400" rtl="0" eaLnBrk="1" latinLnBrk="0" hangingPunct="1">
              <a:lnSpc>
                <a:spcPct val="90000"/>
              </a:lnSpc>
              <a:spcBef>
                <a:spcPts val="600"/>
              </a:spcBef>
              <a:buFont typeface="Arial" pitchFamily="34" charset="0"/>
              <a:buChar char="–"/>
              <a:defRPr sz="1400" b="0" kern="1200">
                <a:solidFill>
                  <a:schemeClr val="tx1"/>
                </a:solidFill>
                <a:latin typeface="+mn-lt"/>
                <a:ea typeface="+mn-ea"/>
                <a:cs typeface="+mn-cs"/>
              </a:defRPr>
            </a:lvl2pPr>
            <a:lvl3pPr marL="55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3pPr>
            <a:lvl4pPr marL="73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4pPr>
            <a:lvl5pPr marL="73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5pPr>
            <a:lvl6pPr marL="717550" indent="-179388"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717550" indent="-179388"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0000"/>
              </a:lnSpc>
            </a:pPr>
            <a:r>
              <a:rPr lang="zh-CN" altLang="en-GB" sz="1100">
                <a:solidFill>
                  <a:srgbClr val="000000"/>
                </a:solidFill>
                <a:latin typeface="微软雅黑" panose="020b0503020204020204" pitchFamily="34" charset="-122"/>
                <a:ea typeface="微软雅黑" panose="020b0503020204020204" pitchFamily="34" charset="-122"/>
              </a:rPr>
              <a:t>受趋势影响的技术堆栈</a:t>
            </a:r>
            <a:endParaRPr lang="en-GB" sz="1100">
              <a:solidFill>
                <a:srgbClr val="000000"/>
              </a:solidFill>
              <a:latin typeface="微软雅黑" panose="020b0503020204020204" pitchFamily="34" charset="-122"/>
              <a:ea typeface="微软雅黑" panose="020b0503020204020204" pitchFamily="34" charset="-122"/>
            </a:endParaRPr>
          </a:p>
        </p:txBody>
      </p:sp>
      <p:sp>
        <p:nvSpPr>
          <p:cNvPr id="14" name="Rectangle 13"/>
          <p:cNvSpPr/>
          <p:nvPr/>
        </p:nvSpPr>
        <p:spPr>
          <a:xfrm>
            <a:off x="2915903" y="1697601"/>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In Memory</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15" name="Rectangle 14"/>
          <p:cNvSpPr/>
          <p:nvPr/>
        </p:nvSpPr>
        <p:spPr>
          <a:xfrm>
            <a:off x="3992146" y="1696994"/>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Hadoop</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16" name="Rectangle 15"/>
          <p:cNvSpPr/>
          <p:nvPr/>
        </p:nvSpPr>
        <p:spPr>
          <a:xfrm>
            <a:off x="2915903" y="2533529"/>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Streaming</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17" name="Rectangle 16"/>
          <p:cNvSpPr/>
          <p:nvPr/>
        </p:nvSpPr>
        <p:spPr>
          <a:xfrm>
            <a:off x="4010072" y="2534136"/>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Visualization</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18" name="Rectangle 17"/>
          <p:cNvSpPr/>
          <p:nvPr/>
        </p:nvSpPr>
        <p:spPr>
          <a:xfrm>
            <a:off x="2915903" y="3376641"/>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AI</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19" name="Rectangle 18"/>
          <p:cNvSpPr/>
          <p:nvPr/>
        </p:nvSpPr>
        <p:spPr>
          <a:xfrm>
            <a:off x="4010072" y="3374894"/>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Machine Learning</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20" name="Rectangle 19"/>
          <p:cNvSpPr/>
          <p:nvPr/>
        </p:nvSpPr>
        <p:spPr>
          <a:xfrm>
            <a:off x="2915903" y="4225154"/>
            <a:ext cx="946093" cy="708641"/>
          </a:xfrm>
          <a:prstGeom prst="rect">
            <a:avLst/>
          </a:prstGeom>
          <a:solidFill>
            <a:srgbClr val="EAE8E2"/>
          </a:solidFill>
          <a:ln w="12700" algn="ctr">
            <a:solidFill>
              <a:srgbClr val="FFFFFF"/>
            </a:solidFill>
            <a:miter lim="800000"/>
          </a:ln>
          <a:effectLst/>
        </p:spPr>
        <p:txBody>
          <a:bodyPr lIns="32158" tIns="0" rIns="32158"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22787" eaLnBrk="0" fontAlgn="base" hangingPunct="0">
              <a:spcBef>
                <a:spcPct val="0"/>
              </a:spcBef>
              <a:spcAft>
                <a:spcPct val="0"/>
              </a:spcAft>
            </a:pPr>
            <a:r>
              <a:rPr lang="en-US" altLang="zh-CN" sz="900" b="1">
                <a:solidFill>
                  <a:srgbClr val="000000"/>
                </a:solidFill>
                <a:latin typeface="微软雅黑" panose="020b0503020204020204" pitchFamily="34" charset="-122"/>
                <a:ea typeface="微软雅黑" panose="020b0503020204020204" pitchFamily="34" charset="-122"/>
              </a:rPr>
              <a:t>Cloud</a:t>
            </a:r>
            <a:endParaRPr lang="zh-CN" altLang="en-US" sz="900" b="1">
              <a:solidFill>
                <a:srgbClr val="000000"/>
              </a:solidFill>
              <a:latin typeface="微软雅黑" panose="020b0503020204020204" pitchFamily="34" charset="-122"/>
              <a:ea typeface="微软雅黑" panose="020b0503020204020204" pitchFamily="34" charset="-122"/>
            </a:endParaRPr>
          </a:p>
        </p:txBody>
      </p:sp>
      <p:sp>
        <p:nvSpPr>
          <p:cNvPr id="21" name="Text Placeholder 2"/>
          <p:cNvSpPr txBox="1"/>
          <p:nvPr/>
        </p:nvSpPr>
        <p:spPr>
          <a:xfrm>
            <a:off x="5521494" y="554936"/>
            <a:ext cx="1613619" cy="169277"/>
          </a:xfrm>
          <a:prstGeom prst="rect">
            <a:avLst/>
          </a:prstGeom>
        </p:spPr>
        <p:txBody>
          <a:bodyPr vert="horz" wrap="square" lIns="0" tIns="0" rIns="0" bIns="0" rtlCol="0">
            <a:spAutoFit/>
          </a:bodyPr>
          <a:lstStyle>
            <a:defPPr>
              <a:defRPr lang="en-US"/>
            </a:defPPr>
            <a:lvl1pPr marL="0" indent="0" algn="l" defTabSz="914400" rtl="0" eaLnBrk="1" latinLnBrk="0" hangingPunct="1">
              <a:lnSpc>
                <a:spcPts val="2160"/>
              </a:lnSpc>
              <a:spcBef>
                <a:spcPct val="0"/>
              </a:spcBef>
              <a:spcAft>
                <a:spcPct val="0"/>
              </a:spcAft>
              <a:buFont typeface="Arial" pitchFamily="34" charset="0"/>
              <a:buNone/>
              <a:defRPr sz="1800" b="1" kern="1200">
                <a:solidFill>
                  <a:schemeClr val="tx1"/>
                </a:solidFill>
                <a:latin typeface="+mn-lt"/>
                <a:ea typeface="+mn-ea"/>
                <a:cs typeface="+mn-cs"/>
              </a:defRPr>
            </a:lvl1pPr>
            <a:lvl2pPr marL="378000" indent="-180000" algn="l" defTabSz="914400" rtl="0" eaLnBrk="1" latinLnBrk="0" hangingPunct="1">
              <a:lnSpc>
                <a:spcPct val="90000"/>
              </a:lnSpc>
              <a:spcBef>
                <a:spcPts val="600"/>
              </a:spcBef>
              <a:buFont typeface="Arial" pitchFamily="34" charset="0"/>
              <a:buChar char="–"/>
              <a:defRPr sz="1400" b="0" kern="1200">
                <a:solidFill>
                  <a:schemeClr val="tx1"/>
                </a:solidFill>
                <a:latin typeface="+mn-lt"/>
                <a:ea typeface="+mn-ea"/>
                <a:cs typeface="+mn-cs"/>
              </a:defRPr>
            </a:lvl2pPr>
            <a:lvl3pPr marL="55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3pPr>
            <a:lvl4pPr marL="73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4pPr>
            <a:lvl5pPr marL="738000" indent="-179388" algn="l" defTabSz="914400" rtl="0" eaLnBrk="1" latinLnBrk="0" hangingPunct="1">
              <a:lnSpc>
                <a:spcPct val="100000"/>
              </a:lnSpc>
              <a:spcBef>
                <a:spcPct val="0"/>
              </a:spcBef>
              <a:buFont typeface="Arial" pitchFamily="34" charset="0"/>
              <a:buChar char="–"/>
              <a:defRPr sz="1400" b="0" kern="1200">
                <a:solidFill>
                  <a:schemeClr val="tx1"/>
                </a:solidFill>
                <a:latin typeface="+mn-lt"/>
                <a:ea typeface="+mn-ea"/>
                <a:cs typeface="+mn-cs"/>
              </a:defRPr>
            </a:lvl5pPr>
            <a:lvl6pPr marL="717550" indent="-179388"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717550" indent="-179388"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0000"/>
              </a:lnSpc>
            </a:pPr>
            <a:r>
              <a:rPr lang="zh-CN" altLang="en-GB" sz="1100">
                <a:solidFill>
                  <a:srgbClr val="000000"/>
                </a:solidFill>
                <a:latin typeface="微软雅黑" panose="020b0503020204020204" pitchFamily="34" charset="-122"/>
                <a:ea typeface="微软雅黑" panose="020b0503020204020204" pitchFamily="34" charset="-122"/>
              </a:rPr>
              <a:t>趋势前沿厂商或开源技术</a:t>
            </a:r>
            <a:endParaRPr lang="en-GB" sz="1100">
              <a:solidFill>
                <a:srgbClr val="000000"/>
              </a:solidFill>
              <a:latin typeface="微软雅黑" panose="020b0503020204020204" pitchFamily="34" charset="-122"/>
              <a:ea typeface="微软雅黑" panose="020b0503020204020204" pitchFamily="34" charset="-122"/>
            </a:endParaRPr>
          </a:p>
        </p:txBody>
      </p:sp>
      <p:pic>
        <p:nvPicPr>
          <p:cNvPr id="22"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21463" y="908909"/>
            <a:ext cx="549449" cy="26097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3"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3302" y="948498"/>
            <a:ext cx="708055" cy="18170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4" name="Picture 2"/>
          <p:cNvPicPr>
            <a:picLocks noChangeAspect="1" noChangeArrowheads="1"/>
          </p:cNvPicPr>
          <p:nvPr>
            <p:custDataLst>
              <p:tags r:id="rId5"/>
            </p:custDataLst>
          </p:nvPr>
        </p:nvPicPr>
        <p:blipFill>
          <a:blip r:embed="rId4">
            <a:grayscl/>
            <a:biLevel thresh="50000"/>
          </a:blip>
          <a:stretch>
            <a:fillRect/>
          </a:stretch>
        </p:blipFill>
        <p:spPr bwMode="auto">
          <a:xfrm>
            <a:off x="5656232" y="1272116"/>
            <a:ext cx="279977" cy="273144"/>
          </a:xfrm>
          <a:prstGeom prst="rect">
            <a:avLst/>
          </a:prstGeom>
          <a:noFill/>
          <a:ln w="9525">
            <a:noFill/>
            <a:miter lim="800000"/>
          </a:ln>
        </p:spPr>
      </p:pic>
      <p:pic>
        <p:nvPicPr>
          <p:cNvPr id="25" name="Picture 15"/>
          <p:cNvPicPr>
            <a:picLocks noChangeAspect="1" noChangeArrowheads="1"/>
          </p:cNvPicPr>
          <p:nvPr>
            <p:custDataLst>
              <p:tags r:id="rId7"/>
            </p:custDataLst>
          </p:nvPr>
        </p:nvPicPr>
        <p:blipFill>
          <a:blip r:embed="rId6"/>
          <a:srcRect l="-1231" t="5882"/>
          <a:stretch>
            <a:fillRect/>
          </a:stretch>
        </p:blipFill>
        <p:spPr bwMode="auto">
          <a:xfrm>
            <a:off x="6288241" y="1272469"/>
            <a:ext cx="518102" cy="212912"/>
          </a:xfrm>
          <a:prstGeom prst="rect">
            <a:avLst/>
          </a:prstGeom>
          <a:noFill/>
          <a:ln w="9525" algn="ctr">
            <a:noFill/>
            <a:miter lim="800000"/>
          </a:ln>
        </p:spPr>
      </p:pic>
      <p:pic>
        <p:nvPicPr>
          <p:cNvPr id="26" name="Picture 8" descr="http://www.republik-it.com/wp-content/uploads/2010/06/oracle-logo.jpg"/>
          <p:cNvPicPr>
            <a:picLocks noChangeAspect="1" noChangeArrowheads="1"/>
          </p:cNvPicPr>
          <p:nvPr>
            <p:custDataLst>
              <p:tags r:id="rId9"/>
            </p:custDataLst>
          </p:nvPr>
        </p:nvPicPr>
        <p:blipFill>
          <a:blip r:embed="rId8"/>
          <a:stretch>
            <a:fillRect/>
          </a:stretch>
        </p:blipFill>
        <p:spPr bwMode="auto">
          <a:xfrm>
            <a:off x="6952693" y="963519"/>
            <a:ext cx="821171" cy="166687"/>
          </a:xfrm>
          <a:prstGeom prst="rect">
            <a:avLst/>
          </a:prstGeom>
          <a:noFill/>
          <a:ln w="9525">
            <a:noFill/>
            <a:miter lim="800000"/>
          </a:ln>
        </p:spPr>
      </p:pic>
      <p:pic>
        <p:nvPicPr>
          <p:cNvPr id="27" name="Picture 4"/>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7083414" y="1243896"/>
            <a:ext cx="559795" cy="27005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8" name="Picture 4"/>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5549685" y="1893225"/>
            <a:ext cx="559795" cy="27005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9" name="Picture 4"/>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6170410" y="1893225"/>
            <a:ext cx="753839" cy="24579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0" name="Picture 3"/>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7083414" y="1835950"/>
            <a:ext cx="559795" cy="48984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1" name="Picture 4"/>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5549639" y="2679718"/>
            <a:ext cx="1123345" cy="34797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2" name="Picture 15"/>
          <p:cNvPicPr>
            <a:picLocks noChangeAspect="1" noChangeArrowheads="1"/>
          </p:cNvPicPr>
          <p:nvPr>
            <p:custDataLst>
              <p:tags r:id="rId14"/>
            </p:custDataLst>
          </p:nvPr>
        </p:nvPicPr>
        <p:blipFill>
          <a:blip r:embed="rId6"/>
          <a:srcRect l="-1231" t="5882"/>
          <a:stretch>
            <a:fillRect/>
          </a:stretch>
        </p:blipFill>
        <p:spPr bwMode="auto">
          <a:xfrm>
            <a:off x="5521452" y="3622747"/>
            <a:ext cx="518102" cy="212912"/>
          </a:xfrm>
          <a:prstGeom prst="rect">
            <a:avLst/>
          </a:prstGeom>
          <a:noFill/>
          <a:ln w="9525" algn="ctr">
            <a:noFill/>
            <a:miter lim="800000"/>
          </a:ln>
        </p:spPr>
      </p:pic>
      <p:pic>
        <p:nvPicPr>
          <p:cNvPr id="33" name="Picture 16" descr="http://komplettie.files.wordpress.com/2009/12/google_logo_31.jpg"/>
          <p:cNvPicPr>
            <a:picLocks noChangeAspect="1" noChangeArrowheads="1"/>
          </p:cNvPicPr>
          <p:nvPr>
            <p:custDataLst>
              <p:tags r:id="rId16"/>
            </p:custDataLst>
          </p:nvPr>
        </p:nvPicPr>
        <p:blipFill>
          <a:blip r:embed="rId15"/>
          <a:stretch>
            <a:fillRect/>
          </a:stretch>
        </p:blipFill>
        <p:spPr bwMode="auto">
          <a:xfrm>
            <a:off x="6182893" y="3631121"/>
            <a:ext cx="728807" cy="242328"/>
          </a:xfrm>
          <a:prstGeom prst="rect">
            <a:avLst/>
          </a:prstGeom>
          <a:noFill/>
          <a:ln w="9525">
            <a:noFill/>
            <a:miter lim="800000"/>
          </a:ln>
        </p:spPr>
      </p:pic>
      <p:pic>
        <p:nvPicPr>
          <p:cNvPr id="34" name="Picture 18" descr="http://www.cs.toronto.edu/~delara/amazon_logo.gif"/>
          <p:cNvPicPr>
            <a:picLocks noChangeAspect="1" noChangeArrowheads="1"/>
          </p:cNvPicPr>
          <p:nvPr>
            <p:custDataLst>
              <p:tags r:id="rId18"/>
            </p:custDataLst>
          </p:nvPr>
        </p:nvPicPr>
        <p:blipFill>
          <a:blip r:embed="rId17"/>
          <a:srcRect t="13896"/>
          <a:stretch>
            <a:fillRect/>
          </a:stretch>
        </p:blipFill>
        <p:spPr bwMode="auto">
          <a:xfrm>
            <a:off x="7068110" y="3617816"/>
            <a:ext cx="865909" cy="268941"/>
          </a:xfrm>
          <a:prstGeom prst="rect">
            <a:avLst/>
          </a:prstGeom>
          <a:noFill/>
          <a:ln w="9525">
            <a:noFill/>
            <a:miter lim="800000"/>
          </a:ln>
        </p:spPr>
      </p:pic>
      <p:pic>
        <p:nvPicPr>
          <p:cNvPr id="35" name="Picture 18" descr="http://www.cs.toronto.edu/~delara/amazon_logo.gif"/>
          <p:cNvPicPr>
            <a:picLocks noChangeAspect="1" noChangeArrowheads="1"/>
          </p:cNvPicPr>
          <p:nvPr>
            <p:custDataLst>
              <p:tags r:id="rId19"/>
            </p:custDataLst>
          </p:nvPr>
        </p:nvPicPr>
        <p:blipFill>
          <a:blip r:embed="rId17"/>
          <a:srcRect t="13896"/>
          <a:stretch>
            <a:fillRect/>
          </a:stretch>
        </p:blipFill>
        <p:spPr bwMode="auto">
          <a:xfrm>
            <a:off x="5503222" y="4445297"/>
            <a:ext cx="865909" cy="268941"/>
          </a:xfrm>
          <a:prstGeom prst="rect">
            <a:avLst/>
          </a:prstGeom>
          <a:noFill/>
          <a:ln w="9525">
            <a:noFill/>
            <a:miter lim="800000"/>
          </a:ln>
        </p:spPr>
      </p:pic>
      <p:pic>
        <p:nvPicPr>
          <p:cNvPr id="36" name="Picture 16" descr="http://komplettie.files.wordpress.com/2009/12/google_logo_31.jpg"/>
          <p:cNvPicPr>
            <a:picLocks noChangeAspect="1" noChangeArrowheads="1"/>
          </p:cNvPicPr>
          <p:nvPr>
            <p:custDataLst>
              <p:tags r:id="rId20"/>
            </p:custDataLst>
          </p:nvPr>
        </p:nvPicPr>
        <p:blipFill>
          <a:blip r:embed="rId15"/>
          <a:stretch>
            <a:fillRect/>
          </a:stretch>
        </p:blipFill>
        <p:spPr bwMode="auto">
          <a:xfrm>
            <a:off x="6547315" y="4457482"/>
            <a:ext cx="728807" cy="242328"/>
          </a:xfrm>
          <a:prstGeom prst="rect">
            <a:avLst/>
          </a:prstGeom>
          <a:noFill/>
          <a:ln w="9525">
            <a:noFill/>
            <a:miter lim="800000"/>
          </a:ln>
        </p:spPr>
      </p:pic>
    </p:spTree>
    <p:extLst>
      <p:ext uri="{BB962C8B-B14F-4D97-AF65-F5344CB8AC3E}">
        <p14:creationId xmlns:p14="http://schemas.microsoft.com/office/powerpoint/2010/main" val="3576876342"/>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itle 1"/>
          <p:cNvSpPr txBox="1"/>
          <p:nvPr/>
        </p:nvSpPr>
        <p:spPr>
          <a:xfrm>
            <a:off x="472443" y="141654"/>
            <a:ext cx="8179724" cy="387304"/>
          </a:xfrm>
          <a:prstGeom prst="rect">
            <a:avLst/>
          </a:prstGeom>
        </p:spPr>
        <p:txBody>
          <a:bodyPr vert="horz" lIns="0" tIns="0" rIns="0" bIns="0" rtlCol="0" anchor="t" anchorCtr="0">
            <a:noAutofit/>
          </a:bodyPr>
          <a:lstStyle>
            <a:defPPr>
              <a:defRPr lang="en-US"/>
            </a:defPPr>
            <a:lvl1pPr marL="0" algn="l" defTabSz="910880" rtl="0" eaLnBrk="1" latinLnBrk="0" hangingPunct="1">
              <a:spcBef>
                <a:spcPct val="0"/>
              </a:spcBef>
              <a:buNone/>
              <a:defRPr sz="1600" b="1" i="1" kern="120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zh-CN" altLang="en-US" i="0" smtClean="0">
                <a:latin typeface="微软雅黑" panose="020b0503020204020204" pitchFamily="34" charset="-122"/>
                <a:ea typeface="微软雅黑" panose="020b0503020204020204" pitchFamily="34" charset="-122"/>
                <a:cs typeface="Georgia"/>
              </a:rPr>
              <a:t>大数据技术趋势</a:t>
            </a:r>
            <a:r>
              <a:rPr lang="en-GB" i="0" smtClean="0">
                <a:latin typeface="微软雅黑" panose="020b0503020204020204" pitchFamily="34" charset="-122"/>
                <a:ea typeface="微软雅黑" panose="020b0503020204020204" pitchFamily="34" charset="-122"/>
                <a:cs typeface="Georgia"/>
              </a:rPr>
              <a:t> 1:  </a:t>
            </a:r>
            <a:r>
              <a:rPr lang="zh-CN" altLang="en-US" i="0" smtClean="0">
                <a:latin typeface="微软雅黑" panose="020b0503020204020204" pitchFamily="34" charset="-122"/>
                <a:ea typeface="微软雅黑" panose="020b0503020204020204" pitchFamily="34" charset="-122"/>
                <a:cs typeface="Georgia"/>
              </a:rPr>
              <a:t>完全的数据分析能力</a:t>
            </a:r>
            <a:r>
              <a:rPr lang="en-GB" i="0" smtClean="0">
                <a:latin typeface="微软雅黑" panose="020b0503020204020204" pitchFamily="34" charset="-122"/>
                <a:ea typeface="微软雅黑" panose="020b0503020204020204" pitchFamily="34" charset="-122"/>
                <a:cs typeface="Georgia"/>
              </a:rPr>
              <a:t>, R </a:t>
            </a:r>
            <a:r>
              <a:rPr lang="zh-CN" altLang="en-US" i="0" smtClean="0">
                <a:latin typeface="微软雅黑" panose="020b0503020204020204" pitchFamily="34" charset="-122"/>
                <a:ea typeface="微软雅黑" panose="020b0503020204020204" pitchFamily="34" charset="-122"/>
                <a:cs typeface="Georgia"/>
              </a:rPr>
              <a:t>语言成为更多选项</a:t>
            </a:r>
            <a:endParaRPr lang="en-GB" i="0">
              <a:latin typeface="微软雅黑" panose="020b0503020204020204" pitchFamily="34" charset="-122"/>
              <a:ea typeface="微软雅黑" panose="020b0503020204020204" pitchFamily="34" charset="-122"/>
              <a:cs typeface="Georgia"/>
            </a:endParaRPr>
          </a:p>
        </p:txBody>
      </p:sp>
      <p:grpSp>
        <p:nvGrpSpPr>
          <p:cNvPr id="5" name="组合 1"/>
          <p:cNvGrpSpPr/>
          <p:nvPr/>
        </p:nvGrpSpPr>
        <p:grpSpPr>
          <a:xfrm>
            <a:off x="382449" y="441152"/>
            <a:ext cx="8562992" cy="4603941"/>
            <a:chOff x="420691" y="1143002"/>
            <a:chExt cx="9419291" cy="5818162"/>
          </a:xfrm>
        </p:grpSpPr>
        <p:sp>
          <p:nvSpPr>
            <p:cNvPr id="6" name="Rectangle 5"/>
            <p:cNvSpPr/>
            <p:nvPr/>
          </p:nvSpPr>
          <p:spPr>
            <a:xfrm>
              <a:off x="420691" y="1143002"/>
              <a:ext cx="6912769" cy="3031231"/>
            </a:xfrm>
            <a:prstGeom prst="rect">
              <a:avLst/>
            </a:prstGeom>
            <a:solidFill>
              <a:srgbClr val="FFFFFF"/>
            </a:solidFill>
            <a:ln w="19050">
              <a:solidFill>
                <a:srgbClr val="FFFFFF">
                  <a:lumMod val="75000"/>
                </a:srgbClr>
              </a:solidFill>
            </a:ln>
          </p:spPr>
          <p:txBody>
            <a:bodyPr lIns="81954" tIns="81954" rIns="81954" bIns="81954"/>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554" eaLnBrk="1" fontAlgn="auto" latinLnBrk="0" hangingPunct="1">
                <a:lnSpc>
                  <a:spcPct val="100000"/>
                </a:lnSpc>
                <a:spcBef>
                  <a:spcPct val="0"/>
                </a:spcBef>
                <a:spcAft>
                  <a:spcPct val="0"/>
                </a:spcAft>
                <a:buClrTx/>
                <a:buSzTx/>
                <a:buFontTx/>
                <a:buNone/>
                <a:defRPr/>
              </a:pP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传统</a:t>
              </a: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BI</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的分析方法已无法满足大数据应用的要求，厂商迫切需要为自己产品增强高级数据分析的能力以保持在大数据时代的竞争力</a:t>
              </a:r>
            </a:p>
            <a:p>
              <a:pPr marL="0" marR="0" lvl="0" indent="0" algn="ctr" defTabSz="816554" eaLnBrk="1" fontAlgn="auto" latinLnBrk="0" hangingPunct="1">
                <a:lnSpc>
                  <a:spcPct val="100000"/>
                </a:lnSpc>
                <a:spcBef>
                  <a:spcPct val="0"/>
                </a:spcBef>
                <a:spcAft>
                  <a:spcPct val="0"/>
                </a:spcAft>
                <a:buClrTx/>
                <a:buSzTx/>
                <a:buFontTx/>
                <a:buNone/>
                <a:defRPr/>
              </a:pPr>
              <a:endParaRPr kumimoji="0" lang="en-GB" altLang="zh-CN" sz="13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endParaRPr>
            </a:p>
          </p:txBody>
        </p:sp>
        <p:pic>
          <p:nvPicPr>
            <p:cNvPr id="7"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8546" y="1820876"/>
              <a:ext cx="2985532" cy="228135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20346" y="1804830"/>
              <a:ext cx="3169097" cy="22813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9" name="Isosceles Triangle 8"/>
            <p:cNvSpPr/>
            <p:nvPr/>
          </p:nvSpPr>
          <p:spPr>
            <a:xfrm rot="5400000">
              <a:off x="2641925" y="2841589"/>
              <a:ext cx="2271139" cy="229712"/>
            </a:xfrm>
            <a:prstGeom prst="triangle">
              <a:avLst/>
            </a:prstGeom>
            <a:gradFill rotWithShape="1">
              <a:gsLst>
                <a:gs pos="0">
                  <a:srgbClr val="A32020">
                    <a:tint val="50000"/>
                    <a:satMod val="300000"/>
                  </a:srgbClr>
                </a:gs>
                <a:gs pos="35000">
                  <a:srgbClr val="A32020">
                    <a:tint val="37000"/>
                    <a:satMod val="300000"/>
                  </a:srgbClr>
                </a:gs>
                <a:gs pos="100000">
                  <a:srgbClr val="A32020">
                    <a:tint val="15000"/>
                    <a:satMod val="350000"/>
                  </a:srgbClr>
                </a:gs>
              </a:gsLst>
              <a:lin ang="16200000" scaled="1"/>
            </a:gradFill>
            <a:ln w="9525" cap="flat" cmpd="sng" algn="ctr">
              <a:solidFill>
                <a:srgbClr val="A32020">
                  <a:shade val="95000"/>
                  <a:satMod val="105000"/>
                </a:srgbClr>
              </a:solidFill>
              <a:prstDash val="solid"/>
            </a:ln>
            <a:effectLst>
              <a:outerShdw blurRad="40000" dist="20000" dir="5400000" rotWithShape="0">
                <a:srgbClr val="000000">
                  <a:alpha val="38000"/>
                </a:srgbClr>
              </a:outerShdw>
            </a:effectLst>
          </p:spPr>
          <p:txBody>
            <a:bodyPr vert="horz" wrap="square" lIns="91408" tIns="45704" rIns="91408"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endParaRPr kumimoji="0" lang="en-GB" altLang="zh-CN"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10" name="Rectangle 9"/>
            <p:cNvSpPr/>
            <p:nvPr/>
          </p:nvSpPr>
          <p:spPr>
            <a:xfrm>
              <a:off x="7476797" y="1143002"/>
              <a:ext cx="2363185" cy="3031231"/>
            </a:xfrm>
            <a:prstGeom prst="rect">
              <a:avLst/>
            </a:prstGeom>
            <a:solidFill>
              <a:srgbClr val="FFFFFF"/>
            </a:solidFill>
            <a:ln w="19050">
              <a:solidFill>
                <a:srgbClr val="FFFFFF">
                  <a:lumMod val="75000"/>
                </a:srgbClr>
              </a:solidFill>
            </a:ln>
          </p:spPr>
          <p:txBody>
            <a:bodyPr lIns="81954" tIns="81954" rIns="81954" bIns="81954"/>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816554" eaLnBrk="1" fontAlgn="auto" latinLnBrk="0" hangingPunct="1">
                <a:lnSpc>
                  <a:spcPct val="100000"/>
                </a:lnSpc>
                <a:spcBef>
                  <a:spcPct val="0"/>
                </a:spcBef>
                <a:spcAft>
                  <a:spcPct val="0"/>
                </a:spcAft>
                <a:buClrTx/>
                <a:buSzTx/>
                <a:buFontTx/>
                <a:buNone/>
                <a:defRPr/>
              </a:pP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R</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的开源特性和</a:t>
              </a: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天生相合，并且支持多种统计挖掘算法，倍受业界关注</a:t>
              </a:r>
            </a:p>
          </p:txBody>
        </p:sp>
        <p:sp>
          <p:nvSpPr>
            <p:cNvPr id="11" name="Rectangle 10"/>
            <p:cNvSpPr/>
            <p:nvPr/>
          </p:nvSpPr>
          <p:spPr>
            <a:xfrm>
              <a:off x="4237824" y="4370366"/>
              <a:ext cx="5596063" cy="2590798"/>
            </a:xfrm>
            <a:prstGeom prst="rect">
              <a:avLst/>
            </a:prstGeom>
            <a:solidFill>
              <a:srgbClr val="FFFFFF"/>
            </a:solidFill>
            <a:ln w="19050">
              <a:solidFill>
                <a:srgbClr val="FFFFFF">
                  <a:lumMod val="75000"/>
                </a:srgbClr>
              </a:solidFill>
            </a:ln>
          </p:spPr>
          <p:txBody>
            <a:bodyPr lIns="81954" tIns="81954" rIns="81954" bIns="81954"/>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816554" eaLnBrk="1" fontAlgn="auto" latinLnBrk="0" hangingPunct="1">
                <a:lnSpc>
                  <a:spcPct val="100000"/>
                </a:lnSpc>
                <a:spcBef>
                  <a:spcPct val="0"/>
                </a:spcBef>
                <a:spcAft>
                  <a:spcPct val="0"/>
                </a:spcAft>
                <a:buClrTx/>
                <a:buSzTx/>
                <a:buFontTx/>
                <a:buNone/>
                <a:defRPr/>
              </a:pP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不仅是</a:t>
              </a: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商用分析</a:t>
              </a: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MPP</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也强调对</a:t>
              </a: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R</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语言的支持，部分更是可分布式的库内挖掘。</a:t>
              </a:r>
            </a:p>
          </p:txBody>
        </p:sp>
        <p:pic>
          <p:nvPicPr>
            <p:cNvPr id="12" name="Picture 5"/>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25896" y="2053761"/>
              <a:ext cx="1197342" cy="112838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3"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347980" y="2890083"/>
              <a:ext cx="1485904" cy="110565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4" name="Rectangle 13"/>
            <p:cNvSpPr/>
            <p:nvPr/>
          </p:nvSpPr>
          <p:spPr>
            <a:xfrm>
              <a:off x="420692" y="4340352"/>
              <a:ext cx="3672407" cy="2590800"/>
            </a:xfrm>
            <a:prstGeom prst="rect">
              <a:avLst/>
            </a:prstGeom>
            <a:solidFill>
              <a:srgbClr val="FFFFFF"/>
            </a:solidFill>
            <a:ln w="19050">
              <a:solidFill>
                <a:srgbClr val="FFFFFF">
                  <a:lumMod val="75000"/>
                </a:srgbClr>
              </a:solidFill>
            </a:ln>
          </p:spPr>
          <p:txBody>
            <a:bodyPr lIns="81954" tIns="81954" rIns="81954" bIns="81954"/>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816554" eaLnBrk="1" fontAlgn="auto" latinLnBrk="0" hangingPunct="1">
                <a:lnSpc>
                  <a:spcPct val="100000"/>
                </a:lnSpc>
                <a:spcBef>
                  <a:spcPct val="0"/>
                </a:spcBef>
                <a:spcAft>
                  <a:spcPct val="0"/>
                </a:spcAft>
                <a:buClrTx/>
                <a:buSzTx/>
                <a:buFontTx/>
                <a:buNone/>
                <a:defRPr/>
              </a:pP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开源</a:t>
              </a: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R</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和商用数据分析软件</a:t>
              </a:r>
              <a:r>
                <a:rPr kumimoji="0" lang="en-GB"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SAS,SPSS</a:t>
              </a:r>
              <a:r>
                <a:rPr kumimoji="0" lang="zh-CN" altLang="en-GB"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相比待解决的问题</a:t>
              </a:r>
            </a:p>
          </p:txBody>
        </p:sp>
        <p:sp>
          <p:nvSpPr>
            <p:cNvPr id="15" name="Rounded Rectangle 14"/>
            <p:cNvSpPr/>
            <p:nvPr/>
          </p:nvSpPr>
          <p:spPr>
            <a:xfrm>
              <a:off x="595610" y="5038329"/>
              <a:ext cx="1485625" cy="765212"/>
            </a:xfrm>
            <a:prstGeom prst="round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91408" tIns="45704" rIns="91408"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GB" sz="1000" b="1" i="0" u="none" strike="noStrike" kern="0" cap="none" spc="0" normalizeH="0" baseline="0" noProof="0" smtClean="0">
                  <a:ln>
                    <a:noFill/>
                  </a:ln>
                  <a:solidFill>
                    <a:srgbClr val="C00000"/>
                  </a:solidFill>
                  <a:effectLst/>
                  <a:uLnTx/>
                  <a:uFillTx/>
                  <a:latin typeface="微软雅黑" panose="020b0503020204020204" pitchFamily="34" charset="-122"/>
                  <a:ea typeface="微软雅黑" panose="020b0503020204020204" pitchFamily="34" charset="-122"/>
                </a:rPr>
                <a:t>数据处理性能不足</a:t>
              </a:r>
              <a:r>
                <a:rPr kumimoji="0" lang="zh-CN" altLang="en-GB"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导致了数据探索和抽样分析的限制</a:t>
              </a:r>
            </a:p>
          </p:txBody>
        </p:sp>
        <p:sp>
          <p:nvSpPr>
            <p:cNvPr id="16" name="Rounded Rectangle 15"/>
            <p:cNvSpPr/>
            <p:nvPr/>
          </p:nvSpPr>
          <p:spPr>
            <a:xfrm>
              <a:off x="2291872" y="5038329"/>
              <a:ext cx="1485625" cy="765212"/>
            </a:xfrm>
            <a:prstGeom prst="round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91408" tIns="45704" rIns="91408"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GB"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开源版本的开放性导致了</a:t>
              </a:r>
              <a:r>
                <a:rPr kumimoji="0" lang="zh-CN" altLang="en-GB" sz="1000" b="1" i="0" u="none" strike="noStrike" kern="0" cap="none" spc="0" normalizeH="0" baseline="0" noProof="0" smtClean="0">
                  <a:ln>
                    <a:noFill/>
                  </a:ln>
                  <a:solidFill>
                    <a:srgbClr val="C00000"/>
                  </a:solidFill>
                  <a:effectLst/>
                  <a:uLnTx/>
                  <a:uFillTx/>
                  <a:latin typeface="微软雅黑" panose="020b0503020204020204" pitchFamily="34" charset="-122"/>
                  <a:ea typeface="微软雅黑" panose="020b0503020204020204" pitchFamily="34" charset="-122"/>
                </a:rPr>
                <a:t>结果的精确度难以被权威公认。</a:t>
              </a:r>
            </a:p>
          </p:txBody>
        </p:sp>
        <p:sp>
          <p:nvSpPr>
            <p:cNvPr id="17" name="Rounded Rectangle 16"/>
            <p:cNvSpPr/>
            <p:nvPr/>
          </p:nvSpPr>
          <p:spPr>
            <a:xfrm>
              <a:off x="595609" y="6008222"/>
              <a:ext cx="1485625" cy="765212"/>
            </a:xfrm>
            <a:prstGeom prst="round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91408" tIns="45704" rIns="91408"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GB" sz="1000" b="1" i="0" u="none" strike="noStrike" kern="0" cap="none" spc="0" normalizeH="0" baseline="0" noProof="0" smtClean="0">
                  <a:ln>
                    <a:noFill/>
                  </a:ln>
                  <a:solidFill>
                    <a:srgbClr val="C00000"/>
                  </a:solidFill>
                  <a:effectLst/>
                  <a:uLnTx/>
                  <a:uFillTx/>
                  <a:latin typeface="微软雅黑" panose="020b0503020204020204" pitchFamily="34" charset="-122"/>
                  <a:ea typeface="微软雅黑" panose="020b0503020204020204" pitchFamily="34" charset="-122"/>
                </a:rPr>
                <a:t>开发易用性的不足</a:t>
              </a:r>
              <a:r>
                <a:rPr kumimoji="0" lang="zh-CN" altLang="en-GB"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提高了数据分析师的使用门槛</a:t>
              </a:r>
            </a:p>
          </p:txBody>
        </p:sp>
        <p:sp>
          <p:nvSpPr>
            <p:cNvPr id="18" name="Rounded Rectangle 17"/>
            <p:cNvSpPr/>
            <p:nvPr/>
          </p:nvSpPr>
          <p:spPr>
            <a:xfrm>
              <a:off x="2291872" y="6008222"/>
              <a:ext cx="1485625" cy="765212"/>
            </a:xfrm>
            <a:prstGeom prst="round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91408" tIns="45704" rIns="91408"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GB" sz="1000" b="1" i="0" u="none" strike="noStrike" kern="0" cap="none" spc="0" normalizeH="0" baseline="0" noProof="0" smtClean="0">
                  <a:ln>
                    <a:noFill/>
                  </a:ln>
                  <a:solidFill>
                    <a:srgbClr val="C00000"/>
                  </a:solidFill>
                  <a:effectLst/>
                  <a:uLnTx/>
                  <a:uFillTx/>
                  <a:latin typeface="微软雅黑" panose="020b0503020204020204" pitchFamily="34" charset="-122"/>
                  <a:ea typeface="微软雅黑" panose="020b0503020204020204" pitchFamily="34" charset="-122"/>
                </a:rPr>
                <a:t>支持算法的丰富度可视化以及易用性</a:t>
              </a:r>
              <a:r>
                <a:rPr kumimoji="0" lang="zh-CN" altLang="en-GB"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不如商业数据分析软件如</a:t>
              </a:r>
              <a:r>
                <a:rPr kumimoji="0" lang="en-GB" altLang="zh-CN"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SAS</a:t>
              </a:r>
            </a:p>
          </p:txBody>
        </p:sp>
        <p:sp>
          <p:nvSpPr>
            <p:cNvPr id="19" name="Rounded Rectangle 18"/>
            <p:cNvSpPr/>
            <p:nvPr/>
          </p:nvSpPr>
          <p:spPr>
            <a:xfrm>
              <a:off x="4309121" y="5240148"/>
              <a:ext cx="1324776" cy="1288233"/>
            </a:xfrm>
            <a:prstGeom prst="roundRect">
              <a:avLst/>
            </a:prstGeom>
            <a:solidFill>
              <a:srgbClr val="FFFFFF"/>
            </a:solidFill>
            <a:ln w="25400" cap="flat" cmpd="sng" algn="ctr">
              <a:solidFill>
                <a:srgbClr val="A32020"/>
              </a:solidFill>
              <a:prstDash val="solid"/>
            </a:ln>
            <a:effectLst/>
          </p:spPr>
          <p:txBody>
            <a:bodyPr vert="horz" wrap="square" lIns="36000" tIns="45704" rIns="36000"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Teradata</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于</a:t>
              </a: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2014</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年公布了在</a:t>
              </a: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Aster Data</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上的商业版</a:t>
              </a: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Aster Data R</a:t>
              </a:r>
            </a:p>
          </p:txBody>
        </p:sp>
        <p:sp>
          <p:nvSpPr>
            <p:cNvPr id="20" name="Rounded Rectangle 19"/>
            <p:cNvSpPr/>
            <p:nvPr/>
          </p:nvSpPr>
          <p:spPr>
            <a:xfrm>
              <a:off x="5680720" y="5225141"/>
              <a:ext cx="1324776" cy="1303239"/>
            </a:xfrm>
            <a:prstGeom prst="roundRect">
              <a:avLst/>
            </a:prstGeom>
            <a:solidFill>
              <a:srgbClr val="FFFFFF"/>
            </a:solidFill>
            <a:ln w="25400" cap="flat" cmpd="sng" algn="ctr">
              <a:solidFill>
                <a:srgbClr val="A32020"/>
              </a:solidFill>
              <a:prstDash val="solid"/>
            </a:ln>
            <a:effectLst/>
          </p:spPr>
          <p:txBody>
            <a:bodyPr vert="horz" wrap="square" lIns="36000" tIns="45704" rIns="36000"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GB" altLang="zh-CN" sz="1000" b="1" i="0" u="none" strike="noStrike" kern="0" cap="none" spc="0" normalizeH="0" baseline="0" noProof="0" err="1" smtClean="0">
                  <a:ln>
                    <a:noFill/>
                  </a:ln>
                  <a:solidFill>
                    <a:srgbClr val="000000"/>
                  </a:solidFill>
                  <a:effectLst/>
                  <a:uLnTx/>
                  <a:uFillTx/>
                  <a:latin typeface="微软雅黑" panose="020b0503020204020204" pitchFamily="34" charset="-122"/>
                  <a:ea typeface="微软雅黑" panose="020b0503020204020204" pitchFamily="34" charset="-122"/>
                </a:rPr>
                <a:t>RHadoop</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支持</a:t>
              </a: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RMR,R on HDFS</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以及</a:t>
              </a: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R on HBASE</a:t>
              </a:r>
            </a:p>
          </p:txBody>
        </p:sp>
        <p:sp>
          <p:nvSpPr>
            <p:cNvPr id="21" name="Rounded Rectangle 20"/>
            <p:cNvSpPr/>
            <p:nvPr/>
          </p:nvSpPr>
          <p:spPr>
            <a:xfrm>
              <a:off x="7058599" y="5214510"/>
              <a:ext cx="1324776" cy="1313870"/>
            </a:xfrm>
            <a:prstGeom prst="roundRect">
              <a:avLst/>
            </a:prstGeom>
            <a:solidFill>
              <a:srgbClr val="FFFFFF"/>
            </a:solidFill>
            <a:ln w="25400" cap="flat" cmpd="sng" algn="ctr">
              <a:solidFill>
                <a:srgbClr val="A32020"/>
              </a:solidFill>
              <a:prstDash val="solid"/>
            </a:ln>
            <a:effectLst/>
          </p:spPr>
          <p:txBody>
            <a:bodyPr vert="horz" wrap="square" lIns="36000" tIns="45704" rIns="36000" bIns="45704"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R</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和</a:t>
              </a: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SPARK</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结合的</a:t>
              </a:r>
              <a:r>
                <a:rPr kumimoji="0" lang="en-GB"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SPARK R</a:t>
              </a:r>
              <a:r>
                <a:rPr kumimoji="0" lang="zh-CN" altLang="en-GB"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是最具潜力的</a:t>
              </a:r>
            </a:p>
          </p:txBody>
        </p:sp>
      </p:grpSp>
      <p:sp>
        <p:nvSpPr>
          <p:cNvPr id="22" name="Rounded Rectangle 21"/>
          <p:cNvSpPr/>
          <p:nvPr/>
        </p:nvSpPr>
        <p:spPr>
          <a:xfrm>
            <a:off x="7672455" y="3648613"/>
            <a:ext cx="1204342" cy="1054016"/>
          </a:xfrm>
          <a:prstGeom prst="roundRect">
            <a:avLst/>
          </a:prstGeom>
          <a:solidFill>
            <a:srgbClr val="FFFFFF"/>
          </a:solidFill>
          <a:ln w="25400" cap="flat" cmpd="sng" algn="ctr">
            <a:solidFill>
              <a:srgbClr val="A32020"/>
            </a:solidFill>
            <a:prstDash val="solid"/>
          </a:ln>
          <a:effectLst/>
        </p:spPr>
        <p:txBody>
          <a:bodyPr vert="horz" wrap="square" lIns="32158" tIns="40837" rIns="32158"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Oracle Exalytics, HP Vertica</a:t>
            </a: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等均支持</a:t>
            </a:r>
            <a:r>
              <a:rPr kumimoji="0" lang="en-US"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R</a:t>
            </a: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语言</a:t>
            </a:r>
            <a:r>
              <a:rPr kumimoji="0" lang="en-US"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  </a:t>
            </a:r>
            <a:endPar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24" name="矩形 23"/>
          <p:cNvSpPr/>
          <p:nvPr/>
        </p:nvSpPr>
        <p:spPr>
          <a:xfrm>
            <a:off x="6809014" y="104535"/>
            <a:ext cx="2372366" cy="499622"/>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mtClean="0"/>
              <a:t>建议删除？或修改</a:t>
            </a:r>
            <a:r>
              <a:rPr lang="en-US" altLang="zh-CN" smtClean="0"/>
              <a:t>R</a:t>
            </a:r>
            <a:r>
              <a:rPr lang="zh-CN" altLang="en-US" smtClean="0"/>
              <a:t>语言的表述</a:t>
            </a:r>
            <a:endParaRPr lang="zh-CN" altLang="en-US" smtClean="0"/>
          </a:p>
        </p:txBody>
      </p:sp>
    </p:spTree>
    <p:extLst>
      <p:ext uri="{BB962C8B-B14F-4D97-AF65-F5344CB8AC3E}">
        <p14:creationId xmlns:p14="http://schemas.microsoft.com/office/powerpoint/2010/main" val="3992331646"/>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Title 1"/>
          <p:cNvSpPr txBox="1"/>
          <p:nvPr/>
        </p:nvSpPr>
        <p:spPr>
          <a:xfrm>
            <a:off x="482138" y="281397"/>
            <a:ext cx="8179724" cy="290478"/>
          </a:xfrm>
          <a:prstGeom prst="rect">
            <a:avLst/>
          </a:prstGeom>
        </p:spPr>
        <p:txBody>
          <a:bodyPr vert="horz" lIns="0" tIns="0" rIns="0" bIns="0" rtlCol="0" anchor="t" anchorCtr="0">
            <a:noAutofit/>
          </a:bodyPr>
          <a:lstStyle>
            <a:defPPr>
              <a:defRPr lang="en-US"/>
            </a:defPPr>
            <a:lvl1pPr marL="0" algn="l" defTabSz="910880" rtl="0" eaLnBrk="1" latinLnBrk="0" hangingPunct="1">
              <a:spcBef>
                <a:spcPct val="0"/>
              </a:spcBef>
              <a:buNone/>
              <a:defRPr sz="1600" b="1" i="1" kern="120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zh-CN" altLang="en-US" i="0" smtClean="0">
                <a:latin typeface="微软雅黑" panose="020b0503020204020204" pitchFamily="34" charset="-122"/>
                <a:ea typeface="微软雅黑" panose="020b0503020204020204" pitchFamily="34" charset="-122"/>
                <a:cs typeface="Georgia"/>
              </a:rPr>
              <a:t>大数据技术趋势</a:t>
            </a:r>
            <a:r>
              <a:rPr lang="en-GB" altLang="zh-CN" i="0" smtClean="0">
                <a:latin typeface="微软雅黑" panose="020b0503020204020204" pitchFamily="34" charset="-122"/>
                <a:ea typeface="微软雅黑" panose="020b0503020204020204" pitchFamily="34" charset="-122"/>
                <a:cs typeface="Georgia"/>
              </a:rPr>
              <a:t> 2:  </a:t>
            </a:r>
            <a:r>
              <a:rPr lang="zh-CN" altLang="en-US" i="0" smtClean="0">
                <a:latin typeface="微软雅黑" panose="020b0503020204020204" pitchFamily="34" charset="-122"/>
                <a:ea typeface="微软雅黑" panose="020b0503020204020204" pitchFamily="34" charset="-122"/>
                <a:cs typeface="Georgia"/>
              </a:rPr>
              <a:t>内存计算是数据处理加速器</a:t>
            </a:r>
            <a:endParaRPr lang="en-GB" i="0">
              <a:latin typeface="微软雅黑" panose="020b0503020204020204" pitchFamily="34" charset="-122"/>
              <a:ea typeface="微软雅黑" panose="020b0503020204020204" pitchFamily="34" charset="-122"/>
              <a:cs typeface="Georgia"/>
            </a:endParaRPr>
          </a:p>
        </p:txBody>
      </p:sp>
      <p:sp>
        <p:nvSpPr>
          <p:cNvPr id="40" name="Rectangle 39"/>
          <p:cNvSpPr/>
          <p:nvPr/>
        </p:nvSpPr>
        <p:spPr>
          <a:xfrm>
            <a:off x="382487" y="724395"/>
            <a:ext cx="3600399" cy="1752965"/>
          </a:xfrm>
          <a:prstGeom prst="rect">
            <a:avLst/>
          </a:prstGeom>
          <a:solidFill>
            <a:srgbClr val="FFFFFF"/>
          </a:solidFill>
          <a:ln w="19050">
            <a:solidFill>
              <a:srgbClr val="FFFFFF">
                <a:lumMod val="75000"/>
              </a:srgbClr>
            </a:solidFill>
          </a:ln>
        </p:spPr>
        <p:txBody>
          <a:bodyPr lIns="73213" tIns="73213" rIns="73213" bIns="73213"/>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816554" eaLnBrk="1" fontAlgn="auto" latinLnBrk="0" hangingPunct="1">
              <a:lnSpc>
                <a:spcPct val="100000"/>
              </a:lnSpc>
              <a:spcBef>
                <a:spcPct val="0"/>
              </a:spcBef>
              <a:spcAft>
                <a:spcPct val="0"/>
              </a:spcAft>
              <a:buClrTx/>
              <a:buSzTx/>
              <a:buFontTx/>
              <a:buNone/>
              <a:defRPr/>
            </a:pPr>
            <a:r>
              <a:rPr kumimoji="0" lang="zh-CN" altLang="en-US"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在数据仓库时代大部分企业困扰于</a:t>
            </a:r>
            <a:r>
              <a:rPr kumimoji="0" lang="en-US" altLang="zh-CN"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BI</a:t>
            </a:r>
            <a:r>
              <a:rPr kumimoji="0" lang="zh-CN" altLang="en-US"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报表的数据滞后性。在大数据时代，企业期望在新的技术架构中获得实时分析和交互式分析的能力。</a:t>
            </a:r>
          </a:p>
        </p:txBody>
      </p:sp>
      <p:graphicFrame>
        <p:nvGraphicFramePr>
          <p:cNvPr id="41" name="Diagram 40"/>
          <p:cNvGraphicFramePr/>
          <p:nvPr>
            <p:extLst>
              <p:ext uri="{D42A27DB-BD31-4B8C-83A1-F6EECF244321}">
                <p14:modId xmlns:p14="http://schemas.microsoft.com/office/powerpoint/2010/main" val="3907655101"/>
              </p:ext>
            </p:extLst>
          </p:nvPr>
        </p:nvGraphicFramePr>
        <p:xfrm>
          <a:off x="380578" y="1411468"/>
          <a:ext cx="1734589" cy="1050305"/>
        </p:xfrm>
        <a:graphic>
          <a:graphicData uri="http://schemas.openxmlformats.org/drawingml/2006/diagram">
            <dgm:relIds xmlns:dgm="http://schemas.openxmlformats.org/drawingml/2006/diagram" r:dm="rId3" r:lo="rId4" r:qs="rId5" r:cs="rId6"/>
          </a:graphicData>
        </a:graphic>
      </p:graphicFrame>
      <p:graphicFrame>
        <p:nvGraphicFramePr>
          <p:cNvPr id="42" name="Diagram 41"/>
          <p:cNvGraphicFramePr/>
          <p:nvPr>
            <p:extLst>
              <p:ext uri="{D42A27DB-BD31-4B8C-83A1-F6EECF244321}">
                <p14:modId xmlns:p14="http://schemas.microsoft.com/office/powerpoint/2010/main" val="143120975"/>
              </p:ext>
            </p:extLst>
          </p:nvPr>
        </p:nvGraphicFramePr>
        <p:xfrm>
          <a:off x="2248880" y="1411468"/>
          <a:ext cx="1734589" cy="1050305"/>
        </p:xfrm>
        <a:graphic>
          <a:graphicData uri="http://schemas.openxmlformats.org/drawingml/2006/diagram">
            <dgm:relIds xmlns:dgm="http://schemas.openxmlformats.org/drawingml/2006/diagram" r:dm="rId8" r:lo="rId9" r:qs="rId10" r:cs="rId11"/>
          </a:graphicData>
        </a:graphic>
      </p:graphicFrame>
      <p:sp>
        <p:nvSpPr>
          <p:cNvPr id="43" name="Right Arrow 42"/>
          <p:cNvSpPr/>
          <p:nvPr/>
        </p:nvSpPr>
        <p:spPr>
          <a:xfrm>
            <a:off x="2032789" y="1727776"/>
            <a:ext cx="313512" cy="320712"/>
          </a:xfrm>
          <a:prstGeom prst="rightArrow">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endParaRPr kumimoji="0" lang="zh-CN" altLang="en-US"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44" name="Rectangle 43"/>
          <p:cNvSpPr/>
          <p:nvPr/>
        </p:nvSpPr>
        <p:spPr>
          <a:xfrm>
            <a:off x="4120124" y="724395"/>
            <a:ext cx="4541738" cy="1752965"/>
          </a:xfrm>
          <a:prstGeom prst="rect">
            <a:avLst/>
          </a:prstGeom>
          <a:solidFill>
            <a:srgbClr val="FFFFFF"/>
          </a:solidFill>
          <a:ln w="19050">
            <a:solidFill>
              <a:srgbClr val="FFFFFF">
                <a:lumMod val="75000"/>
              </a:srgbClr>
            </a:solidFill>
          </a:ln>
        </p:spPr>
        <p:txBody>
          <a:bodyPr lIns="73213" tIns="73213" rIns="73213" bIns="73213"/>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816554" eaLnBrk="1" fontAlgn="auto" latinLnBrk="0" hangingPunct="1">
              <a:lnSpc>
                <a:spcPct val="100000"/>
              </a:lnSpc>
              <a:spcBef>
                <a:spcPct val="0"/>
              </a:spcBef>
              <a:spcAft>
                <a:spcPct val="0"/>
              </a:spcAft>
              <a:buClrTx/>
              <a:buSzTx/>
              <a:buFontTx/>
              <a:buNone/>
              <a:defRPr/>
            </a:pPr>
            <a:r>
              <a:rPr kumimoji="0" lang="zh-CN" altLang="en-US"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而内存技术带来了时效性的革命性突破，和</a:t>
            </a:r>
            <a:r>
              <a:rPr kumimoji="0" lang="en-US" altLang="zh-CN"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r>
              <a:rPr kumimoji="0" lang="zh-CN" altLang="en-US"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更是完美的结合。</a:t>
            </a:r>
            <a:r>
              <a:rPr kumimoji="0" lang="en-US" altLang="zh-CN"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r>
              <a:rPr kumimoji="0" lang="zh-CN" altLang="en-US" sz="12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提供持久化能力和海量数据的批量计算能力，内存技术提供一定量数据内的实时分析和交互式分析的能力。</a:t>
            </a:r>
          </a:p>
        </p:txBody>
      </p:sp>
      <p:sp>
        <p:nvSpPr>
          <p:cNvPr id="45" name="Rectangle 44"/>
          <p:cNvSpPr/>
          <p:nvPr/>
        </p:nvSpPr>
        <p:spPr>
          <a:xfrm>
            <a:off x="4220552" y="1429007"/>
            <a:ext cx="875203" cy="641208"/>
          </a:xfrm>
          <a:prstGeom prst="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流计算</a:t>
            </a:r>
          </a:p>
        </p:txBody>
      </p:sp>
      <p:sp>
        <p:nvSpPr>
          <p:cNvPr id="46" name="Rectangle 45"/>
          <p:cNvSpPr/>
          <p:nvPr/>
        </p:nvSpPr>
        <p:spPr>
          <a:xfrm>
            <a:off x="5357602" y="1429007"/>
            <a:ext cx="875203" cy="641208"/>
          </a:xfrm>
          <a:prstGeom prst="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分布式内存计算</a:t>
            </a:r>
          </a:p>
        </p:txBody>
      </p:sp>
      <p:sp>
        <p:nvSpPr>
          <p:cNvPr id="47" name="Rectangle 46"/>
          <p:cNvSpPr/>
          <p:nvPr/>
        </p:nvSpPr>
        <p:spPr>
          <a:xfrm>
            <a:off x="6539809" y="1429007"/>
            <a:ext cx="875203" cy="641208"/>
          </a:xfrm>
          <a:prstGeom prst="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内存列式数据库</a:t>
            </a:r>
          </a:p>
        </p:txBody>
      </p:sp>
      <p:sp>
        <p:nvSpPr>
          <p:cNvPr id="48" name="Rectangle 47"/>
          <p:cNvSpPr/>
          <p:nvPr/>
        </p:nvSpPr>
        <p:spPr>
          <a:xfrm>
            <a:off x="7668214" y="1429007"/>
            <a:ext cx="875203" cy="641208"/>
          </a:xfrm>
          <a:prstGeom prst="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分布式内存列式数据库</a:t>
            </a:r>
          </a:p>
        </p:txBody>
      </p:sp>
      <p:sp>
        <p:nvSpPr>
          <p:cNvPr id="49" name="Rounded Rectangle 48"/>
          <p:cNvSpPr/>
          <p:nvPr/>
        </p:nvSpPr>
        <p:spPr>
          <a:xfrm>
            <a:off x="4220532" y="2118485"/>
            <a:ext cx="875203" cy="302559"/>
          </a:xfrm>
          <a:prstGeom prst="roundRect">
            <a:avLst>
              <a:gd name="adj" fmla="val 5039"/>
            </a:avLst>
          </a:prstGeom>
          <a:solidFill>
            <a:srgbClr val="FFFFFF"/>
          </a:solidFill>
          <a:ln w="6350">
            <a:solidFill>
              <a:srgbClr val="C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实时分析</a:t>
            </a:r>
          </a:p>
        </p:txBody>
      </p:sp>
      <p:sp>
        <p:nvSpPr>
          <p:cNvPr id="50" name="Rounded Rectangle 49"/>
          <p:cNvSpPr/>
          <p:nvPr/>
        </p:nvSpPr>
        <p:spPr>
          <a:xfrm>
            <a:off x="5357601" y="2118485"/>
            <a:ext cx="875203" cy="302559"/>
          </a:xfrm>
          <a:prstGeom prst="roundRect">
            <a:avLst>
              <a:gd name="adj" fmla="val 5039"/>
            </a:avLst>
          </a:prstGeom>
          <a:solidFill>
            <a:srgbClr val="FFFFFF"/>
          </a:solidFill>
          <a:ln w="6350">
            <a:solidFill>
              <a:srgbClr val="C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交互式分析</a:t>
            </a:r>
          </a:p>
        </p:txBody>
      </p:sp>
      <p:sp>
        <p:nvSpPr>
          <p:cNvPr id="51" name="Rounded Rectangle 50"/>
          <p:cNvSpPr/>
          <p:nvPr/>
        </p:nvSpPr>
        <p:spPr>
          <a:xfrm>
            <a:off x="6539809" y="2118485"/>
            <a:ext cx="875203" cy="302559"/>
          </a:xfrm>
          <a:prstGeom prst="roundRect">
            <a:avLst>
              <a:gd name="adj" fmla="val 5039"/>
            </a:avLst>
          </a:prstGeom>
          <a:solidFill>
            <a:srgbClr val="FFFFFF"/>
          </a:solidFill>
          <a:ln w="6350">
            <a:solidFill>
              <a:srgbClr val="C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交互式</a:t>
            </a:r>
            <a:r>
              <a:rPr kumimoji="0" lang="en-US" altLang="zh-CN" sz="10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OLAP</a:t>
            </a:r>
            <a:r>
              <a:rPr kumimoji="0" lang="zh-CN" altLang="en-US" sz="10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分析</a:t>
            </a:r>
          </a:p>
        </p:txBody>
      </p:sp>
      <p:sp>
        <p:nvSpPr>
          <p:cNvPr id="52" name="Rounded Rectangle 51"/>
          <p:cNvSpPr/>
          <p:nvPr/>
        </p:nvSpPr>
        <p:spPr>
          <a:xfrm>
            <a:off x="7668414" y="2118485"/>
            <a:ext cx="875203" cy="302559"/>
          </a:xfrm>
          <a:prstGeom prst="roundRect">
            <a:avLst>
              <a:gd name="adj" fmla="val 5039"/>
            </a:avLst>
          </a:prstGeom>
          <a:solidFill>
            <a:srgbClr val="FFFFFF"/>
          </a:solidFill>
          <a:ln w="6350">
            <a:solidFill>
              <a:srgbClr val="C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更大数据量的实时分析</a:t>
            </a:r>
          </a:p>
        </p:txBody>
      </p:sp>
      <p:sp>
        <p:nvSpPr>
          <p:cNvPr id="53" name="Rectangle 52"/>
          <p:cNvSpPr/>
          <p:nvPr/>
        </p:nvSpPr>
        <p:spPr>
          <a:xfrm>
            <a:off x="775220" y="2611040"/>
            <a:ext cx="3728465" cy="2091587"/>
          </a:xfrm>
          <a:prstGeom prst="rect">
            <a:avLst/>
          </a:prstGeom>
          <a:solidFill>
            <a:srgbClr val="FFFFFF"/>
          </a:solidFill>
          <a:ln w="19050">
            <a:solidFill>
              <a:srgbClr val="FFFFFF">
                <a:lumMod val="75000"/>
              </a:srgbClr>
            </a:solidFill>
          </a:ln>
        </p:spPr>
        <p:txBody>
          <a:bodyPr lIns="73213" tIns="73213" rIns="73213" bIns="73213"/>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816554" eaLnBrk="1" fontAlgn="auto" latinLnBrk="0" hangingPunct="1">
              <a:lnSpc>
                <a:spcPct val="100000"/>
              </a:lnSpc>
              <a:spcBef>
                <a:spcPct val="0"/>
              </a:spcBef>
              <a:spcAft>
                <a:spcPct val="0"/>
              </a:spcAft>
              <a:buClrTx/>
              <a:buSzTx/>
              <a:buFontTx/>
              <a:buNone/>
              <a:defRPr/>
            </a:pPr>
            <a:r>
              <a:rPr kumimoji="0" lang="en-US"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SPARK</a:t>
            </a:r>
            <a:r>
              <a:rPr kumimoji="0" lang="zh-CN" altLang="en-US"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的高性能和接近一栈式计算能力的特点已被业界公认为是下一代的</a:t>
            </a:r>
            <a:r>
              <a:rPr kumimoji="0" lang="en-US"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r>
              <a:rPr kumimoji="0" lang="zh-CN" altLang="en-US"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超级计算引擎</a:t>
            </a:r>
          </a:p>
        </p:txBody>
      </p:sp>
      <p:sp>
        <p:nvSpPr>
          <p:cNvPr id="54" name="Rectangle 53"/>
          <p:cNvSpPr/>
          <p:nvPr/>
        </p:nvSpPr>
        <p:spPr>
          <a:xfrm>
            <a:off x="382451" y="2587292"/>
            <a:ext cx="327308" cy="2091586"/>
          </a:xfrm>
          <a:prstGeom prst="rect">
            <a:avLst/>
          </a:pr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除了</a:t>
            </a:r>
            <a:r>
              <a:rPr kumimoji="0" lang="en-US" altLang="zh-CN"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HANA</a:t>
            </a:r>
            <a:r>
              <a:rPr kumimoji="0" lang="zh-CN" altLang="en-US" sz="10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外值得关注的</a:t>
            </a:r>
          </a:p>
        </p:txBody>
      </p:sp>
      <p:sp>
        <p:nvSpPr>
          <p:cNvPr id="55" name="Rectangle 54"/>
          <p:cNvSpPr/>
          <p:nvPr/>
        </p:nvSpPr>
        <p:spPr>
          <a:xfrm>
            <a:off x="4638527" y="2587290"/>
            <a:ext cx="4013665" cy="2091587"/>
          </a:xfrm>
          <a:prstGeom prst="rect">
            <a:avLst/>
          </a:prstGeom>
          <a:solidFill>
            <a:srgbClr val="FFFFFF"/>
          </a:solidFill>
          <a:ln w="19050">
            <a:solidFill>
              <a:srgbClr val="FFFFFF">
                <a:lumMod val="75000"/>
              </a:srgbClr>
            </a:solidFill>
          </a:ln>
        </p:spPr>
        <p:txBody>
          <a:bodyPr lIns="73213" tIns="73213" rIns="73213" bIns="73213"/>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defTabSz="816554" eaLnBrk="1" fontAlgn="auto" latinLnBrk="0" hangingPunct="1">
              <a:lnSpc>
                <a:spcPct val="100000"/>
              </a:lnSpc>
              <a:spcBef>
                <a:spcPct val="0"/>
              </a:spcBef>
              <a:spcAft>
                <a:spcPct val="0"/>
              </a:spcAft>
              <a:buClrTx/>
              <a:buSzTx/>
              <a:buFontTx/>
              <a:buNone/>
              <a:defRPr/>
            </a:pPr>
            <a:r>
              <a:rPr kumimoji="0" lang="en-US"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Actian</a:t>
            </a:r>
            <a:r>
              <a:rPr kumimoji="0" lang="zh-CN" altLang="en-US"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的</a:t>
            </a:r>
            <a:r>
              <a:rPr kumimoji="0" lang="en-US"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Vectorwise</a:t>
            </a:r>
            <a:r>
              <a:rPr kumimoji="0" lang="zh-CN" altLang="en-US"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是世界上最快的单点内存列式数据库，近期推出了深度融合</a:t>
            </a:r>
            <a:r>
              <a:rPr kumimoji="0" lang="en-US" altLang="zh-CN"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r>
              <a:rPr kumimoji="0" lang="zh-CN" altLang="en-US" sz="1300" b="1"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的新版本</a:t>
            </a:r>
          </a:p>
        </p:txBody>
      </p:sp>
      <p:sp>
        <p:nvSpPr>
          <p:cNvPr id="56" name="Rounded Rectangle 55"/>
          <p:cNvSpPr/>
          <p:nvPr/>
        </p:nvSpPr>
        <p:spPr>
          <a:xfrm>
            <a:off x="878567" y="4167774"/>
            <a:ext cx="3469476" cy="393348"/>
          </a:xfrm>
          <a:prstGeom prst="roundRect">
            <a:avLst>
              <a:gd name="adj" fmla="val 7723"/>
            </a:avLst>
          </a:prstGeom>
          <a:solidFill>
            <a:srgbClr val="0070C0"/>
          </a:solidFill>
          <a:ln w="6350">
            <a:solidFill>
              <a:srgbClr val="0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10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rPr>
              <a:t>SPARK ENGINE</a:t>
            </a:r>
            <a:endParaRPr kumimoji="0" lang="zh-CN" altLang="en-US" sz="1000" b="1" i="0" u="none" strike="noStrike" kern="0" cap="none" spc="0" normalizeH="0" baseline="0" noProof="0" smtClean="0">
              <a:ln>
                <a:noFill/>
              </a:ln>
              <a:solidFill>
                <a:srgbClr val="FFFFFF"/>
              </a:solidFill>
              <a:effectLst/>
              <a:uLnTx/>
              <a:uFillTx/>
              <a:latin typeface="微软雅黑" panose="020b0503020204020204" pitchFamily="34" charset="-122"/>
              <a:ea typeface="微软雅黑" panose="020b0503020204020204" pitchFamily="34" charset="-122"/>
            </a:endParaRPr>
          </a:p>
        </p:txBody>
      </p:sp>
      <p:sp>
        <p:nvSpPr>
          <p:cNvPr id="57" name="Rounded Rectangle 56"/>
          <p:cNvSpPr/>
          <p:nvPr/>
        </p:nvSpPr>
        <p:spPr>
          <a:xfrm>
            <a:off x="878567" y="3870976"/>
            <a:ext cx="616727" cy="193157"/>
          </a:xfrm>
          <a:prstGeom prst="roundRect">
            <a:avLst>
              <a:gd name="adj" fmla="val 7723"/>
            </a:avLst>
          </a:prstGeom>
          <a:solidFill>
            <a:srgbClr val="CCECFF"/>
          </a:solidFill>
          <a:ln w="6350">
            <a:solidFill>
              <a:srgbClr val="000000"/>
            </a:solidFill>
          </a:ln>
        </p:spPr>
        <p:txBody>
          <a:bodyPr rot="0" spcFirstLastPara="0" vertOverflow="overflow" horzOverflow="overflow" vert="horz" wrap="square" lIns="0" tIns="40837" rIns="0" bIns="40837"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Spark </a:t>
            </a:r>
            <a:endPar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58" name="Rounded Rectangle 57"/>
          <p:cNvSpPr/>
          <p:nvPr/>
        </p:nvSpPr>
        <p:spPr>
          <a:xfrm>
            <a:off x="1572824" y="3674327"/>
            <a:ext cx="616727" cy="413555"/>
          </a:xfrm>
          <a:prstGeom prst="roundRect">
            <a:avLst>
              <a:gd name="adj" fmla="val 7723"/>
            </a:avLst>
          </a:prstGeom>
          <a:solidFill>
            <a:srgbClr val="CCECFF"/>
          </a:solidFill>
          <a:ln w="6350">
            <a:solidFill>
              <a:srgbClr val="000000"/>
            </a:solidFill>
          </a:ln>
        </p:spPr>
        <p:txBody>
          <a:bodyPr vert="horz" wrap="square" lIns="0" tIns="40837" rIns="0"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GraphX</a:t>
            </a:r>
            <a:endPar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59" name="Rounded Rectangle 58"/>
          <p:cNvSpPr/>
          <p:nvPr/>
        </p:nvSpPr>
        <p:spPr>
          <a:xfrm>
            <a:off x="2284616" y="3674355"/>
            <a:ext cx="616727" cy="408241"/>
          </a:xfrm>
          <a:prstGeom prst="roundRect">
            <a:avLst>
              <a:gd name="adj" fmla="val 7723"/>
            </a:avLst>
          </a:prstGeom>
          <a:solidFill>
            <a:srgbClr val="CCECFF"/>
          </a:solidFill>
          <a:ln w="6350">
            <a:solidFill>
              <a:srgbClr val="000000"/>
            </a:solidFill>
          </a:ln>
        </p:spPr>
        <p:txBody>
          <a:bodyPr rot="0" spcFirstLastPara="0" vertOverflow="overflow" horzOverflow="overflow" vert="horz" wrap="square" lIns="0" tIns="40837" rIns="0" bIns="40837"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Spark R</a:t>
            </a:r>
            <a:endPar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60" name="Rounded Rectangle 59"/>
          <p:cNvSpPr/>
          <p:nvPr/>
        </p:nvSpPr>
        <p:spPr>
          <a:xfrm>
            <a:off x="3000936" y="3674316"/>
            <a:ext cx="616727" cy="408240"/>
          </a:xfrm>
          <a:prstGeom prst="roundRect">
            <a:avLst>
              <a:gd name="adj" fmla="val 7723"/>
            </a:avLst>
          </a:prstGeom>
          <a:solidFill>
            <a:srgbClr val="CCECFF"/>
          </a:solidFill>
          <a:ln w="6350">
            <a:solidFill>
              <a:srgbClr val="000000"/>
            </a:solidFill>
          </a:ln>
        </p:spPr>
        <p:txBody>
          <a:bodyPr rot="0" spcFirstLastPara="0" vertOverflow="overflow" horzOverflow="overflow" vert="horz" wrap="square" lIns="0" tIns="40837" rIns="0" bIns="40837"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MLib</a:t>
            </a:r>
            <a:endPar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61" name="Rounded Rectangle 60"/>
          <p:cNvSpPr/>
          <p:nvPr/>
        </p:nvSpPr>
        <p:spPr>
          <a:xfrm>
            <a:off x="3731336" y="3674355"/>
            <a:ext cx="616727" cy="408241"/>
          </a:xfrm>
          <a:prstGeom prst="roundRect">
            <a:avLst>
              <a:gd name="adj" fmla="val 7723"/>
            </a:avLst>
          </a:prstGeom>
          <a:solidFill>
            <a:srgbClr val="CCECFF"/>
          </a:solidFill>
          <a:ln w="6350">
            <a:solidFill>
              <a:srgbClr val="000000"/>
            </a:solidFill>
          </a:ln>
        </p:spPr>
        <p:txBody>
          <a:bodyPr rot="0" spcFirstLastPara="0" vertOverflow="overflow" horzOverflow="overflow" vert="horz" wrap="square" lIns="0" tIns="40837" rIns="0" bIns="40837"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Spark Streaming</a:t>
            </a:r>
            <a:endPar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62" name="Rounded Rectangle 61"/>
          <p:cNvSpPr/>
          <p:nvPr/>
        </p:nvSpPr>
        <p:spPr>
          <a:xfrm>
            <a:off x="886258" y="3155911"/>
            <a:ext cx="616727" cy="207736"/>
          </a:xfrm>
          <a:prstGeom prst="roundRect">
            <a:avLst>
              <a:gd name="adj" fmla="val 5039"/>
            </a:avLst>
          </a:prstGeom>
          <a:solidFill>
            <a:srgbClr val="FFFFFF"/>
          </a:solidFill>
          <a:ln w="6350">
            <a:solidFill>
              <a:srgbClr val="0070C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800" b="1" i="0" u="none" strike="noStrike" kern="0" cap="none" spc="0" normalizeH="0" baseline="0" noProof="0" smtClean="0">
                <a:ln>
                  <a:noFill/>
                </a:ln>
                <a:solidFill>
                  <a:srgbClr val="0070C0"/>
                </a:solidFill>
                <a:effectLst/>
                <a:uLnTx/>
                <a:uFillTx/>
                <a:latin typeface="微软雅黑" panose="020b0503020204020204" pitchFamily="34" charset="-122"/>
                <a:ea typeface="微软雅黑" panose="020b0503020204020204" pitchFamily="34" charset="-122"/>
              </a:rPr>
              <a:t>交互式</a:t>
            </a:r>
            <a:endParaRPr kumimoji="0" lang="en-US" altLang="zh-CN" sz="800" b="1" i="0" u="none" strike="noStrike" kern="0" cap="none" spc="0" normalizeH="0" baseline="0" noProof="0" smtClean="0">
              <a:ln>
                <a:noFill/>
              </a:ln>
              <a:solidFill>
                <a:srgbClr val="0070C0"/>
              </a:solidFill>
              <a:effectLst/>
              <a:uLnTx/>
              <a:uFillTx/>
              <a:latin typeface="微软雅黑" panose="020b0503020204020204" pitchFamily="34" charset="-122"/>
              <a:ea typeface="微软雅黑" panose="020b0503020204020204" pitchFamily="34" charset="-122"/>
            </a:endParaRPr>
          </a:p>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800" b="1" i="0" u="none" strike="noStrike" kern="0" cap="none" spc="0" normalizeH="0" baseline="0" noProof="0" smtClean="0">
                <a:ln>
                  <a:noFill/>
                </a:ln>
                <a:solidFill>
                  <a:srgbClr val="0070C0"/>
                </a:solidFill>
                <a:effectLst/>
                <a:uLnTx/>
                <a:uFillTx/>
                <a:latin typeface="微软雅黑" panose="020b0503020204020204" pitchFamily="34" charset="-122"/>
                <a:ea typeface="微软雅黑" panose="020b0503020204020204" pitchFamily="34" charset="-122"/>
              </a:rPr>
              <a:t>查询</a:t>
            </a:r>
          </a:p>
        </p:txBody>
      </p:sp>
      <p:sp>
        <p:nvSpPr>
          <p:cNvPr id="63" name="Rounded Rectangle 62"/>
          <p:cNvSpPr/>
          <p:nvPr/>
        </p:nvSpPr>
        <p:spPr>
          <a:xfrm>
            <a:off x="1572824" y="3155911"/>
            <a:ext cx="616727" cy="207736"/>
          </a:xfrm>
          <a:prstGeom prst="roundRect">
            <a:avLst>
              <a:gd name="adj" fmla="val 5039"/>
            </a:avLst>
          </a:prstGeom>
          <a:solidFill>
            <a:srgbClr val="FFFFFF"/>
          </a:solidFill>
          <a:ln w="6350">
            <a:solidFill>
              <a:srgbClr val="0070C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800" b="1" i="0" u="none" strike="noStrike" kern="0" cap="none" spc="0" normalizeH="0" baseline="0" noProof="0" smtClean="0">
                <a:ln>
                  <a:noFill/>
                </a:ln>
                <a:solidFill>
                  <a:srgbClr val="0070C0"/>
                </a:solidFill>
                <a:effectLst/>
                <a:uLnTx/>
                <a:uFillTx/>
                <a:latin typeface="微软雅黑" panose="020b0503020204020204" pitchFamily="34" charset="-122"/>
                <a:ea typeface="微软雅黑" panose="020b0503020204020204" pitchFamily="34" charset="-122"/>
              </a:rPr>
              <a:t>图计算</a:t>
            </a:r>
          </a:p>
        </p:txBody>
      </p:sp>
      <p:sp>
        <p:nvSpPr>
          <p:cNvPr id="64" name="Rounded Rectangle 63"/>
          <p:cNvSpPr/>
          <p:nvPr/>
        </p:nvSpPr>
        <p:spPr>
          <a:xfrm>
            <a:off x="2274966" y="3155911"/>
            <a:ext cx="616727" cy="207736"/>
          </a:xfrm>
          <a:prstGeom prst="roundRect">
            <a:avLst>
              <a:gd name="adj" fmla="val 5039"/>
            </a:avLst>
          </a:prstGeom>
          <a:solidFill>
            <a:srgbClr val="FFFFFF"/>
          </a:solidFill>
          <a:ln w="6350">
            <a:solidFill>
              <a:srgbClr val="0070C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800" b="1" i="0" u="none" strike="noStrike" kern="0" cap="none" spc="0" normalizeH="0" baseline="0" noProof="0" smtClean="0">
                <a:ln>
                  <a:noFill/>
                </a:ln>
                <a:solidFill>
                  <a:srgbClr val="0070C0"/>
                </a:solidFill>
                <a:effectLst/>
                <a:uLnTx/>
                <a:uFillTx/>
                <a:latin typeface="微软雅黑" panose="020b0503020204020204" pitchFamily="34" charset="-122"/>
                <a:ea typeface="微软雅黑" panose="020b0503020204020204" pitchFamily="34" charset="-122"/>
              </a:rPr>
              <a:t>交互式统计挖掘</a:t>
            </a:r>
          </a:p>
        </p:txBody>
      </p:sp>
      <p:sp>
        <p:nvSpPr>
          <p:cNvPr id="65" name="Rounded Rectangle 64"/>
          <p:cNvSpPr/>
          <p:nvPr/>
        </p:nvSpPr>
        <p:spPr>
          <a:xfrm>
            <a:off x="3000936" y="3159100"/>
            <a:ext cx="616727" cy="207736"/>
          </a:xfrm>
          <a:prstGeom prst="roundRect">
            <a:avLst>
              <a:gd name="adj" fmla="val 5039"/>
            </a:avLst>
          </a:prstGeom>
          <a:solidFill>
            <a:srgbClr val="FFFFFF"/>
          </a:solidFill>
          <a:ln w="6350">
            <a:solidFill>
              <a:srgbClr val="0070C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800" b="1" i="0" u="none" strike="noStrike" kern="0" cap="none" spc="0" normalizeH="0" baseline="0" noProof="0" smtClean="0">
                <a:ln>
                  <a:noFill/>
                </a:ln>
                <a:solidFill>
                  <a:srgbClr val="0070C0"/>
                </a:solidFill>
                <a:effectLst/>
                <a:uLnTx/>
                <a:uFillTx/>
                <a:latin typeface="微软雅黑" panose="020b0503020204020204" pitchFamily="34" charset="-122"/>
                <a:ea typeface="微软雅黑" panose="020b0503020204020204" pitchFamily="34" charset="-122"/>
              </a:rPr>
              <a:t>机器学习</a:t>
            </a:r>
          </a:p>
        </p:txBody>
      </p:sp>
      <p:sp>
        <p:nvSpPr>
          <p:cNvPr id="66" name="Rounded Rectangle 65"/>
          <p:cNvSpPr/>
          <p:nvPr/>
        </p:nvSpPr>
        <p:spPr>
          <a:xfrm>
            <a:off x="3731336" y="3150994"/>
            <a:ext cx="616727" cy="207736"/>
          </a:xfrm>
          <a:prstGeom prst="roundRect">
            <a:avLst>
              <a:gd name="adj" fmla="val 5039"/>
            </a:avLst>
          </a:prstGeom>
          <a:solidFill>
            <a:srgbClr val="FFFFFF"/>
          </a:solidFill>
          <a:ln w="6350">
            <a:solidFill>
              <a:srgbClr val="0070C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zh-CN" altLang="en-US" sz="800" b="1" i="0" u="none" strike="noStrike" kern="0" cap="none" spc="0" normalizeH="0" baseline="0" noProof="0" smtClean="0">
                <a:ln>
                  <a:noFill/>
                </a:ln>
                <a:solidFill>
                  <a:srgbClr val="0070C0"/>
                </a:solidFill>
                <a:effectLst/>
                <a:uLnTx/>
                <a:uFillTx/>
                <a:latin typeface="微软雅黑" panose="020b0503020204020204" pitchFamily="34" charset="-122"/>
                <a:ea typeface="微软雅黑" panose="020b0503020204020204" pitchFamily="34" charset="-122"/>
              </a:rPr>
              <a:t>流计算</a:t>
            </a:r>
          </a:p>
        </p:txBody>
      </p:sp>
      <p:sp>
        <p:nvSpPr>
          <p:cNvPr id="67" name="Right Arrow 66"/>
          <p:cNvSpPr/>
          <p:nvPr/>
        </p:nvSpPr>
        <p:spPr>
          <a:xfrm rot="16200000">
            <a:off x="1119829" y="3416233"/>
            <a:ext cx="152810" cy="220287"/>
          </a:xfrm>
          <a:prstGeom prst="rightArrow">
            <a:avLst/>
          </a:prstGeom>
          <a:solidFill>
            <a:srgbClr val="FFFFFF"/>
          </a:solidFill>
          <a:ln w="6350">
            <a:solidFill>
              <a:srgbClr val="0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endParaRPr kumimoji="0" lang="zh-CN" altLang="en-US"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68" name="Right Arrow 67"/>
          <p:cNvSpPr/>
          <p:nvPr/>
        </p:nvSpPr>
        <p:spPr>
          <a:xfrm rot="16200000">
            <a:off x="1804782" y="3408307"/>
            <a:ext cx="152810" cy="220287"/>
          </a:xfrm>
          <a:prstGeom prst="rightArrow">
            <a:avLst/>
          </a:prstGeom>
          <a:solidFill>
            <a:srgbClr val="FFFFFF"/>
          </a:solidFill>
          <a:ln w="6350">
            <a:solidFill>
              <a:srgbClr val="0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endParaRPr kumimoji="0" lang="zh-CN" altLang="en-US"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69" name="Right Arrow 68"/>
          <p:cNvSpPr/>
          <p:nvPr/>
        </p:nvSpPr>
        <p:spPr>
          <a:xfrm rot="16200000">
            <a:off x="2506913" y="3392483"/>
            <a:ext cx="152810" cy="220287"/>
          </a:xfrm>
          <a:prstGeom prst="rightArrow">
            <a:avLst/>
          </a:prstGeom>
          <a:solidFill>
            <a:srgbClr val="FFFFFF"/>
          </a:solidFill>
          <a:ln w="6350">
            <a:solidFill>
              <a:srgbClr val="0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endParaRPr kumimoji="0" lang="zh-CN" altLang="en-US"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0" name="Right Arrow 69"/>
          <p:cNvSpPr/>
          <p:nvPr/>
        </p:nvSpPr>
        <p:spPr>
          <a:xfrm rot="16200000">
            <a:off x="3232884" y="3416233"/>
            <a:ext cx="152810" cy="220287"/>
          </a:xfrm>
          <a:prstGeom prst="rightArrow">
            <a:avLst/>
          </a:prstGeom>
          <a:solidFill>
            <a:srgbClr val="FFFFFF"/>
          </a:solidFill>
          <a:ln w="6350">
            <a:solidFill>
              <a:srgbClr val="0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endParaRPr kumimoji="0" lang="zh-CN" altLang="en-US"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1" name="Right Arrow 70"/>
          <p:cNvSpPr/>
          <p:nvPr/>
        </p:nvSpPr>
        <p:spPr>
          <a:xfrm rot="16200000">
            <a:off x="3963284" y="3408127"/>
            <a:ext cx="152810" cy="220287"/>
          </a:xfrm>
          <a:prstGeom prst="rightArrow">
            <a:avLst/>
          </a:prstGeom>
          <a:solidFill>
            <a:srgbClr val="FFFFFF"/>
          </a:solidFill>
          <a:ln w="6350">
            <a:solidFill>
              <a:srgbClr val="000000"/>
            </a:solidFill>
          </a:ln>
        </p:spPr>
        <p:txBody>
          <a:bodyPr vert="horz" wrap="square" lIns="81679" tIns="40837" rIns="81679" bIns="4083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endParaRPr kumimoji="0" lang="zh-CN" altLang="en-US" sz="10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pic>
        <p:nvPicPr>
          <p:cNvPr id="72" name="Picture 2"/>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4701749" y="3208147"/>
            <a:ext cx="2355701" cy="111196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73" name="Rounded Rectangle 72"/>
          <p:cNvSpPr/>
          <p:nvPr/>
        </p:nvSpPr>
        <p:spPr>
          <a:xfrm>
            <a:off x="7143310" y="3123483"/>
            <a:ext cx="1421599" cy="1149095"/>
          </a:xfrm>
          <a:prstGeom prst="roundRect">
            <a:avLst>
              <a:gd name="adj" fmla="val 5039"/>
            </a:avLst>
          </a:prstGeom>
          <a:solidFill>
            <a:srgbClr val="FFFFFF"/>
          </a:solidFill>
          <a:ln w="6350">
            <a:solidFill>
              <a:srgbClr val="FFFFFF"/>
            </a:solidFill>
          </a:ln>
        </p:spPr>
        <p:txBody>
          <a:bodyPr vert="horz" wrap="square" lIns="0" tIns="40837" rIns="0" bIns="40837" rtlCol="0" anchor="t">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53122" marR="0" lvl="0" indent="-153122" defTabSz="909921" eaLnBrk="1" fontAlgn="auto" latinLnBrk="0" hangingPunct="1">
              <a:lnSpc>
                <a:spcPct val="100000"/>
              </a:lnSpc>
              <a:spcBef>
                <a:spcPct val="0"/>
              </a:spcBef>
              <a:spcAft>
                <a:spcPct val="0"/>
              </a:spcAft>
              <a:buClrTx/>
              <a:buSzTx/>
              <a:buFont typeface="Arial" pitchFamily="34" charset="0"/>
              <a:buChar char="•"/>
              <a:defRPr/>
            </a:pP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专利技术</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SIMD Extension</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在操作系统级别优化</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CPU</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指令</a:t>
            </a:r>
            <a:endPar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endParaRPr>
          </a:p>
          <a:p>
            <a:pPr marL="0" marR="0" lvl="0" indent="0" defTabSz="909921" eaLnBrk="1" fontAlgn="auto" latinLnBrk="0" hangingPunct="1">
              <a:lnSpc>
                <a:spcPct val="100000"/>
              </a:lnSpc>
              <a:spcBef>
                <a:spcPct val="0"/>
              </a:spcBef>
              <a:spcAft>
                <a:spcPct val="0"/>
              </a:spcAft>
              <a:buClrTx/>
              <a:buSzTx/>
              <a:buFontTx/>
              <a:buNone/>
              <a:defRPr/>
            </a:pPr>
            <a:endPar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endParaRPr>
          </a:p>
          <a:p>
            <a:pPr marL="153122" marR="0" lvl="0" indent="-153122" defTabSz="909921" eaLnBrk="1" fontAlgn="auto" latinLnBrk="0" hangingPunct="1">
              <a:lnSpc>
                <a:spcPct val="100000"/>
              </a:lnSpc>
              <a:spcBef>
                <a:spcPct val="0"/>
              </a:spcBef>
              <a:spcAft>
                <a:spcPct val="0"/>
              </a:spcAft>
              <a:buClrTx/>
              <a:buSzTx/>
              <a:buFont typeface="Arial" pitchFamily="34" charset="0"/>
              <a:buChar char="•"/>
              <a:defRPr/>
            </a:pP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分布式内存数据库和</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p>
          <a:p>
            <a:pPr marL="0" marR="0" lvl="0" indent="0" defTabSz="909921" eaLnBrk="1" fontAlgn="auto" latinLnBrk="0" hangingPunct="1">
              <a:lnSpc>
                <a:spcPct val="100000"/>
              </a:lnSpc>
              <a:spcBef>
                <a:spcPct val="0"/>
              </a:spcBef>
              <a:spcAft>
                <a:spcPct val="0"/>
              </a:spcAft>
              <a:buClrTx/>
              <a:buSzTx/>
              <a:buFontTx/>
              <a:buNone/>
              <a:defRPr/>
            </a:pP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      在同一集群</a:t>
            </a:r>
            <a:endPar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endParaRPr>
          </a:p>
          <a:p>
            <a:pPr marL="0" marR="0" lvl="0" indent="0" defTabSz="909921" eaLnBrk="1" fontAlgn="auto" latinLnBrk="0" hangingPunct="1">
              <a:lnSpc>
                <a:spcPct val="100000"/>
              </a:lnSpc>
              <a:spcBef>
                <a:spcPct val="0"/>
              </a:spcBef>
              <a:spcAft>
                <a:spcPct val="0"/>
              </a:spcAft>
              <a:buClrTx/>
              <a:buSzTx/>
              <a:buFontTx/>
              <a:buNone/>
              <a:defRPr/>
            </a:pPr>
            <a:endPar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endParaRPr>
          </a:p>
          <a:p>
            <a:pPr marL="153122" marR="0" lvl="0" indent="-153122" defTabSz="909921" eaLnBrk="1" fontAlgn="auto" latinLnBrk="0" hangingPunct="1">
              <a:lnSpc>
                <a:spcPct val="100000"/>
              </a:lnSpc>
              <a:spcBef>
                <a:spcPct val="0"/>
              </a:spcBef>
              <a:spcAft>
                <a:spcPct val="0"/>
              </a:spcAft>
              <a:buClrTx/>
              <a:buSzTx/>
              <a:buFont typeface="Arial" pitchFamily="34" charset="0"/>
              <a:buChar char="•"/>
              <a:defRPr/>
            </a:pP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PDT(Positional Delta Tree)</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技术支持</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Hadoop</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无法实现的</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update delete</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操作</a:t>
            </a:r>
            <a:endPar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endParaRPr>
          </a:p>
          <a:p>
            <a:pPr marL="153122" marR="0" lvl="0" indent="-153122" defTabSz="909921" eaLnBrk="1" fontAlgn="auto" latinLnBrk="0" hangingPunct="1">
              <a:lnSpc>
                <a:spcPct val="100000"/>
              </a:lnSpc>
              <a:spcBef>
                <a:spcPct val="0"/>
              </a:spcBef>
              <a:spcAft>
                <a:spcPct val="0"/>
              </a:spcAft>
              <a:buClrTx/>
              <a:buSzTx/>
              <a:buFont typeface="Arial" pitchFamily="34" charset="0"/>
              <a:buChar char="•"/>
              <a:defRPr/>
            </a:pPr>
            <a:endPar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endParaRPr>
          </a:p>
          <a:p>
            <a:pPr marL="153122" marR="0" lvl="0" indent="-153122" defTabSz="909921" eaLnBrk="1" fontAlgn="auto" latinLnBrk="0" hangingPunct="1">
              <a:lnSpc>
                <a:spcPct val="100000"/>
              </a:lnSpc>
              <a:spcBef>
                <a:spcPct val="0"/>
              </a:spcBef>
              <a:spcAft>
                <a:spcPct val="0"/>
              </a:spcAft>
              <a:buClrTx/>
              <a:buSzTx/>
              <a:buFont typeface="Arial" pitchFamily="34" charset="0"/>
              <a:buChar char="•"/>
              <a:defRPr/>
            </a:pP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超快的性能，宣称</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TCP</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中比</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Impala</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快</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10</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到</a:t>
            </a:r>
            <a:r>
              <a:rPr kumimoji="0" lang="en-US" altLang="zh-CN"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30</a:t>
            </a:r>
            <a:r>
              <a:rPr kumimoji="0" lang="zh-CN" altLang="en-US" sz="700" b="0" i="0" u="none" strike="noStrike" kern="0" cap="none" spc="0" normalizeH="0" baseline="0" noProof="0" smtClean="0">
                <a:ln>
                  <a:noFill/>
                </a:ln>
                <a:solidFill>
                  <a:srgbClr val="A32020"/>
                </a:solidFill>
                <a:effectLst/>
                <a:uLnTx/>
                <a:uFillTx/>
                <a:latin typeface="微软雅黑" panose="020b0503020204020204" pitchFamily="34" charset="-122"/>
                <a:ea typeface="微软雅黑" panose="020b0503020204020204" pitchFamily="34" charset="-122"/>
              </a:rPr>
              <a:t>倍</a:t>
            </a:r>
          </a:p>
        </p:txBody>
      </p:sp>
      <p:sp>
        <p:nvSpPr>
          <p:cNvPr id="74" name="Rounded Rectangle 73"/>
          <p:cNvSpPr/>
          <p:nvPr/>
        </p:nvSpPr>
        <p:spPr>
          <a:xfrm>
            <a:off x="878567" y="3674355"/>
            <a:ext cx="616727" cy="204121"/>
          </a:xfrm>
          <a:prstGeom prst="roundRect">
            <a:avLst>
              <a:gd name="adj" fmla="val 7723"/>
            </a:avLst>
          </a:prstGeom>
          <a:solidFill>
            <a:srgbClr val="CCECFF"/>
          </a:solidFill>
          <a:ln w="6350">
            <a:solidFill>
              <a:srgbClr val="000000"/>
            </a:solidFill>
          </a:ln>
        </p:spPr>
        <p:txBody>
          <a:bodyPr rot="0" spcFirstLastPara="0" vertOverflow="overflow" horzOverflow="overflow" vert="horz" wrap="square" lIns="0" tIns="40837" rIns="0" bIns="40837"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09921" eaLnBrk="1" fontAlgn="auto" latinLnBrk="0" hangingPunct="1">
              <a:lnSpc>
                <a:spcPct val="100000"/>
              </a:lnSpc>
              <a:spcBef>
                <a:spcPct val="0"/>
              </a:spcBef>
              <a:spcAft>
                <a:spcPct val="0"/>
              </a:spcAft>
              <a:buClrTx/>
              <a:buSzTx/>
              <a:buFontTx/>
              <a:buNone/>
              <a:defRPr/>
            </a:pP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BlinkDB</a:t>
            </a:r>
            <a:endPar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75" name="矩形 74"/>
          <p:cNvSpPr/>
          <p:nvPr/>
        </p:nvSpPr>
        <p:spPr>
          <a:xfrm>
            <a:off x="6809014" y="104535"/>
            <a:ext cx="2372366" cy="499622"/>
          </a:xfrm>
          <a:prstGeom prst="rect">
            <a:avLst/>
          </a:prstGeom>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mtClean="0"/>
              <a:t>建议删除？</a:t>
            </a:r>
            <a:endParaRPr lang="zh-CN" altLang="en-US" smtClean="0"/>
          </a:p>
        </p:txBody>
      </p:sp>
    </p:spTree>
    <p:extLst>
      <p:ext uri="{BB962C8B-B14F-4D97-AF65-F5344CB8AC3E}">
        <p14:creationId xmlns:p14="http://schemas.microsoft.com/office/powerpoint/2010/main" val="2016109845"/>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1"/>
          <p:cNvSpPr>
            <a:spLocks noGrp="1"/>
          </p:cNvSpPr>
          <p:nvPr>
            <p:ph type="title"/>
          </p:nvPr>
        </p:nvSpPr>
        <p:spPr>
          <a:xfrm>
            <a:off x="250035" y="617008"/>
            <a:ext cx="8733098" cy="378042"/>
          </a:xfrm>
        </p:spPr>
        <p:txBody>
          <a:bodyPr/>
          <a:lstStyle/>
          <a:p>
            <a:r>
              <a:rPr lang="zh-CN" altLang="en-US" sz="1200" smtClean="0">
                <a:latin typeface="微软雅黑" panose="020b0503020204020204" pitchFamily="34" charset="-122"/>
                <a:ea typeface="微软雅黑" panose="020b0503020204020204" pitchFamily="34" charset="-122"/>
              </a:rPr>
              <a:t>针对大数据分析应用，企业信息平台将基于</a:t>
            </a:r>
            <a:r>
              <a:rPr lang="en-US" altLang="zh-CN" sz="1200" smtClean="0">
                <a:latin typeface="微软雅黑" panose="020b0503020204020204" pitchFamily="34" charset="-122"/>
                <a:ea typeface="微软雅黑" panose="020b0503020204020204" pitchFamily="34" charset="-122"/>
              </a:rPr>
              <a:t>X86</a:t>
            </a:r>
            <a:r>
              <a:rPr lang="zh-CN" altLang="en-US" sz="1200" smtClean="0">
                <a:latin typeface="微软雅黑" panose="020b0503020204020204" pitchFamily="34" charset="-122"/>
                <a:ea typeface="微软雅黑" panose="020b0503020204020204" pitchFamily="34" charset="-122"/>
              </a:rPr>
              <a:t>的分布式架构作为全新的基础架构引入，从而实现计算效能的优化及敏捷业务响应能力</a:t>
            </a:r>
            <a:r>
              <a:rPr lang="zh-CN" altLang="en-US" smtClean="0">
                <a:latin typeface="微软雅黑" panose="020b0503020204020204" pitchFamily="34" charset="-122"/>
                <a:ea typeface="微软雅黑" panose="020b0503020204020204" pitchFamily="34" charset="-122"/>
              </a:rPr>
              <a:t>。</a:t>
            </a:r>
            <a:endParaRPr lang="en-GB">
              <a:latin typeface="微软雅黑" panose="020b0503020204020204" pitchFamily="34" charset="-122"/>
              <a:ea typeface="微软雅黑" panose="020b0503020204020204" pitchFamily="34" charset="-122"/>
            </a:endParaRPr>
          </a:p>
        </p:txBody>
      </p:sp>
      <p:sp>
        <p:nvSpPr>
          <p:cNvPr id="4" name="Page Number"/>
          <p:cNvSpPr txBox="1"/>
          <p:nvPr>
            <p:custDataLst>
              <p:tags r:id="rId2"/>
            </p:custDataLst>
          </p:nvPr>
        </p:nvSpPr>
        <p:spPr>
          <a:xfrm>
            <a:off x="9197344" y="5381156"/>
            <a:ext cx="320040" cy="79796"/>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r">
              <a:lnSpc>
                <a:spcPts val="1000"/>
              </a:lnSpc>
            </a:pPr>
            <a:r>
              <a:rPr lang="en-US" altLang="zh-HK" sz="900" noProof="1" smtClean="0"/>
              <a:t>12</a:t>
            </a:r>
            <a:endParaRPr lang="zh-HK" altLang="en-US" sz="900" noProof="1" smtClean="0"/>
          </a:p>
        </p:txBody>
      </p:sp>
      <p:pic>
        <p:nvPicPr>
          <p:cNvPr id="5" name="Picture 4"/>
          <p:cNvPicPr>
            <a:picLocks noChangeAspect="1"/>
          </p:cNvPicPr>
          <p:nvPr/>
        </p:nvPicPr>
        <p:blipFill>
          <a:blip r:embed="rId3"/>
          <a:stretch>
            <a:fillRect/>
          </a:stretch>
        </p:blipFill>
        <p:spPr>
          <a:xfrm>
            <a:off x="179512" y="1514972"/>
            <a:ext cx="8814672" cy="3258586"/>
          </a:xfrm>
          <a:prstGeom prst="rect">
            <a:avLst/>
          </a:prstGeom>
        </p:spPr>
      </p:pic>
      <p:sp>
        <p:nvSpPr>
          <p:cNvPr id="6" name="标题 1"/>
          <p:cNvSpPr txBox="1"/>
          <p:nvPr/>
        </p:nvSpPr>
        <p:spPr>
          <a:xfrm>
            <a:off x="250035" y="153297"/>
            <a:ext cx="8077200" cy="281850"/>
          </a:xfrm>
          <a:prstGeom prst="rect">
            <a:avLst/>
          </a:prstGeom>
        </p:spPr>
        <p:txBody>
          <a:bodyPr vert="horz" lIns="0" tIns="0" rIns="0" bIns="0" rtlCol="0" anchor="t" anchorCtr="0">
            <a:noAutofit/>
          </a:bodyPr>
          <a:lstStyle>
            <a:defPPr>
              <a:defRPr lang="en-US"/>
            </a:defPPr>
            <a:lvl1pPr marL="0" algn="l" defTabSz="914293" rtl="0" eaLnBrk="1" latinLnBrk="0" hangingPunct="1">
              <a:spcBef>
                <a:spcPct val="0"/>
              </a:spcBef>
              <a:buNone/>
              <a:defRPr sz="1600" b="1" i="1" kern="120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4186"/>
            <a:r>
              <a:rPr lang="zh-CN" altLang="en-US" sz="2000" i="0" smtClean="0">
                <a:latin typeface="黑体"/>
                <a:ea typeface="黑体"/>
                <a:cs typeface="黑体"/>
              </a:rPr>
              <a:t>大数据平台</a:t>
            </a:r>
            <a:r>
              <a:rPr lang="en-US" altLang="zh-CN" sz="2000" i="0" smtClean="0">
                <a:latin typeface="黑体"/>
                <a:ea typeface="黑体"/>
                <a:cs typeface="黑体"/>
              </a:rPr>
              <a:t>1.0</a:t>
            </a:r>
            <a:r>
              <a:rPr lang="zh-CN" altLang="en-US" sz="2000" i="0" smtClean="0">
                <a:latin typeface="黑体"/>
                <a:ea typeface="黑体"/>
                <a:cs typeface="黑体"/>
              </a:rPr>
              <a:t>版基础架构</a:t>
            </a:r>
            <a:br>
              <a:rPr lang="zh-CN" altLang="en-US" sz="2200" smtClean="0">
                <a:latin typeface="微软雅黑" panose="020b0503020204020204" pitchFamily="34" charset="-122"/>
                <a:ea typeface="微软雅黑" panose="020b0503020204020204" pitchFamily="34" charset="-122"/>
              </a:rPr>
            </a:br>
            <a:endParaRPr lang="zh-CN" altLang="en-US" sz="2200">
              <a:latin typeface="微软雅黑" panose="020b0503020204020204" pitchFamily="34" charset="-122"/>
              <a:ea typeface="微软雅黑" panose="020b0503020204020204" pitchFamily="34" charset="-122"/>
            </a:endParaRPr>
          </a:p>
        </p:txBody>
      </p:sp>
      <p:sp>
        <p:nvSpPr>
          <p:cNvPr id="7" name="TextBox 6"/>
          <p:cNvSpPr txBox="1"/>
          <p:nvPr/>
        </p:nvSpPr>
        <p:spPr>
          <a:xfrm>
            <a:off x="2123729" y="1149740"/>
            <a:ext cx="1510137" cy="244411"/>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765" b="1" smtClean="0">
                <a:solidFill>
                  <a:schemeClr val="tx2"/>
                </a:solidFill>
                <a:latin typeface="Georgia" pitchFamily="18" charset="0"/>
              </a:rPr>
              <a:t>传统架构</a:t>
            </a:r>
            <a:endParaRPr lang="en-GB" sz="1765" b="1">
              <a:solidFill>
                <a:schemeClr val="tx2"/>
              </a:solidFill>
              <a:latin typeface="微软雅黑" panose="020b0503020204020204" pitchFamily="34" charset="-122"/>
              <a:ea typeface="微软雅黑" panose="020b0503020204020204" pitchFamily="34" charset="-122"/>
            </a:endParaRPr>
          </a:p>
        </p:txBody>
      </p:sp>
      <p:sp>
        <p:nvSpPr>
          <p:cNvPr id="8" name="TextBox 7"/>
          <p:cNvSpPr txBox="1"/>
          <p:nvPr/>
        </p:nvSpPr>
        <p:spPr>
          <a:xfrm>
            <a:off x="6300193" y="1149739"/>
            <a:ext cx="1510137" cy="244411"/>
          </a:xfrm>
          <a:prstGeom prst="rect">
            <a:avLst/>
          </a:prstGeom>
          <a:noFill/>
        </p:spPr>
        <p:txBody>
          <a:bodyPr wrap="non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765" b="1" smtClean="0">
                <a:solidFill>
                  <a:schemeClr val="tx2"/>
                </a:solidFill>
                <a:latin typeface="Georgia" pitchFamily="18" charset="0"/>
              </a:rPr>
              <a:t>大数据分布架构</a:t>
            </a:r>
            <a:endParaRPr lang="en-GB" sz="1765" b="1">
              <a:solidFill>
                <a:schemeClr val="tx2"/>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849821363"/>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Slide Number Placeholder 3"/>
          <p:cNvSpPr txBox="1"/>
          <p:nvPr/>
        </p:nvSpPr>
        <p:spPr>
          <a:xfrm>
            <a:off x="7092280" y="6453336"/>
            <a:ext cx="1527048" cy="152400"/>
          </a:xfrm>
          <a:prstGeom prst="rect">
            <a:avLst/>
          </a:prstGeom>
        </p:spPr>
        <p:txBody>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fld id="{9EBD5762-3BDC-484D-9503-7EA6D5A9A8CE}" type="slidenum">
              <a:rPr lang="en-US" smtClean="0">
                <a:solidFill>
                  <a:srgbClr val="000000"/>
                </a:solidFill>
              </a:rPr>
              <a:t>9</a:t>
            </a:fld>
            <a:endParaRPr lang="en-US">
              <a:solidFill>
                <a:srgbClr val="000000"/>
              </a:solidFill>
            </a:endParaRPr>
          </a:p>
        </p:txBody>
      </p:sp>
      <p:sp>
        <p:nvSpPr>
          <p:cNvPr id="25" name="Title 1"/>
          <p:cNvSpPr>
            <a:spLocks noGrp="1"/>
          </p:cNvSpPr>
          <p:nvPr>
            <p:ph type="title"/>
          </p:nvPr>
        </p:nvSpPr>
        <p:spPr>
          <a:xfrm>
            <a:off x="253983" y="186241"/>
            <a:ext cx="8077200" cy="582960"/>
          </a:xfrm>
        </p:spPr>
        <p:txBody>
          <a:bodyPr vert="horz" lIns="0" tIns="0" rIns="0" bIns="0" rtlCol="0" anchor="t" anchorCtr="0">
            <a:noAutofit/>
          </a:bodyPr>
          <a:lstStyle/>
          <a:p>
            <a:r>
              <a:rPr lang="zh-CN" altLang="en-US" sz="1800" i="0" smtClean="0">
                <a:latin typeface="黑体"/>
                <a:ea typeface="黑体"/>
                <a:cs typeface="黑体"/>
              </a:rPr>
              <a:t>企业数据全生命周期管理 </a:t>
            </a:r>
            <a:r>
              <a:rPr lang="en-US" altLang="zh-CN" sz="1800" i="0" smtClean="0">
                <a:latin typeface="黑体"/>
                <a:ea typeface="黑体"/>
                <a:cs typeface="黑体"/>
              </a:rPr>
              <a:t>- </a:t>
            </a:r>
            <a:r>
              <a:rPr lang="zh-CN" altLang="en-US" sz="1800" i="0" smtClean="0">
                <a:latin typeface="黑体"/>
                <a:ea typeface="黑体"/>
                <a:cs typeface="黑体"/>
              </a:rPr>
              <a:t>数据</a:t>
            </a:r>
            <a:r>
              <a:rPr lang="zh-CN" altLang="en-US" sz="1800" i="0">
                <a:latin typeface="黑体"/>
                <a:ea typeface="黑体"/>
                <a:cs typeface="黑体"/>
              </a:rPr>
              <a:t>管控体系完善和</a:t>
            </a:r>
            <a:r>
              <a:rPr lang="zh-CN" altLang="en-US" sz="1800" i="0" smtClean="0">
                <a:latin typeface="黑体"/>
                <a:ea typeface="黑体"/>
                <a:cs typeface="黑体"/>
              </a:rPr>
              <a:t>扩充</a:t>
            </a:r>
            <a:br>
              <a:rPr lang="zh-CN" altLang="en-US" sz="2200"/>
            </a:br>
            <a:r>
              <a:rPr lang="en-US" altLang="zh-CN" sz="2200" smtClean="0">
                <a:latin typeface="微软雅黑" panose="020b0503020204020204" pitchFamily="34" charset="-122"/>
                <a:ea typeface="微软雅黑" panose="020b0503020204020204" pitchFamily="34" charset="-122"/>
              </a:rPr>
              <a:t> </a:t>
            </a:r>
            <a:endParaRPr lang="zh-CN" altLang="en-US" sz="2200">
              <a:latin typeface="微软雅黑" panose="020b0503020204020204" pitchFamily="34" charset="-122"/>
              <a:ea typeface="微软雅黑" panose="020b0503020204020204" pitchFamily="34" charset="-122"/>
            </a:endParaRPr>
          </a:p>
        </p:txBody>
      </p:sp>
      <p:cxnSp>
        <p:nvCxnSpPr>
          <p:cNvPr id="26" name="Straight Connector 25"/>
          <p:cNvCxnSpPr/>
          <p:nvPr/>
        </p:nvCxnSpPr>
        <p:spPr>
          <a:xfrm flipH="1">
            <a:off x="2996208" y="2549504"/>
            <a:ext cx="0" cy="1872000"/>
          </a:xfrm>
          <a:prstGeom prst="line">
            <a:avLst/>
          </a:prstGeom>
          <a:ln>
            <a:tailEnd type="oval"/>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355408" y="530065"/>
            <a:ext cx="8424936" cy="648072"/>
          </a:xfrm>
          <a:prstGeom prst="rect">
            <a:avLst/>
          </a:prstGeom>
          <a:noFill/>
        </p:spPr>
        <p:txBody>
          <a:bodyPr wrap="squar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320">
              <a:spcAft>
                <a:spcPts val="900"/>
              </a:spcAft>
            </a:pPr>
            <a:r>
              <a:rPr lang="zh-CN" altLang="en-US" sz="1200" smtClean="0">
                <a:latin typeface="华文楷体" pitchFamily="2" charset="-122"/>
                <a:ea typeface="华文楷体" pitchFamily="2" charset="-122"/>
              </a:rPr>
              <a:t>传统的数据生命周期一般指数据获取（创建）</a:t>
            </a:r>
            <a:r>
              <a:rPr lang="zh-CN" altLang="en-US" sz="1200">
                <a:latin typeface="华文楷体" pitchFamily="2" charset="-122"/>
                <a:ea typeface="华文楷体" pitchFamily="2" charset="-122"/>
              </a:rPr>
              <a:t>、数据存储、数据</a:t>
            </a:r>
            <a:r>
              <a:rPr lang="zh-CN" altLang="en-US" sz="1200" smtClean="0">
                <a:latin typeface="华文楷体" pitchFamily="2" charset="-122"/>
                <a:ea typeface="华文楷体" pitchFamily="2" charset="-122"/>
              </a:rPr>
              <a:t>加工（转换）、数据使用、数据归档、数据消除。但我们认为若要对数据进行有效的管理，必须数据获取之前就开始了</a:t>
            </a:r>
            <a:r>
              <a:rPr lang="zh-CN" altLang="en-US" sz="1400" smtClean="0">
                <a:latin typeface="华文楷体" pitchFamily="2" charset="-122"/>
                <a:ea typeface="华文楷体" pitchFamily="2" charset="-122"/>
              </a:rPr>
              <a:t>。</a:t>
            </a:r>
            <a:endParaRPr lang="en-US" sz="1400" err="1" smtClean="0">
              <a:latin typeface="华文楷体" pitchFamily="2" charset="-122"/>
              <a:ea typeface="华文楷体" pitchFamily="2" charset="-122"/>
            </a:endParaRPr>
          </a:p>
        </p:txBody>
      </p:sp>
      <p:sp>
        <p:nvSpPr>
          <p:cNvPr id="28" name="Arc 27"/>
          <p:cNvSpPr/>
          <p:nvPr/>
        </p:nvSpPr>
        <p:spPr>
          <a:xfrm>
            <a:off x="835968" y="1222917"/>
            <a:ext cx="7632848" cy="1368152"/>
          </a:xfrm>
          <a:prstGeom prst="arc">
            <a:avLst>
              <a:gd name="adj1" fmla="val 10730992"/>
              <a:gd name="adj2" fmla="val 11094"/>
            </a:avLst>
          </a:prstGeom>
          <a:ln w="28575">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a:endParaRPr lang="en-US">
              <a:latin typeface="华文楷体" pitchFamily="2" charset="-122"/>
              <a:ea typeface="华文楷体" pitchFamily="2" charset="-122"/>
            </a:endParaRPr>
          </a:p>
        </p:txBody>
      </p:sp>
      <p:sp>
        <p:nvSpPr>
          <p:cNvPr id="29" name="TextBox 28"/>
          <p:cNvSpPr txBox="1"/>
          <p:nvPr/>
        </p:nvSpPr>
        <p:spPr>
          <a:xfrm>
            <a:off x="3644280" y="1078901"/>
            <a:ext cx="2376264" cy="432048"/>
          </a:xfrm>
          <a:prstGeom prst="rect">
            <a:avLst/>
          </a:prstGeom>
          <a:solidFill>
            <a:schemeClr val="bg1"/>
          </a:solidFill>
        </p:spPr>
        <p:txBody>
          <a:bodyPr wrap="squar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320" algn="ctr">
              <a:spcAft>
                <a:spcPts val="900"/>
              </a:spcAft>
            </a:pPr>
            <a:r>
              <a:rPr lang="zh-CN" altLang="en-US" sz="2000" smtClean="0">
                <a:latin typeface="华文楷体" pitchFamily="2" charset="-122"/>
                <a:ea typeface="华文楷体" pitchFamily="2" charset="-122"/>
              </a:rPr>
              <a:t>新的数据生命周期</a:t>
            </a:r>
            <a:endParaRPr lang="en-US" sz="2000" err="1" smtClean="0">
              <a:latin typeface="华文楷体" pitchFamily="2" charset="-122"/>
              <a:ea typeface="华文楷体" pitchFamily="2" charset="-122"/>
            </a:endParaRPr>
          </a:p>
        </p:txBody>
      </p:sp>
      <p:sp>
        <p:nvSpPr>
          <p:cNvPr id="30" name="Arc 29"/>
          <p:cNvSpPr/>
          <p:nvPr/>
        </p:nvSpPr>
        <p:spPr>
          <a:xfrm rot="10800000">
            <a:off x="3428255" y="286813"/>
            <a:ext cx="5328592" cy="3024336"/>
          </a:xfrm>
          <a:prstGeom prst="arc">
            <a:avLst>
              <a:gd name="adj1" fmla="val 11982770"/>
              <a:gd name="adj2" fmla="val 20491669"/>
            </a:avLst>
          </a:prstGeom>
          <a:ln w="28575">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a:endParaRPr lang="en-US"/>
          </a:p>
        </p:txBody>
      </p:sp>
      <p:sp>
        <p:nvSpPr>
          <p:cNvPr id="31" name="TextBox 30"/>
          <p:cNvSpPr txBox="1"/>
          <p:nvPr/>
        </p:nvSpPr>
        <p:spPr>
          <a:xfrm>
            <a:off x="4940424" y="3095125"/>
            <a:ext cx="2376264" cy="432048"/>
          </a:xfrm>
          <a:prstGeom prst="rect">
            <a:avLst/>
          </a:prstGeom>
          <a:solidFill>
            <a:schemeClr val="bg1"/>
          </a:solidFill>
        </p:spPr>
        <p:txBody>
          <a:bodyPr wrap="squar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74320" algn="ctr">
              <a:spcAft>
                <a:spcPts val="900"/>
              </a:spcAft>
            </a:pPr>
            <a:r>
              <a:rPr lang="zh-CN" altLang="en-US" sz="2000" smtClean="0">
                <a:latin typeface="华文楷体" pitchFamily="2" charset="-122"/>
                <a:ea typeface="华文楷体" pitchFamily="2" charset="-122"/>
              </a:rPr>
              <a:t>传统数据生命周期</a:t>
            </a:r>
            <a:endParaRPr lang="en-US" sz="2000" err="1" smtClean="0">
              <a:latin typeface="华文楷体" pitchFamily="2" charset="-122"/>
              <a:ea typeface="华文楷体" pitchFamily="2" charset="-122"/>
            </a:endParaRPr>
          </a:p>
        </p:txBody>
      </p:sp>
      <p:sp>
        <p:nvSpPr>
          <p:cNvPr id="32" name="Rounded Rectangle 31"/>
          <p:cNvSpPr/>
          <p:nvPr/>
        </p:nvSpPr>
        <p:spPr bwMode="ltGray">
          <a:xfrm>
            <a:off x="1484040" y="4463277"/>
            <a:ext cx="3744416" cy="504056"/>
          </a:xfrm>
          <a:prstGeom prst="roundRect">
            <a:avLst/>
          </a:prstGeom>
          <a:no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smtClean="0">
                <a:solidFill>
                  <a:schemeClr val="tx1"/>
                </a:solidFill>
                <a:latin typeface="华文楷体" pitchFamily="2" charset="-122"/>
                <a:ea typeface="华文楷体" pitchFamily="2" charset="-122"/>
              </a:rPr>
              <a:t>数据获取、数据交付、数据存储和控制方法</a:t>
            </a:r>
            <a:endParaRPr lang="en-US" altLang="en-US" sz="1400" err="1" smtClean="0">
              <a:solidFill>
                <a:schemeClr val="tx1"/>
              </a:solidFill>
              <a:latin typeface="华文楷体" pitchFamily="2" charset="-122"/>
              <a:ea typeface="华文楷体" pitchFamily="2" charset="-122"/>
            </a:endParaRPr>
          </a:p>
        </p:txBody>
      </p:sp>
      <p:sp>
        <p:nvSpPr>
          <p:cNvPr id="33" name="Rounded Rectangle 32"/>
          <p:cNvSpPr/>
          <p:nvPr/>
        </p:nvSpPr>
        <p:spPr bwMode="ltGray">
          <a:xfrm>
            <a:off x="1051992" y="3743197"/>
            <a:ext cx="2808312" cy="504056"/>
          </a:xfrm>
          <a:prstGeom prst="roundRect">
            <a:avLst/>
          </a:prstGeom>
          <a:solidFill>
            <a:schemeClr val="bg1"/>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smtClean="0">
                <a:solidFill>
                  <a:schemeClr val="tx1"/>
                </a:solidFill>
                <a:latin typeface="华文楷体" pitchFamily="2" charset="-122"/>
                <a:ea typeface="华文楷体" pitchFamily="2" charset="-122"/>
              </a:rPr>
              <a:t>数据标准、度量规则</a:t>
            </a:r>
            <a:endParaRPr lang="en-US" altLang="en-US" sz="1400" err="1" smtClean="0">
              <a:solidFill>
                <a:schemeClr val="tx1"/>
              </a:solidFill>
              <a:latin typeface="华文楷体" pitchFamily="2" charset="-122"/>
              <a:ea typeface="华文楷体" pitchFamily="2" charset="-122"/>
            </a:endParaRPr>
          </a:p>
        </p:txBody>
      </p:sp>
      <p:cxnSp>
        <p:nvCxnSpPr>
          <p:cNvPr id="34" name="Straight Connector 33"/>
          <p:cNvCxnSpPr/>
          <p:nvPr/>
        </p:nvCxnSpPr>
        <p:spPr>
          <a:xfrm flipH="1">
            <a:off x="1844080" y="2632634"/>
            <a:ext cx="0" cy="1110563"/>
          </a:xfrm>
          <a:prstGeom prst="line">
            <a:avLst/>
          </a:prstGeom>
          <a:ln>
            <a:tailEnd type="oval"/>
          </a:ln>
        </p:spPr>
        <p:style>
          <a:lnRef idx="1">
            <a:schemeClr val="accent1"/>
          </a:lnRef>
          <a:fillRef idx="0">
            <a:schemeClr val="accent1"/>
          </a:fillRef>
          <a:effectRef idx="0">
            <a:schemeClr val="accent1"/>
          </a:effectRef>
          <a:fontRef idx="minor">
            <a:schemeClr val="tx1"/>
          </a:fontRef>
        </p:style>
      </p:cxnSp>
      <p:sp>
        <p:nvSpPr>
          <p:cNvPr id="35" name="Rounded Rectangle 34"/>
          <p:cNvSpPr/>
          <p:nvPr/>
        </p:nvSpPr>
        <p:spPr bwMode="ltGray">
          <a:xfrm>
            <a:off x="619944" y="2951109"/>
            <a:ext cx="2664296" cy="504056"/>
          </a:xfrm>
          <a:prstGeom prst="roundRect">
            <a:avLst/>
          </a:prstGeom>
          <a:solidFill>
            <a:schemeClr val="bg1"/>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smtClean="0">
                <a:solidFill>
                  <a:schemeClr val="tx1"/>
                </a:solidFill>
                <a:latin typeface="华文楷体" pitchFamily="2" charset="-122"/>
                <a:ea typeface="华文楷体" pitchFamily="2" charset="-122"/>
              </a:rPr>
              <a:t>数据架构、数据分布、数据流</a:t>
            </a:r>
            <a:endParaRPr lang="en-US" sz="1400" err="1" smtClean="0">
              <a:solidFill>
                <a:schemeClr val="tx1"/>
              </a:solidFill>
              <a:latin typeface="华文楷体" pitchFamily="2" charset="-122"/>
              <a:ea typeface="华文楷体" pitchFamily="2" charset="-122"/>
            </a:endParaRPr>
          </a:p>
        </p:txBody>
      </p:sp>
      <p:cxnSp>
        <p:nvCxnSpPr>
          <p:cNvPr id="36" name="Straight Connector 35"/>
          <p:cNvCxnSpPr/>
          <p:nvPr/>
        </p:nvCxnSpPr>
        <p:spPr>
          <a:xfrm flipH="1">
            <a:off x="1033990" y="2649222"/>
            <a:ext cx="0" cy="288032"/>
          </a:xfrm>
          <a:prstGeom prst="line">
            <a:avLst/>
          </a:prstGeom>
          <a:ln>
            <a:tailEnd type="oval"/>
          </a:ln>
        </p:spPr>
        <p:style>
          <a:lnRef idx="1">
            <a:schemeClr val="accent1"/>
          </a:lnRef>
          <a:fillRef idx="0">
            <a:schemeClr val="accent1"/>
          </a:fillRef>
          <a:effectRef idx="0">
            <a:schemeClr val="accent1"/>
          </a:effectRef>
          <a:fontRef idx="minor">
            <a:schemeClr val="tx1"/>
          </a:fontRef>
        </p:style>
      </p:cxnSp>
      <p:grpSp>
        <p:nvGrpSpPr>
          <p:cNvPr id="37" name="组合 28"/>
          <p:cNvGrpSpPr/>
          <p:nvPr/>
        </p:nvGrpSpPr>
        <p:grpSpPr>
          <a:xfrm>
            <a:off x="619944" y="2055147"/>
            <a:ext cx="8280920" cy="463914"/>
            <a:chOff x="611797" y="1340768"/>
            <a:chExt cx="7848635" cy="540000"/>
          </a:xfrm>
        </p:grpSpPr>
        <p:sp>
          <p:nvSpPr>
            <p:cNvPr id="38" name="Pentagon 5"/>
            <p:cNvSpPr/>
            <p:nvPr/>
          </p:nvSpPr>
          <p:spPr bwMode="ltGray">
            <a:xfrm>
              <a:off x="611797" y="1340768"/>
              <a:ext cx="1217957" cy="540000"/>
            </a:xfrm>
            <a:prstGeom prst="homePlate">
              <a:avLst/>
            </a:prstGeom>
            <a:solidFill>
              <a:schemeClr val="accent6">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bIns="0" rtlCol="0" anchor="t"/>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smtClean="0">
                  <a:solidFill>
                    <a:schemeClr val="bg1"/>
                  </a:solidFill>
                  <a:latin typeface="华文楷体" pitchFamily="2" charset="-122"/>
                  <a:ea typeface="华文楷体" pitchFamily="2" charset="-122"/>
                </a:rPr>
                <a:t>数据</a:t>
              </a:r>
              <a:endParaRPr lang="en-US" altLang="zh-CN" sz="1400" b="1" smtClean="0">
                <a:solidFill>
                  <a:schemeClr val="bg1"/>
                </a:solidFill>
                <a:latin typeface="华文楷体" pitchFamily="2" charset="-122"/>
                <a:ea typeface="华文楷体" pitchFamily="2" charset="-122"/>
              </a:endParaRPr>
            </a:p>
            <a:p>
              <a:pPr algn="ctr"/>
              <a:r>
                <a:rPr lang="zh-CN" altLang="en-US" sz="1400" b="1" smtClean="0">
                  <a:solidFill>
                    <a:schemeClr val="bg1"/>
                  </a:solidFill>
                  <a:latin typeface="华文楷体" pitchFamily="2" charset="-122"/>
                  <a:ea typeface="华文楷体" pitchFamily="2" charset="-122"/>
                </a:rPr>
                <a:t>规划</a:t>
              </a:r>
              <a:endParaRPr lang="en-US" sz="1400" b="1" err="1" smtClean="0">
                <a:solidFill>
                  <a:schemeClr val="bg1"/>
                </a:solidFill>
                <a:latin typeface="华文楷体" pitchFamily="2" charset="-122"/>
                <a:ea typeface="华文楷体" pitchFamily="2" charset="-122"/>
              </a:endParaRPr>
            </a:p>
          </p:txBody>
        </p:sp>
        <p:sp>
          <p:nvSpPr>
            <p:cNvPr id="39" name="Chevron 6"/>
            <p:cNvSpPr/>
            <p:nvPr/>
          </p:nvSpPr>
          <p:spPr bwMode="ltGray">
            <a:xfrm>
              <a:off x="1487204" y="1340768"/>
              <a:ext cx="1294079" cy="540000"/>
            </a:xfrm>
            <a:prstGeom prst="chevron">
              <a:avLst/>
            </a:prstGeom>
            <a:solidFill>
              <a:schemeClr val="accent6">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bIns="0" rtlCol="0" anchor="t"/>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smtClean="0">
                  <a:solidFill>
                    <a:schemeClr val="bg1"/>
                  </a:solidFill>
                  <a:latin typeface="华文楷体" pitchFamily="2" charset="-122"/>
                  <a:ea typeface="华文楷体" pitchFamily="2" charset="-122"/>
                </a:rPr>
                <a:t>数据</a:t>
              </a:r>
              <a:endParaRPr lang="en-US" altLang="zh-CN" sz="1400" b="1" smtClean="0">
                <a:solidFill>
                  <a:schemeClr val="bg1"/>
                </a:solidFill>
                <a:latin typeface="华文楷体" pitchFamily="2" charset="-122"/>
                <a:ea typeface="华文楷体" pitchFamily="2" charset="-122"/>
              </a:endParaRPr>
            </a:p>
            <a:p>
              <a:pPr algn="ctr"/>
              <a:r>
                <a:rPr lang="zh-CN" altLang="en-US" sz="1400" b="1" smtClean="0">
                  <a:solidFill>
                    <a:schemeClr val="bg1"/>
                  </a:solidFill>
                  <a:latin typeface="华文楷体" pitchFamily="2" charset="-122"/>
                  <a:ea typeface="华文楷体" pitchFamily="2" charset="-122"/>
                </a:rPr>
                <a:t>规范</a:t>
              </a:r>
              <a:endParaRPr lang="en-US" altLang="en-US" sz="1400" b="1" err="1" smtClean="0">
                <a:solidFill>
                  <a:schemeClr val="bg1"/>
                </a:solidFill>
                <a:latin typeface="华文楷体" pitchFamily="2" charset="-122"/>
                <a:ea typeface="华文楷体" pitchFamily="2" charset="-122"/>
              </a:endParaRPr>
            </a:p>
          </p:txBody>
        </p:sp>
        <p:sp>
          <p:nvSpPr>
            <p:cNvPr id="40" name="Chevron 7"/>
            <p:cNvSpPr/>
            <p:nvPr/>
          </p:nvSpPr>
          <p:spPr bwMode="ltGray">
            <a:xfrm>
              <a:off x="2438732" y="1340768"/>
              <a:ext cx="1294079" cy="540000"/>
            </a:xfrm>
            <a:prstGeom prst="chevron">
              <a:avLst/>
            </a:prstGeom>
            <a:solidFill>
              <a:schemeClr val="accent6">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bIns="0" rtlCol="0" anchor="t"/>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smtClean="0">
                  <a:solidFill>
                    <a:schemeClr val="bg1"/>
                  </a:solidFill>
                  <a:latin typeface="华文楷体" pitchFamily="2" charset="-122"/>
                  <a:ea typeface="华文楷体" pitchFamily="2" charset="-122"/>
                </a:rPr>
                <a:t>应用</a:t>
              </a:r>
              <a:endParaRPr lang="en-US" altLang="zh-CN" sz="1400" b="1" smtClean="0">
                <a:solidFill>
                  <a:schemeClr val="bg1"/>
                </a:solidFill>
                <a:latin typeface="华文楷体" pitchFamily="2" charset="-122"/>
                <a:ea typeface="华文楷体" pitchFamily="2" charset="-122"/>
              </a:endParaRPr>
            </a:p>
            <a:p>
              <a:pPr algn="ctr"/>
              <a:r>
                <a:rPr lang="zh-CN" altLang="en-US" sz="1400" b="1" smtClean="0">
                  <a:solidFill>
                    <a:schemeClr val="bg1"/>
                  </a:solidFill>
                  <a:latin typeface="华文楷体" pitchFamily="2" charset="-122"/>
                  <a:ea typeface="华文楷体" pitchFamily="2" charset="-122"/>
                </a:rPr>
                <a:t>方案</a:t>
              </a:r>
              <a:endParaRPr lang="en-US" altLang="en-US" sz="1400" b="1" err="1" smtClean="0">
                <a:solidFill>
                  <a:schemeClr val="bg1"/>
                </a:solidFill>
                <a:latin typeface="华文楷体" pitchFamily="2" charset="-122"/>
                <a:ea typeface="华文楷体" pitchFamily="2" charset="-122"/>
              </a:endParaRPr>
            </a:p>
          </p:txBody>
        </p:sp>
        <p:sp>
          <p:nvSpPr>
            <p:cNvPr id="41" name="Chevron 8"/>
            <p:cNvSpPr/>
            <p:nvPr/>
          </p:nvSpPr>
          <p:spPr bwMode="ltGray">
            <a:xfrm>
              <a:off x="3390261" y="1340768"/>
              <a:ext cx="1294079" cy="540000"/>
            </a:xfrm>
            <a:prstGeom prst="chevron">
              <a:avLst/>
            </a:prstGeom>
            <a:solidFill>
              <a:schemeClr val="accent3">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smtClean="0">
                  <a:solidFill>
                    <a:schemeClr val="bg1"/>
                  </a:solidFill>
                  <a:latin typeface="华文楷体" pitchFamily="2" charset="-122"/>
                  <a:ea typeface="华文楷体" pitchFamily="2" charset="-122"/>
                </a:rPr>
                <a:t>数据创建</a:t>
              </a:r>
              <a:r>
                <a:rPr lang="en-US" altLang="zh-CN" sz="1400" b="1" smtClean="0">
                  <a:solidFill>
                    <a:schemeClr val="bg1"/>
                  </a:solidFill>
                  <a:latin typeface="华文楷体" pitchFamily="2" charset="-122"/>
                  <a:ea typeface="华文楷体" pitchFamily="2" charset="-122"/>
                </a:rPr>
                <a:t>/</a:t>
              </a:r>
              <a:r>
                <a:rPr lang="zh-CN" altLang="en-US" sz="1400" b="1" smtClean="0">
                  <a:solidFill>
                    <a:schemeClr val="bg1"/>
                  </a:solidFill>
                  <a:latin typeface="华文楷体" pitchFamily="2" charset="-122"/>
                  <a:ea typeface="华文楷体" pitchFamily="2" charset="-122"/>
                </a:rPr>
                <a:t>获取</a:t>
              </a:r>
              <a:endParaRPr lang="en-US" sz="1400" b="1" err="1" smtClean="0">
                <a:solidFill>
                  <a:schemeClr val="bg1"/>
                </a:solidFill>
                <a:latin typeface="华文楷体" pitchFamily="2" charset="-122"/>
                <a:ea typeface="华文楷体" pitchFamily="2" charset="-122"/>
              </a:endParaRPr>
            </a:p>
          </p:txBody>
        </p:sp>
        <p:sp>
          <p:nvSpPr>
            <p:cNvPr id="42" name="Chevron 10"/>
            <p:cNvSpPr/>
            <p:nvPr/>
          </p:nvSpPr>
          <p:spPr bwMode="ltGray">
            <a:xfrm>
              <a:off x="4383775" y="1340768"/>
              <a:ext cx="1294078" cy="540000"/>
            </a:xfrm>
            <a:prstGeom prst="chevron">
              <a:avLst/>
            </a:prstGeom>
            <a:solidFill>
              <a:schemeClr val="accent3">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a:solidFill>
                    <a:schemeClr val="bg1"/>
                  </a:solidFill>
                  <a:latin typeface="华文楷体" pitchFamily="2" charset="-122"/>
                  <a:ea typeface="华文楷体" pitchFamily="2" charset="-122"/>
                </a:rPr>
                <a:t>数据</a:t>
              </a:r>
              <a:endParaRPr lang="en-US" altLang="zh-CN" sz="1400" b="1">
                <a:solidFill>
                  <a:schemeClr val="bg1"/>
                </a:solidFill>
                <a:latin typeface="华文楷体" pitchFamily="2" charset="-122"/>
                <a:ea typeface="华文楷体" pitchFamily="2" charset="-122"/>
              </a:endParaRPr>
            </a:p>
            <a:p>
              <a:pPr algn="ctr"/>
              <a:r>
                <a:rPr lang="zh-CN" altLang="en-US" sz="1400" b="1">
                  <a:solidFill>
                    <a:schemeClr val="bg1"/>
                  </a:solidFill>
                  <a:latin typeface="华文楷体" pitchFamily="2" charset="-122"/>
                  <a:ea typeface="华文楷体" pitchFamily="2" charset="-122"/>
                </a:rPr>
                <a:t>存储</a:t>
              </a:r>
              <a:endParaRPr lang="en-US" altLang="en-US" sz="1400" b="1" err="1">
                <a:solidFill>
                  <a:schemeClr val="bg1"/>
                </a:solidFill>
                <a:latin typeface="华文楷体" pitchFamily="2" charset="-122"/>
                <a:ea typeface="华文楷体" pitchFamily="2" charset="-122"/>
              </a:endParaRPr>
            </a:p>
          </p:txBody>
        </p:sp>
        <p:sp>
          <p:nvSpPr>
            <p:cNvPr id="43" name="Chevron 11"/>
            <p:cNvSpPr/>
            <p:nvPr/>
          </p:nvSpPr>
          <p:spPr bwMode="ltGray">
            <a:xfrm>
              <a:off x="5335303" y="1340768"/>
              <a:ext cx="1314182" cy="540000"/>
            </a:xfrm>
            <a:prstGeom prst="chevron">
              <a:avLst/>
            </a:prstGeom>
            <a:solidFill>
              <a:schemeClr val="accent3">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a:solidFill>
                    <a:schemeClr val="bg1"/>
                  </a:solidFill>
                  <a:latin typeface="华文楷体" pitchFamily="2" charset="-122"/>
                  <a:ea typeface="华文楷体" pitchFamily="2" charset="-122"/>
                </a:rPr>
                <a:t>数据加工</a:t>
              </a:r>
              <a:r>
                <a:rPr lang="en-US" altLang="zh-CN" sz="1400" b="1">
                  <a:solidFill>
                    <a:schemeClr val="bg1"/>
                  </a:solidFill>
                  <a:latin typeface="华文楷体" pitchFamily="2" charset="-122"/>
                  <a:ea typeface="华文楷体" pitchFamily="2" charset="-122"/>
                </a:rPr>
                <a:t>/</a:t>
              </a:r>
              <a:r>
                <a:rPr lang="zh-CN" altLang="en-US" sz="1400" b="1">
                  <a:solidFill>
                    <a:schemeClr val="bg1"/>
                  </a:solidFill>
                  <a:latin typeface="华文楷体" pitchFamily="2" charset="-122"/>
                  <a:ea typeface="华文楷体" pitchFamily="2" charset="-122"/>
                </a:rPr>
                <a:t>使用</a:t>
              </a:r>
              <a:endParaRPr lang="en-US" altLang="en-US" sz="1400" b="1" err="1">
                <a:solidFill>
                  <a:schemeClr val="bg1"/>
                </a:solidFill>
                <a:latin typeface="华文楷体" pitchFamily="2" charset="-122"/>
                <a:ea typeface="华文楷体" pitchFamily="2" charset="-122"/>
              </a:endParaRPr>
            </a:p>
          </p:txBody>
        </p:sp>
        <p:sp>
          <p:nvSpPr>
            <p:cNvPr id="44" name="Chevron 12"/>
            <p:cNvSpPr/>
            <p:nvPr/>
          </p:nvSpPr>
          <p:spPr bwMode="ltGray">
            <a:xfrm>
              <a:off x="6286833" y="1340768"/>
              <a:ext cx="1294078" cy="540000"/>
            </a:xfrm>
            <a:prstGeom prst="chevron">
              <a:avLst/>
            </a:prstGeom>
            <a:solidFill>
              <a:schemeClr val="accent3">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a:solidFill>
                    <a:schemeClr val="bg1"/>
                  </a:solidFill>
                  <a:latin typeface="华文楷体" pitchFamily="2" charset="-122"/>
                  <a:ea typeface="华文楷体" pitchFamily="2" charset="-122"/>
                </a:rPr>
                <a:t>数据归档</a:t>
              </a:r>
              <a:r>
                <a:rPr lang="en-US" altLang="zh-CN" sz="1400" b="1">
                  <a:solidFill>
                    <a:schemeClr val="bg1"/>
                  </a:solidFill>
                  <a:latin typeface="华文楷体" pitchFamily="2" charset="-122"/>
                  <a:ea typeface="华文楷体" pitchFamily="2" charset="-122"/>
                </a:rPr>
                <a:t>/</a:t>
              </a:r>
              <a:r>
                <a:rPr lang="zh-CN" altLang="en-US" sz="1400" b="1">
                  <a:solidFill>
                    <a:schemeClr val="bg1"/>
                  </a:solidFill>
                  <a:latin typeface="华文楷体" pitchFamily="2" charset="-122"/>
                  <a:ea typeface="华文楷体" pitchFamily="2" charset="-122"/>
                </a:rPr>
                <a:t>恢复</a:t>
              </a:r>
              <a:endParaRPr lang="en-US" altLang="en-US" sz="1400" b="1" err="1">
                <a:solidFill>
                  <a:schemeClr val="bg1"/>
                </a:solidFill>
                <a:latin typeface="华文楷体" pitchFamily="2" charset="-122"/>
                <a:ea typeface="华文楷体" pitchFamily="2" charset="-122"/>
              </a:endParaRPr>
            </a:p>
          </p:txBody>
        </p:sp>
        <p:sp>
          <p:nvSpPr>
            <p:cNvPr id="45" name="Chevron 13"/>
            <p:cNvSpPr/>
            <p:nvPr/>
          </p:nvSpPr>
          <p:spPr bwMode="ltGray">
            <a:xfrm>
              <a:off x="7238362" y="1340768"/>
              <a:ext cx="1222070" cy="540000"/>
            </a:xfrm>
            <a:prstGeom prst="chevron">
              <a:avLst>
                <a:gd name="adj" fmla="val 55376"/>
              </a:avLst>
            </a:prstGeom>
            <a:solidFill>
              <a:schemeClr val="accent3">
                <a:lumMod val="75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sz="1400" b="1">
                  <a:solidFill>
                    <a:schemeClr val="bg1"/>
                  </a:solidFill>
                  <a:latin typeface="华文楷体" pitchFamily="2" charset="-122"/>
                  <a:ea typeface="华文楷体" pitchFamily="2" charset="-122"/>
                </a:rPr>
                <a:t>数据</a:t>
              </a:r>
              <a:endParaRPr lang="en-US" altLang="zh-CN" sz="1400" b="1">
                <a:solidFill>
                  <a:schemeClr val="bg1"/>
                </a:solidFill>
                <a:latin typeface="华文楷体" pitchFamily="2" charset="-122"/>
                <a:ea typeface="华文楷体" pitchFamily="2" charset="-122"/>
              </a:endParaRPr>
            </a:p>
            <a:p>
              <a:pPr algn="ctr"/>
              <a:r>
                <a:rPr lang="zh-CN" altLang="en-US" sz="1400" b="1">
                  <a:solidFill>
                    <a:schemeClr val="bg1"/>
                  </a:solidFill>
                  <a:latin typeface="华文楷体" pitchFamily="2" charset="-122"/>
                  <a:ea typeface="华文楷体" pitchFamily="2" charset="-122"/>
                </a:rPr>
                <a:t>销毁</a:t>
              </a:r>
              <a:endParaRPr lang="en-US" altLang="en-US" sz="1400" b="1" err="1">
                <a:solidFill>
                  <a:schemeClr val="bg1"/>
                </a:solidFill>
                <a:latin typeface="华文楷体" pitchFamily="2" charset="-122"/>
                <a:ea typeface="华文楷体" pitchFamily="2" charset="-122"/>
              </a:endParaRPr>
            </a:p>
          </p:txBody>
        </p:sp>
      </p:grpSp>
    </p:spTree>
    <p:extLst>
      <p:ext uri="{BB962C8B-B14F-4D97-AF65-F5344CB8AC3E}">
        <p14:creationId xmlns:p14="http://schemas.microsoft.com/office/powerpoint/2010/main" val="4018477256"/>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Freeform 3"/>
          <p:cNvSpPr/>
          <p:nvPr/>
        </p:nvSpPr>
        <p:spPr>
          <a:xfrm>
            <a:off x="3287926" y="1154708"/>
            <a:ext cx="4265613" cy="3596990"/>
          </a:xfrm>
          <a:custGeom>
            <a:gdLst>
              <a:gd name="connsiteX0" fmla="*/ 0 w 5118735"/>
              <a:gd name="connsiteY0" fmla="*/ 4316387 h 4316387"/>
              <a:gd name="connsiteX1" fmla="*/ 2559431 w 5118735"/>
              <a:gd name="connsiteY1" fmla="*/ 0 h 4316387"/>
              <a:gd name="connsiteX2" fmla="*/ 5118735 w 5118735"/>
              <a:gd name="connsiteY2" fmla="*/ 4316387 h 4316387"/>
              <a:gd name="connsiteX3" fmla="*/ 0 w 5118735"/>
              <a:gd name="connsiteY3" fmla="*/ 4316387 h 4316387"/>
            </a:gdLst>
            <a:cxnLst>
              <a:cxn ang="0">
                <a:pos x="connsiteX0" y="connsiteY0"/>
              </a:cxn>
              <a:cxn ang="1">
                <a:pos x="connsiteX1" y="connsiteY1"/>
              </a:cxn>
              <a:cxn ang="2">
                <a:pos x="connsiteX2" y="connsiteY2"/>
              </a:cxn>
              <a:cxn ang="3">
                <a:pos x="connsiteX3" y="connsiteY3"/>
              </a:cxn>
            </a:cxnLst>
            <a:rect l="l" t="t" r="r" b="b"/>
            <a:pathLst>
              <a:path w="5118735" h="4316387">
                <a:moveTo>
                  <a:pt x="0" y="4316387"/>
                </a:moveTo>
                <a:lnTo>
                  <a:pt x="2559431" y="0"/>
                </a:lnTo>
                <a:lnTo>
                  <a:pt x="5118735" y="4316387"/>
                </a:lnTo>
                <a:lnTo>
                  <a:pt x="0" y="4316387"/>
                </a:lnTo>
              </a:path>
            </a:pathLst>
          </a:custGeom>
          <a:solidFill>
            <a:srgbClr val="DC6900">
              <a:lumMod val="40000"/>
              <a:lumOff val="6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4" name="Freeform 3"/>
          <p:cNvSpPr/>
          <p:nvPr/>
        </p:nvSpPr>
        <p:spPr>
          <a:xfrm>
            <a:off x="4588838" y="2253072"/>
            <a:ext cx="1663807" cy="304799"/>
          </a:xfrm>
          <a:custGeom>
            <a:gdLst>
              <a:gd name="connsiteX0" fmla="*/ 216789 w 1996567"/>
              <a:gd name="connsiteY0" fmla="*/ 0 h 365759"/>
              <a:gd name="connsiteX1" fmla="*/ 1779778 w 1996567"/>
              <a:gd name="connsiteY1" fmla="*/ 0 h 365759"/>
              <a:gd name="connsiteX2" fmla="*/ 1996566 w 1996567"/>
              <a:gd name="connsiteY2" fmla="*/ 365759 h 365759"/>
              <a:gd name="connsiteX3" fmla="*/ 0 w 1996567"/>
              <a:gd name="connsiteY3" fmla="*/ 365759 h 365759"/>
              <a:gd name="connsiteX4" fmla="*/ 216789 w 1996567"/>
              <a:gd name="connsiteY4" fmla="*/ 0 h 365759"/>
            </a:gdLst>
            <a:cxnLst>
              <a:cxn ang="0">
                <a:pos x="connsiteX0" y="connsiteY0"/>
              </a:cxn>
              <a:cxn ang="1">
                <a:pos x="connsiteX1" y="connsiteY1"/>
              </a:cxn>
              <a:cxn ang="2">
                <a:pos x="connsiteX2" y="connsiteY2"/>
              </a:cxn>
              <a:cxn ang="3">
                <a:pos x="connsiteX3" y="connsiteY3"/>
              </a:cxn>
              <a:cxn ang="4">
                <a:pos x="connsiteX4" y="connsiteY4"/>
              </a:cxn>
            </a:cxnLst>
            <a:rect l="l" t="t" r="r" b="b"/>
            <a:pathLst>
              <a:path w="1996567" h="365759">
                <a:moveTo>
                  <a:pt x="216789" y="0"/>
                </a:moveTo>
                <a:lnTo>
                  <a:pt x="1779778" y="0"/>
                </a:lnTo>
                <a:lnTo>
                  <a:pt x="1996566" y="365759"/>
                </a:lnTo>
                <a:lnTo>
                  <a:pt x="0" y="365759"/>
                </a:lnTo>
                <a:lnTo>
                  <a:pt x="216789" y="0"/>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5" name="Freeform 3"/>
          <p:cNvSpPr/>
          <p:nvPr/>
        </p:nvSpPr>
        <p:spPr>
          <a:xfrm>
            <a:off x="3996270" y="3252244"/>
            <a:ext cx="2848928" cy="304799"/>
          </a:xfrm>
          <a:custGeom>
            <a:gdLst>
              <a:gd name="connsiteX0" fmla="*/ 216916 w 3418713"/>
              <a:gd name="connsiteY0" fmla="*/ 0 h 365759"/>
              <a:gd name="connsiteX1" fmla="*/ 3201797 w 3418713"/>
              <a:gd name="connsiteY1" fmla="*/ 0 h 365759"/>
              <a:gd name="connsiteX2" fmla="*/ 3418713 w 3418713"/>
              <a:gd name="connsiteY2" fmla="*/ 365759 h 365759"/>
              <a:gd name="connsiteX3" fmla="*/ 0 w 3418713"/>
              <a:gd name="connsiteY3" fmla="*/ 365759 h 365759"/>
              <a:gd name="connsiteX4" fmla="*/ 216916 w 3418713"/>
              <a:gd name="connsiteY4" fmla="*/ 0 h 365759"/>
            </a:gdLst>
            <a:cxnLst>
              <a:cxn ang="0">
                <a:pos x="connsiteX0" y="connsiteY0"/>
              </a:cxn>
              <a:cxn ang="1">
                <a:pos x="connsiteX1" y="connsiteY1"/>
              </a:cxn>
              <a:cxn ang="2">
                <a:pos x="connsiteX2" y="connsiteY2"/>
              </a:cxn>
              <a:cxn ang="3">
                <a:pos x="connsiteX3" y="connsiteY3"/>
              </a:cxn>
              <a:cxn ang="4">
                <a:pos x="connsiteX4" y="connsiteY4"/>
              </a:cxn>
            </a:cxnLst>
            <a:rect l="l" t="t" r="r" b="b"/>
            <a:pathLst>
              <a:path w="3418713" h="365759">
                <a:moveTo>
                  <a:pt x="216916" y="0"/>
                </a:moveTo>
                <a:lnTo>
                  <a:pt x="3201797" y="0"/>
                </a:lnTo>
                <a:lnTo>
                  <a:pt x="3418713" y="365759"/>
                </a:lnTo>
                <a:lnTo>
                  <a:pt x="0" y="365759"/>
                </a:lnTo>
                <a:lnTo>
                  <a:pt x="216916" y="0"/>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6" name="Freeform 3"/>
          <p:cNvSpPr/>
          <p:nvPr/>
        </p:nvSpPr>
        <p:spPr>
          <a:xfrm>
            <a:off x="3504468" y="3873907"/>
            <a:ext cx="3832543" cy="512699"/>
          </a:xfrm>
          <a:custGeom>
            <a:gdLst>
              <a:gd name="connsiteX0" fmla="*/ 364744 w 4599051"/>
              <a:gd name="connsiteY0" fmla="*/ 0 h 615238"/>
              <a:gd name="connsiteX1" fmla="*/ 4234307 w 4599051"/>
              <a:gd name="connsiteY1" fmla="*/ 0 h 615238"/>
              <a:gd name="connsiteX2" fmla="*/ 4599051 w 4599051"/>
              <a:gd name="connsiteY2" fmla="*/ 615238 h 615238"/>
              <a:gd name="connsiteX3" fmla="*/ 0 w 4599051"/>
              <a:gd name="connsiteY3" fmla="*/ 615238 h 615238"/>
              <a:gd name="connsiteX4" fmla="*/ 364744 w 4599051"/>
              <a:gd name="connsiteY4" fmla="*/ 0 h 615238"/>
            </a:gdLst>
            <a:cxnLst>
              <a:cxn ang="0">
                <a:pos x="connsiteX0" y="connsiteY0"/>
              </a:cxn>
              <a:cxn ang="1">
                <a:pos x="connsiteX1" y="connsiteY1"/>
              </a:cxn>
              <a:cxn ang="2">
                <a:pos x="connsiteX2" y="connsiteY2"/>
              </a:cxn>
              <a:cxn ang="3">
                <a:pos x="connsiteX3" y="connsiteY3"/>
              </a:cxn>
              <a:cxn ang="4">
                <a:pos x="connsiteX4" y="connsiteY4"/>
              </a:cxn>
            </a:cxnLst>
            <a:rect l="l" t="t" r="r" b="b"/>
            <a:pathLst>
              <a:path w="4599051" h="615238">
                <a:moveTo>
                  <a:pt x="364744" y="0"/>
                </a:moveTo>
                <a:lnTo>
                  <a:pt x="4234307" y="0"/>
                </a:lnTo>
                <a:lnTo>
                  <a:pt x="4599051" y="615238"/>
                </a:lnTo>
                <a:lnTo>
                  <a:pt x="0" y="615238"/>
                </a:lnTo>
                <a:lnTo>
                  <a:pt x="364744" y="0"/>
                </a:lnTo>
              </a:path>
            </a:pathLst>
          </a:custGeom>
          <a:solidFill>
            <a:srgbClr val="FFFFFF">
              <a:alpha val="10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7" name="Freeform 3"/>
          <p:cNvSpPr/>
          <p:nvPr/>
        </p:nvSpPr>
        <p:spPr>
          <a:xfrm>
            <a:off x="3499169" y="3868593"/>
            <a:ext cx="3843127" cy="523282"/>
          </a:xfrm>
          <a:custGeom>
            <a:gdLst>
              <a:gd name="connsiteX0" fmla="*/ 371094 w 4611751"/>
              <a:gd name="connsiteY0" fmla="*/ 6350 h 627938"/>
              <a:gd name="connsiteX1" fmla="*/ 4240657 w 4611751"/>
              <a:gd name="connsiteY1" fmla="*/ 6350 h 627938"/>
              <a:gd name="connsiteX2" fmla="*/ 4605401 w 4611751"/>
              <a:gd name="connsiteY2" fmla="*/ 621588 h 627938"/>
              <a:gd name="connsiteX3" fmla="*/ 6350 w 4611751"/>
              <a:gd name="connsiteY3" fmla="*/ 621588 h 627938"/>
              <a:gd name="connsiteX4" fmla="*/ 371094 w 4611751"/>
              <a:gd name="connsiteY4" fmla="*/ 6350 h 627938"/>
            </a:gdLst>
            <a:cxnLst>
              <a:cxn ang="0">
                <a:pos x="connsiteX0" y="connsiteY0"/>
              </a:cxn>
              <a:cxn ang="1">
                <a:pos x="connsiteX1" y="connsiteY1"/>
              </a:cxn>
              <a:cxn ang="2">
                <a:pos x="connsiteX2" y="connsiteY2"/>
              </a:cxn>
              <a:cxn ang="3">
                <a:pos x="connsiteX3" y="connsiteY3"/>
              </a:cxn>
              <a:cxn ang="4">
                <a:pos x="connsiteX4" y="connsiteY4"/>
              </a:cxn>
            </a:cxnLst>
            <a:rect l="l" t="t" r="r" b="b"/>
            <a:pathLst>
              <a:path w="4611751" h="627938">
                <a:moveTo>
                  <a:pt x="371094" y="6350"/>
                </a:moveTo>
                <a:lnTo>
                  <a:pt x="4240657" y="6350"/>
                </a:lnTo>
                <a:lnTo>
                  <a:pt x="4605401" y="621588"/>
                </a:lnTo>
                <a:lnTo>
                  <a:pt x="6350" y="621588"/>
                </a:lnTo>
                <a:lnTo>
                  <a:pt x="371094" y="6350"/>
                </a:lnTo>
              </a:path>
            </a:pathLst>
          </a:custGeom>
          <a:solidFill>
            <a:srgbClr val="000000">
              <a:alpha val="0"/>
            </a:srgbClr>
          </a:solidFill>
          <a:ln w="12700" cap="flat" cmpd="sng" algn="ctr">
            <a:solidFill>
              <a:srgbClr val="DC6900"/>
            </a:solidFill>
            <a:prstDash val="dash"/>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8" name="Freeform 3"/>
          <p:cNvSpPr/>
          <p:nvPr/>
        </p:nvSpPr>
        <p:spPr>
          <a:xfrm>
            <a:off x="6289297" y="4136470"/>
            <a:ext cx="627699" cy="210397"/>
          </a:xfrm>
          <a:custGeom>
            <a:gdLst>
              <a:gd name="connsiteX0" fmla="*/ 0 w 753237"/>
              <a:gd name="connsiteY0" fmla="*/ 42088 h 252476"/>
              <a:gd name="connsiteX1" fmla="*/ 42164 w 753237"/>
              <a:gd name="connsiteY1" fmla="*/ 0 h 252476"/>
              <a:gd name="connsiteX2" fmla="*/ 42164 w 753237"/>
              <a:gd name="connsiteY2" fmla="*/ 0 h 252476"/>
              <a:gd name="connsiteX3" fmla="*/ 42164 w 753237"/>
              <a:gd name="connsiteY3" fmla="*/ 0 h 252476"/>
              <a:gd name="connsiteX4" fmla="*/ 711200 w 753237"/>
              <a:gd name="connsiteY4" fmla="*/ 0 h 252476"/>
              <a:gd name="connsiteX5" fmla="*/ 711200 w 753237"/>
              <a:gd name="connsiteY5" fmla="*/ 0 h 252476"/>
              <a:gd name="connsiteX6" fmla="*/ 753237 w 753237"/>
              <a:gd name="connsiteY6" fmla="*/ 42088 h 252476"/>
              <a:gd name="connsiteX7" fmla="*/ 753237 w 753237"/>
              <a:gd name="connsiteY7" fmla="*/ 42088 h 252476"/>
              <a:gd name="connsiteX8" fmla="*/ 753237 w 753237"/>
              <a:gd name="connsiteY8" fmla="*/ 42088 h 252476"/>
              <a:gd name="connsiteX9" fmla="*/ 753237 w 753237"/>
              <a:gd name="connsiteY9" fmla="*/ 210401 h 252476"/>
              <a:gd name="connsiteX10" fmla="*/ 753237 w 753237"/>
              <a:gd name="connsiteY10" fmla="*/ 210401 h 252476"/>
              <a:gd name="connsiteX11" fmla="*/ 711200 w 753237"/>
              <a:gd name="connsiteY11" fmla="*/ 252476 h 252476"/>
              <a:gd name="connsiteX12" fmla="*/ 711200 w 753237"/>
              <a:gd name="connsiteY12" fmla="*/ 252476 h 252476"/>
              <a:gd name="connsiteX13" fmla="*/ 711200 w 753237"/>
              <a:gd name="connsiteY13" fmla="*/ 252476 h 252476"/>
              <a:gd name="connsiteX14" fmla="*/ 42164 w 753237"/>
              <a:gd name="connsiteY14" fmla="*/ 252476 h 252476"/>
              <a:gd name="connsiteX15" fmla="*/ 42164 w 753237"/>
              <a:gd name="connsiteY15" fmla="*/ 252476 h 252476"/>
              <a:gd name="connsiteX16" fmla="*/ 0 w 753237"/>
              <a:gd name="connsiteY16" fmla="*/ 210401 h 252476"/>
              <a:gd name="connsiteX17" fmla="*/ 0 w 753237"/>
              <a:gd name="connsiteY17" fmla="*/ 210401 h 252476"/>
              <a:gd name="connsiteX18" fmla="*/ 0 w 753237"/>
              <a:gd name="connsiteY18" fmla="*/ 42088 h 2524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53237" h="252476">
                <a:moveTo>
                  <a:pt x="0" y="42088"/>
                </a:moveTo>
                <a:cubicBezTo>
                  <a:pt x="0" y="18846"/>
                  <a:pt x="18922" y="0"/>
                  <a:pt x="42164" y="0"/>
                </a:cubicBezTo>
                <a:cubicBezTo>
                  <a:pt x="42164" y="0"/>
                  <a:pt x="42164" y="0"/>
                  <a:pt x="42164" y="0"/>
                </a:cubicBezTo>
                <a:lnTo>
                  <a:pt x="42164" y="0"/>
                </a:lnTo>
                <a:lnTo>
                  <a:pt x="711200" y="0"/>
                </a:lnTo>
                <a:lnTo>
                  <a:pt x="711200" y="0"/>
                </a:lnTo>
                <a:cubicBezTo>
                  <a:pt x="734441" y="0"/>
                  <a:pt x="753237" y="18846"/>
                  <a:pt x="753237" y="42088"/>
                </a:cubicBezTo>
                <a:cubicBezTo>
                  <a:pt x="753237" y="42088"/>
                  <a:pt x="753237" y="42088"/>
                  <a:pt x="753237" y="42088"/>
                </a:cubicBezTo>
                <a:lnTo>
                  <a:pt x="753237" y="42088"/>
                </a:lnTo>
                <a:lnTo>
                  <a:pt x="753237" y="210401"/>
                </a:lnTo>
                <a:lnTo>
                  <a:pt x="753237" y="210401"/>
                </a:lnTo>
                <a:cubicBezTo>
                  <a:pt x="753237" y="233641"/>
                  <a:pt x="734441" y="252476"/>
                  <a:pt x="711200" y="252476"/>
                </a:cubicBezTo>
                <a:cubicBezTo>
                  <a:pt x="711200" y="252476"/>
                  <a:pt x="711200" y="252476"/>
                  <a:pt x="711200" y="252476"/>
                </a:cubicBezTo>
                <a:lnTo>
                  <a:pt x="711200" y="252476"/>
                </a:lnTo>
                <a:lnTo>
                  <a:pt x="42164" y="252476"/>
                </a:lnTo>
                <a:lnTo>
                  <a:pt x="42164" y="252476"/>
                </a:lnTo>
                <a:cubicBezTo>
                  <a:pt x="18922" y="252476"/>
                  <a:pt x="0" y="233641"/>
                  <a:pt x="0" y="210401"/>
                </a:cubicBezTo>
                <a:cubicBezTo>
                  <a:pt x="0" y="210401"/>
                  <a:pt x="0" y="210401"/>
                  <a:pt x="0" y="210401"/>
                </a:cubicBezTo>
                <a:lnTo>
                  <a:pt x="0" y="42088"/>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9" name="Freeform 3"/>
          <p:cNvSpPr/>
          <p:nvPr/>
        </p:nvSpPr>
        <p:spPr>
          <a:xfrm>
            <a:off x="6284006" y="4132970"/>
            <a:ext cx="638281" cy="220980"/>
          </a:xfrm>
          <a:custGeom>
            <a:gdLst>
              <a:gd name="connsiteX0" fmla="*/ 6350 w 765937"/>
              <a:gd name="connsiteY0" fmla="*/ 48438 h 265176"/>
              <a:gd name="connsiteX1" fmla="*/ 48514 w 765937"/>
              <a:gd name="connsiteY1" fmla="*/ 6350 h 265176"/>
              <a:gd name="connsiteX2" fmla="*/ 48514 w 765937"/>
              <a:gd name="connsiteY2" fmla="*/ 6350 h 265176"/>
              <a:gd name="connsiteX3" fmla="*/ 48514 w 765937"/>
              <a:gd name="connsiteY3" fmla="*/ 6350 h 265176"/>
              <a:gd name="connsiteX4" fmla="*/ 717550 w 765937"/>
              <a:gd name="connsiteY4" fmla="*/ 6350 h 265176"/>
              <a:gd name="connsiteX5" fmla="*/ 717550 w 765937"/>
              <a:gd name="connsiteY5" fmla="*/ 6350 h 265176"/>
              <a:gd name="connsiteX6" fmla="*/ 759587 w 765937"/>
              <a:gd name="connsiteY6" fmla="*/ 48438 h 265176"/>
              <a:gd name="connsiteX7" fmla="*/ 759587 w 765937"/>
              <a:gd name="connsiteY7" fmla="*/ 48438 h 265176"/>
              <a:gd name="connsiteX8" fmla="*/ 759587 w 765937"/>
              <a:gd name="connsiteY8" fmla="*/ 48438 h 265176"/>
              <a:gd name="connsiteX9" fmla="*/ 759587 w 765937"/>
              <a:gd name="connsiteY9" fmla="*/ 216751 h 265176"/>
              <a:gd name="connsiteX10" fmla="*/ 759587 w 765937"/>
              <a:gd name="connsiteY10" fmla="*/ 216751 h 265176"/>
              <a:gd name="connsiteX11" fmla="*/ 717550 w 765937"/>
              <a:gd name="connsiteY11" fmla="*/ 258826 h 265176"/>
              <a:gd name="connsiteX12" fmla="*/ 717550 w 765937"/>
              <a:gd name="connsiteY12" fmla="*/ 258826 h 265176"/>
              <a:gd name="connsiteX13" fmla="*/ 717550 w 765937"/>
              <a:gd name="connsiteY13" fmla="*/ 258826 h 265176"/>
              <a:gd name="connsiteX14" fmla="*/ 48514 w 765937"/>
              <a:gd name="connsiteY14" fmla="*/ 258826 h 265176"/>
              <a:gd name="connsiteX15" fmla="*/ 48514 w 765937"/>
              <a:gd name="connsiteY15" fmla="*/ 258826 h 265176"/>
              <a:gd name="connsiteX16" fmla="*/ 6350 w 765937"/>
              <a:gd name="connsiteY16" fmla="*/ 216751 h 265176"/>
              <a:gd name="connsiteX17" fmla="*/ 6350 w 765937"/>
              <a:gd name="connsiteY17" fmla="*/ 216751 h 265176"/>
              <a:gd name="connsiteX18" fmla="*/ 6350 w 765937"/>
              <a:gd name="connsiteY18" fmla="*/ 48438 h 2651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65937" h="265176">
                <a:moveTo>
                  <a:pt x="6350" y="48438"/>
                </a:moveTo>
                <a:cubicBezTo>
                  <a:pt x="6350" y="25196"/>
                  <a:pt x="25272" y="6350"/>
                  <a:pt x="48514" y="6350"/>
                </a:cubicBezTo>
                <a:cubicBezTo>
                  <a:pt x="48514" y="6350"/>
                  <a:pt x="48514" y="6350"/>
                  <a:pt x="48514" y="6350"/>
                </a:cubicBezTo>
                <a:lnTo>
                  <a:pt x="48514" y="6350"/>
                </a:lnTo>
                <a:lnTo>
                  <a:pt x="717550" y="6350"/>
                </a:lnTo>
                <a:lnTo>
                  <a:pt x="717550" y="6350"/>
                </a:lnTo>
                <a:cubicBezTo>
                  <a:pt x="740791" y="6350"/>
                  <a:pt x="759587" y="25196"/>
                  <a:pt x="759587" y="48438"/>
                </a:cubicBezTo>
                <a:cubicBezTo>
                  <a:pt x="759587" y="48438"/>
                  <a:pt x="759587" y="48438"/>
                  <a:pt x="759587" y="48438"/>
                </a:cubicBezTo>
                <a:lnTo>
                  <a:pt x="759587" y="48438"/>
                </a:lnTo>
                <a:lnTo>
                  <a:pt x="759587" y="216751"/>
                </a:lnTo>
                <a:lnTo>
                  <a:pt x="759587" y="216751"/>
                </a:lnTo>
                <a:cubicBezTo>
                  <a:pt x="759587" y="239991"/>
                  <a:pt x="740791" y="258826"/>
                  <a:pt x="717550" y="258826"/>
                </a:cubicBezTo>
                <a:cubicBezTo>
                  <a:pt x="717550" y="258826"/>
                  <a:pt x="717550" y="258826"/>
                  <a:pt x="717550" y="258826"/>
                </a:cubicBezTo>
                <a:lnTo>
                  <a:pt x="717550" y="258826"/>
                </a:lnTo>
                <a:lnTo>
                  <a:pt x="48514" y="258826"/>
                </a:lnTo>
                <a:lnTo>
                  <a:pt x="48514" y="258826"/>
                </a:lnTo>
                <a:cubicBezTo>
                  <a:pt x="25272" y="258826"/>
                  <a:pt x="6350" y="239991"/>
                  <a:pt x="6350" y="216751"/>
                </a:cubicBezTo>
                <a:cubicBezTo>
                  <a:pt x="6350" y="216751"/>
                  <a:pt x="6350" y="216751"/>
                  <a:pt x="6350" y="216751"/>
                </a:cubicBezTo>
                <a:lnTo>
                  <a:pt x="6350" y="48438"/>
                </a:lnTo>
              </a:path>
            </a:pathLst>
          </a:custGeom>
          <a:solidFill>
            <a:srgbClr val="DC6900">
              <a:lumMod val="60000"/>
              <a:lumOff val="40000"/>
              <a:alpha val="0"/>
            </a:srgbClr>
          </a:solidFill>
          <a:ln w="12700" cap="flat" cmpd="sng" algn="ctr">
            <a:solidFill>
              <a:srgbClr val="FFC000"/>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0" name="Freeform 3"/>
          <p:cNvSpPr/>
          <p:nvPr/>
        </p:nvSpPr>
        <p:spPr>
          <a:xfrm>
            <a:off x="4749406" y="4136470"/>
            <a:ext cx="627699" cy="210397"/>
          </a:xfrm>
          <a:custGeom>
            <a:gdLst>
              <a:gd name="connsiteX0" fmla="*/ 0 w 753237"/>
              <a:gd name="connsiteY0" fmla="*/ 42088 h 252476"/>
              <a:gd name="connsiteX1" fmla="*/ 42164 w 753237"/>
              <a:gd name="connsiteY1" fmla="*/ 0 h 252476"/>
              <a:gd name="connsiteX2" fmla="*/ 42164 w 753237"/>
              <a:gd name="connsiteY2" fmla="*/ 0 h 252476"/>
              <a:gd name="connsiteX3" fmla="*/ 42164 w 753237"/>
              <a:gd name="connsiteY3" fmla="*/ 0 h 252476"/>
              <a:gd name="connsiteX4" fmla="*/ 711200 w 753237"/>
              <a:gd name="connsiteY4" fmla="*/ 0 h 252476"/>
              <a:gd name="connsiteX5" fmla="*/ 711200 w 753237"/>
              <a:gd name="connsiteY5" fmla="*/ 0 h 252476"/>
              <a:gd name="connsiteX6" fmla="*/ 753237 w 753237"/>
              <a:gd name="connsiteY6" fmla="*/ 42088 h 252476"/>
              <a:gd name="connsiteX7" fmla="*/ 753237 w 753237"/>
              <a:gd name="connsiteY7" fmla="*/ 42088 h 252476"/>
              <a:gd name="connsiteX8" fmla="*/ 753237 w 753237"/>
              <a:gd name="connsiteY8" fmla="*/ 42088 h 252476"/>
              <a:gd name="connsiteX9" fmla="*/ 753237 w 753237"/>
              <a:gd name="connsiteY9" fmla="*/ 210401 h 252476"/>
              <a:gd name="connsiteX10" fmla="*/ 753237 w 753237"/>
              <a:gd name="connsiteY10" fmla="*/ 210401 h 252476"/>
              <a:gd name="connsiteX11" fmla="*/ 711200 w 753237"/>
              <a:gd name="connsiteY11" fmla="*/ 252476 h 252476"/>
              <a:gd name="connsiteX12" fmla="*/ 711200 w 753237"/>
              <a:gd name="connsiteY12" fmla="*/ 252476 h 252476"/>
              <a:gd name="connsiteX13" fmla="*/ 711200 w 753237"/>
              <a:gd name="connsiteY13" fmla="*/ 252476 h 252476"/>
              <a:gd name="connsiteX14" fmla="*/ 42164 w 753237"/>
              <a:gd name="connsiteY14" fmla="*/ 252476 h 252476"/>
              <a:gd name="connsiteX15" fmla="*/ 42164 w 753237"/>
              <a:gd name="connsiteY15" fmla="*/ 252476 h 252476"/>
              <a:gd name="connsiteX16" fmla="*/ 0 w 753237"/>
              <a:gd name="connsiteY16" fmla="*/ 210401 h 252476"/>
              <a:gd name="connsiteX17" fmla="*/ 0 w 753237"/>
              <a:gd name="connsiteY17" fmla="*/ 210401 h 252476"/>
              <a:gd name="connsiteX18" fmla="*/ 0 w 753237"/>
              <a:gd name="connsiteY18" fmla="*/ 42088 h 2524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53237" h="252476">
                <a:moveTo>
                  <a:pt x="0" y="42088"/>
                </a:moveTo>
                <a:cubicBezTo>
                  <a:pt x="0" y="18846"/>
                  <a:pt x="18922" y="0"/>
                  <a:pt x="42164" y="0"/>
                </a:cubicBezTo>
                <a:cubicBezTo>
                  <a:pt x="42164" y="0"/>
                  <a:pt x="42164" y="0"/>
                  <a:pt x="42164" y="0"/>
                </a:cubicBezTo>
                <a:lnTo>
                  <a:pt x="42164" y="0"/>
                </a:lnTo>
                <a:lnTo>
                  <a:pt x="711200" y="0"/>
                </a:lnTo>
                <a:lnTo>
                  <a:pt x="711200" y="0"/>
                </a:lnTo>
                <a:cubicBezTo>
                  <a:pt x="734441" y="0"/>
                  <a:pt x="753237" y="18846"/>
                  <a:pt x="753237" y="42088"/>
                </a:cubicBezTo>
                <a:cubicBezTo>
                  <a:pt x="753237" y="42088"/>
                  <a:pt x="753237" y="42088"/>
                  <a:pt x="753237" y="42088"/>
                </a:cubicBezTo>
                <a:lnTo>
                  <a:pt x="753237" y="42088"/>
                </a:lnTo>
                <a:lnTo>
                  <a:pt x="753237" y="210401"/>
                </a:lnTo>
                <a:lnTo>
                  <a:pt x="753237" y="210401"/>
                </a:lnTo>
                <a:cubicBezTo>
                  <a:pt x="753237" y="233641"/>
                  <a:pt x="734441" y="252476"/>
                  <a:pt x="711200" y="252476"/>
                </a:cubicBezTo>
                <a:cubicBezTo>
                  <a:pt x="711200" y="252476"/>
                  <a:pt x="711200" y="252476"/>
                  <a:pt x="711200" y="252476"/>
                </a:cubicBezTo>
                <a:lnTo>
                  <a:pt x="711200" y="252476"/>
                </a:lnTo>
                <a:lnTo>
                  <a:pt x="42164" y="252476"/>
                </a:lnTo>
                <a:lnTo>
                  <a:pt x="42164" y="252476"/>
                </a:lnTo>
                <a:cubicBezTo>
                  <a:pt x="18922" y="252476"/>
                  <a:pt x="0" y="233641"/>
                  <a:pt x="0" y="210401"/>
                </a:cubicBezTo>
                <a:cubicBezTo>
                  <a:pt x="0" y="210401"/>
                  <a:pt x="0" y="210401"/>
                  <a:pt x="0" y="210401"/>
                </a:cubicBezTo>
                <a:lnTo>
                  <a:pt x="0" y="42088"/>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1" name="Freeform 3"/>
          <p:cNvSpPr/>
          <p:nvPr/>
        </p:nvSpPr>
        <p:spPr>
          <a:xfrm>
            <a:off x="4744115" y="4132970"/>
            <a:ext cx="638281" cy="220980"/>
          </a:xfrm>
          <a:custGeom>
            <a:gdLst>
              <a:gd name="connsiteX0" fmla="*/ 6350 w 765937"/>
              <a:gd name="connsiteY0" fmla="*/ 48438 h 265176"/>
              <a:gd name="connsiteX1" fmla="*/ 48514 w 765937"/>
              <a:gd name="connsiteY1" fmla="*/ 6350 h 265176"/>
              <a:gd name="connsiteX2" fmla="*/ 48514 w 765937"/>
              <a:gd name="connsiteY2" fmla="*/ 6350 h 265176"/>
              <a:gd name="connsiteX3" fmla="*/ 48514 w 765937"/>
              <a:gd name="connsiteY3" fmla="*/ 6350 h 265176"/>
              <a:gd name="connsiteX4" fmla="*/ 717550 w 765937"/>
              <a:gd name="connsiteY4" fmla="*/ 6350 h 265176"/>
              <a:gd name="connsiteX5" fmla="*/ 717550 w 765937"/>
              <a:gd name="connsiteY5" fmla="*/ 6350 h 265176"/>
              <a:gd name="connsiteX6" fmla="*/ 759587 w 765937"/>
              <a:gd name="connsiteY6" fmla="*/ 48438 h 265176"/>
              <a:gd name="connsiteX7" fmla="*/ 759587 w 765937"/>
              <a:gd name="connsiteY7" fmla="*/ 48438 h 265176"/>
              <a:gd name="connsiteX8" fmla="*/ 759587 w 765937"/>
              <a:gd name="connsiteY8" fmla="*/ 48438 h 265176"/>
              <a:gd name="connsiteX9" fmla="*/ 759587 w 765937"/>
              <a:gd name="connsiteY9" fmla="*/ 216751 h 265176"/>
              <a:gd name="connsiteX10" fmla="*/ 759587 w 765937"/>
              <a:gd name="connsiteY10" fmla="*/ 216751 h 265176"/>
              <a:gd name="connsiteX11" fmla="*/ 717550 w 765937"/>
              <a:gd name="connsiteY11" fmla="*/ 258826 h 265176"/>
              <a:gd name="connsiteX12" fmla="*/ 717550 w 765937"/>
              <a:gd name="connsiteY12" fmla="*/ 258826 h 265176"/>
              <a:gd name="connsiteX13" fmla="*/ 717550 w 765937"/>
              <a:gd name="connsiteY13" fmla="*/ 258826 h 265176"/>
              <a:gd name="connsiteX14" fmla="*/ 48514 w 765937"/>
              <a:gd name="connsiteY14" fmla="*/ 258826 h 265176"/>
              <a:gd name="connsiteX15" fmla="*/ 48514 w 765937"/>
              <a:gd name="connsiteY15" fmla="*/ 258826 h 265176"/>
              <a:gd name="connsiteX16" fmla="*/ 6350 w 765937"/>
              <a:gd name="connsiteY16" fmla="*/ 216751 h 265176"/>
              <a:gd name="connsiteX17" fmla="*/ 6350 w 765937"/>
              <a:gd name="connsiteY17" fmla="*/ 216751 h 265176"/>
              <a:gd name="connsiteX18" fmla="*/ 6350 w 765937"/>
              <a:gd name="connsiteY18" fmla="*/ 48438 h 2651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65937" h="265176">
                <a:moveTo>
                  <a:pt x="6350" y="48438"/>
                </a:moveTo>
                <a:cubicBezTo>
                  <a:pt x="6350" y="25196"/>
                  <a:pt x="25272" y="6350"/>
                  <a:pt x="48514" y="6350"/>
                </a:cubicBezTo>
                <a:cubicBezTo>
                  <a:pt x="48514" y="6350"/>
                  <a:pt x="48514" y="6350"/>
                  <a:pt x="48514" y="6350"/>
                </a:cubicBezTo>
                <a:lnTo>
                  <a:pt x="48514" y="6350"/>
                </a:lnTo>
                <a:lnTo>
                  <a:pt x="717550" y="6350"/>
                </a:lnTo>
                <a:lnTo>
                  <a:pt x="717550" y="6350"/>
                </a:lnTo>
                <a:cubicBezTo>
                  <a:pt x="740791" y="6350"/>
                  <a:pt x="759587" y="25196"/>
                  <a:pt x="759587" y="48438"/>
                </a:cubicBezTo>
                <a:cubicBezTo>
                  <a:pt x="759587" y="48438"/>
                  <a:pt x="759587" y="48438"/>
                  <a:pt x="759587" y="48438"/>
                </a:cubicBezTo>
                <a:lnTo>
                  <a:pt x="759587" y="48438"/>
                </a:lnTo>
                <a:lnTo>
                  <a:pt x="759587" y="216751"/>
                </a:lnTo>
                <a:lnTo>
                  <a:pt x="759587" y="216751"/>
                </a:lnTo>
                <a:cubicBezTo>
                  <a:pt x="759587" y="239991"/>
                  <a:pt x="740791" y="258826"/>
                  <a:pt x="717550" y="258826"/>
                </a:cubicBezTo>
                <a:cubicBezTo>
                  <a:pt x="717550" y="258826"/>
                  <a:pt x="717550" y="258826"/>
                  <a:pt x="717550" y="258826"/>
                </a:cubicBezTo>
                <a:lnTo>
                  <a:pt x="717550" y="258826"/>
                </a:lnTo>
                <a:lnTo>
                  <a:pt x="48514" y="258826"/>
                </a:lnTo>
                <a:lnTo>
                  <a:pt x="48514" y="258826"/>
                </a:lnTo>
                <a:cubicBezTo>
                  <a:pt x="25272" y="258826"/>
                  <a:pt x="6350" y="239991"/>
                  <a:pt x="6350" y="216751"/>
                </a:cubicBezTo>
                <a:cubicBezTo>
                  <a:pt x="6350" y="216751"/>
                  <a:pt x="6350" y="216751"/>
                  <a:pt x="6350" y="216751"/>
                </a:cubicBezTo>
                <a:lnTo>
                  <a:pt x="6350" y="48438"/>
                </a:lnTo>
              </a:path>
            </a:pathLst>
          </a:custGeom>
          <a:solidFill>
            <a:srgbClr val="000000">
              <a:alpha val="0"/>
            </a:srgbClr>
          </a:solidFill>
          <a:ln w="12700" cap="flat" cmpd="sng" algn="ctr">
            <a:solidFill>
              <a:srgbClr val="FFC000"/>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2" name="Freeform 3"/>
          <p:cNvSpPr/>
          <p:nvPr/>
        </p:nvSpPr>
        <p:spPr>
          <a:xfrm>
            <a:off x="5519341" y="4136470"/>
            <a:ext cx="627699" cy="210397"/>
          </a:xfrm>
          <a:custGeom>
            <a:gdLst>
              <a:gd name="connsiteX0" fmla="*/ 0 w 753237"/>
              <a:gd name="connsiteY0" fmla="*/ 42088 h 252476"/>
              <a:gd name="connsiteX1" fmla="*/ 42164 w 753237"/>
              <a:gd name="connsiteY1" fmla="*/ 0 h 252476"/>
              <a:gd name="connsiteX2" fmla="*/ 42164 w 753237"/>
              <a:gd name="connsiteY2" fmla="*/ 0 h 252476"/>
              <a:gd name="connsiteX3" fmla="*/ 42164 w 753237"/>
              <a:gd name="connsiteY3" fmla="*/ 0 h 252476"/>
              <a:gd name="connsiteX4" fmla="*/ 711200 w 753237"/>
              <a:gd name="connsiteY4" fmla="*/ 0 h 252476"/>
              <a:gd name="connsiteX5" fmla="*/ 711200 w 753237"/>
              <a:gd name="connsiteY5" fmla="*/ 0 h 252476"/>
              <a:gd name="connsiteX6" fmla="*/ 753237 w 753237"/>
              <a:gd name="connsiteY6" fmla="*/ 42088 h 252476"/>
              <a:gd name="connsiteX7" fmla="*/ 753237 w 753237"/>
              <a:gd name="connsiteY7" fmla="*/ 42088 h 252476"/>
              <a:gd name="connsiteX8" fmla="*/ 753237 w 753237"/>
              <a:gd name="connsiteY8" fmla="*/ 42088 h 252476"/>
              <a:gd name="connsiteX9" fmla="*/ 753237 w 753237"/>
              <a:gd name="connsiteY9" fmla="*/ 210401 h 252476"/>
              <a:gd name="connsiteX10" fmla="*/ 753237 w 753237"/>
              <a:gd name="connsiteY10" fmla="*/ 210401 h 252476"/>
              <a:gd name="connsiteX11" fmla="*/ 711200 w 753237"/>
              <a:gd name="connsiteY11" fmla="*/ 252476 h 252476"/>
              <a:gd name="connsiteX12" fmla="*/ 711200 w 753237"/>
              <a:gd name="connsiteY12" fmla="*/ 252476 h 252476"/>
              <a:gd name="connsiteX13" fmla="*/ 711200 w 753237"/>
              <a:gd name="connsiteY13" fmla="*/ 252476 h 252476"/>
              <a:gd name="connsiteX14" fmla="*/ 42164 w 753237"/>
              <a:gd name="connsiteY14" fmla="*/ 252476 h 252476"/>
              <a:gd name="connsiteX15" fmla="*/ 42164 w 753237"/>
              <a:gd name="connsiteY15" fmla="*/ 252476 h 252476"/>
              <a:gd name="connsiteX16" fmla="*/ 0 w 753237"/>
              <a:gd name="connsiteY16" fmla="*/ 210401 h 252476"/>
              <a:gd name="connsiteX17" fmla="*/ 0 w 753237"/>
              <a:gd name="connsiteY17" fmla="*/ 210401 h 252476"/>
              <a:gd name="connsiteX18" fmla="*/ 0 w 753237"/>
              <a:gd name="connsiteY18" fmla="*/ 42088 h 2524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53237" h="252476">
                <a:moveTo>
                  <a:pt x="0" y="42088"/>
                </a:moveTo>
                <a:cubicBezTo>
                  <a:pt x="0" y="18846"/>
                  <a:pt x="18922" y="0"/>
                  <a:pt x="42164" y="0"/>
                </a:cubicBezTo>
                <a:cubicBezTo>
                  <a:pt x="42164" y="0"/>
                  <a:pt x="42164" y="0"/>
                  <a:pt x="42164" y="0"/>
                </a:cubicBezTo>
                <a:lnTo>
                  <a:pt x="42164" y="0"/>
                </a:lnTo>
                <a:lnTo>
                  <a:pt x="711200" y="0"/>
                </a:lnTo>
                <a:lnTo>
                  <a:pt x="711200" y="0"/>
                </a:lnTo>
                <a:cubicBezTo>
                  <a:pt x="734441" y="0"/>
                  <a:pt x="753237" y="18846"/>
                  <a:pt x="753237" y="42088"/>
                </a:cubicBezTo>
                <a:cubicBezTo>
                  <a:pt x="753237" y="42088"/>
                  <a:pt x="753237" y="42088"/>
                  <a:pt x="753237" y="42088"/>
                </a:cubicBezTo>
                <a:lnTo>
                  <a:pt x="753237" y="42088"/>
                </a:lnTo>
                <a:lnTo>
                  <a:pt x="753237" y="210401"/>
                </a:lnTo>
                <a:lnTo>
                  <a:pt x="753237" y="210401"/>
                </a:lnTo>
                <a:cubicBezTo>
                  <a:pt x="753237" y="233641"/>
                  <a:pt x="734441" y="252476"/>
                  <a:pt x="711200" y="252476"/>
                </a:cubicBezTo>
                <a:cubicBezTo>
                  <a:pt x="711200" y="252476"/>
                  <a:pt x="711200" y="252476"/>
                  <a:pt x="711200" y="252476"/>
                </a:cubicBezTo>
                <a:lnTo>
                  <a:pt x="711200" y="252476"/>
                </a:lnTo>
                <a:lnTo>
                  <a:pt x="42164" y="252476"/>
                </a:lnTo>
                <a:lnTo>
                  <a:pt x="42164" y="252476"/>
                </a:lnTo>
                <a:cubicBezTo>
                  <a:pt x="18922" y="252476"/>
                  <a:pt x="0" y="233641"/>
                  <a:pt x="0" y="210401"/>
                </a:cubicBezTo>
                <a:cubicBezTo>
                  <a:pt x="0" y="210401"/>
                  <a:pt x="0" y="210401"/>
                  <a:pt x="0" y="210401"/>
                </a:cubicBezTo>
                <a:lnTo>
                  <a:pt x="0" y="42088"/>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3" name="Freeform 3"/>
          <p:cNvSpPr/>
          <p:nvPr/>
        </p:nvSpPr>
        <p:spPr>
          <a:xfrm>
            <a:off x="5514070" y="4132970"/>
            <a:ext cx="638281" cy="220980"/>
          </a:xfrm>
          <a:custGeom>
            <a:gdLst>
              <a:gd name="connsiteX0" fmla="*/ 6350 w 765937"/>
              <a:gd name="connsiteY0" fmla="*/ 48438 h 265176"/>
              <a:gd name="connsiteX1" fmla="*/ 48514 w 765937"/>
              <a:gd name="connsiteY1" fmla="*/ 6350 h 265176"/>
              <a:gd name="connsiteX2" fmla="*/ 48514 w 765937"/>
              <a:gd name="connsiteY2" fmla="*/ 6350 h 265176"/>
              <a:gd name="connsiteX3" fmla="*/ 48514 w 765937"/>
              <a:gd name="connsiteY3" fmla="*/ 6350 h 265176"/>
              <a:gd name="connsiteX4" fmla="*/ 717550 w 765937"/>
              <a:gd name="connsiteY4" fmla="*/ 6350 h 265176"/>
              <a:gd name="connsiteX5" fmla="*/ 717550 w 765937"/>
              <a:gd name="connsiteY5" fmla="*/ 6350 h 265176"/>
              <a:gd name="connsiteX6" fmla="*/ 759587 w 765937"/>
              <a:gd name="connsiteY6" fmla="*/ 48438 h 265176"/>
              <a:gd name="connsiteX7" fmla="*/ 759587 w 765937"/>
              <a:gd name="connsiteY7" fmla="*/ 48438 h 265176"/>
              <a:gd name="connsiteX8" fmla="*/ 759587 w 765937"/>
              <a:gd name="connsiteY8" fmla="*/ 48438 h 265176"/>
              <a:gd name="connsiteX9" fmla="*/ 759587 w 765937"/>
              <a:gd name="connsiteY9" fmla="*/ 216751 h 265176"/>
              <a:gd name="connsiteX10" fmla="*/ 759587 w 765937"/>
              <a:gd name="connsiteY10" fmla="*/ 216751 h 265176"/>
              <a:gd name="connsiteX11" fmla="*/ 717550 w 765937"/>
              <a:gd name="connsiteY11" fmla="*/ 258826 h 265176"/>
              <a:gd name="connsiteX12" fmla="*/ 717550 w 765937"/>
              <a:gd name="connsiteY12" fmla="*/ 258826 h 265176"/>
              <a:gd name="connsiteX13" fmla="*/ 717550 w 765937"/>
              <a:gd name="connsiteY13" fmla="*/ 258826 h 265176"/>
              <a:gd name="connsiteX14" fmla="*/ 48514 w 765937"/>
              <a:gd name="connsiteY14" fmla="*/ 258826 h 265176"/>
              <a:gd name="connsiteX15" fmla="*/ 48514 w 765937"/>
              <a:gd name="connsiteY15" fmla="*/ 258826 h 265176"/>
              <a:gd name="connsiteX16" fmla="*/ 6350 w 765937"/>
              <a:gd name="connsiteY16" fmla="*/ 216751 h 265176"/>
              <a:gd name="connsiteX17" fmla="*/ 6350 w 765937"/>
              <a:gd name="connsiteY17" fmla="*/ 216751 h 265176"/>
              <a:gd name="connsiteX18" fmla="*/ 6350 w 765937"/>
              <a:gd name="connsiteY18" fmla="*/ 48438 h 2651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65937" h="265176">
                <a:moveTo>
                  <a:pt x="6350" y="48438"/>
                </a:moveTo>
                <a:cubicBezTo>
                  <a:pt x="6350" y="25196"/>
                  <a:pt x="25272" y="6350"/>
                  <a:pt x="48514" y="6350"/>
                </a:cubicBezTo>
                <a:cubicBezTo>
                  <a:pt x="48514" y="6350"/>
                  <a:pt x="48514" y="6350"/>
                  <a:pt x="48514" y="6350"/>
                </a:cubicBezTo>
                <a:lnTo>
                  <a:pt x="48514" y="6350"/>
                </a:lnTo>
                <a:lnTo>
                  <a:pt x="717550" y="6350"/>
                </a:lnTo>
                <a:lnTo>
                  <a:pt x="717550" y="6350"/>
                </a:lnTo>
                <a:cubicBezTo>
                  <a:pt x="740791" y="6350"/>
                  <a:pt x="759587" y="25196"/>
                  <a:pt x="759587" y="48438"/>
                </a:cubicBezTo>
                <a:cubicBezTo>
                  <a:pt x="759587" y="48438"/>
                  <a:pt x="759587" y="48438"/>
                  <a:pt x="759587" y="48438"/>
                </a:cubicBezTo>
                <a:lnTo>
                  <a:pt x="759587" y="48438"/>
                </a:lnTo>
                <a:lnTo>
                  <a:pt x="759587" y="216751"/>
                </a:lnTo>
                <a:lnTo>
                  <a:pt x="759587" y="216751"/>
                </a:lnTo>
                <a:cubicBezTo>
                  <a:pt x="759587" y="239991"/>
                  <a:pt x="740791" y="258826"/>
                  <a:pt x="717550" y="258826"/>
                </a:cubicBezTo>
                <a:cubicBezTo>
                  <a:pt x="717550" y="258826"/>
                  <a:pt x="717550" y="258826"/>
                  <a:pt x="717550" y="258826"/>
                </a:cubicBezTo>
                <a:lnTo>
                  <a:pt x="717550" y="258826"/>
                </a:lnTo>
                <a:lnTo>
                  <a:pt x="48514" y="258826"/>
                </a:lnTo>
                <a:lnTo>
                  <a:pt x="48514" y="258826"/>
                </a:lnTo>
                <a:cubicBezTo>
                  <a:pt x="25272" y="258826"/>
                  <a:pt x="6350" y="239991"/>
                  <a:pt x="6350" y="216751"/>
                </a:cubicBezTo>
                <a:cubicBezTo>
                  <a:pt x="6350" y="216751"/>
                  <a:pt x="6350" y="216751"/>
                  <a:pt x="6350" y="216751"/>
                </a:cubicBezTo>
                <a:lnTo>
                  <a:pt x="6350" y="48438"/>
                </a:lnTo>
              </a:path>
            </a:pathLst>
          </a:custGeom>
          <a:solidFill>
            <a:srgbClr val="000000">
              <a:alpha val="0"/>
            </a:srgbClr>
          </a:solidFill>
          <a:ln w="12700" cap="flat" cmpd="sng" algn="ctr">
            <a:solidFill>
              <a:srgbClr val="FFC000"/>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4" name="Freeform 3"/>
          <p:cNvSpPr/>
          <p:nvPr/>
        </p:nvSpPr>
        <p:spPr>
          <a:xfrm>
            <a:off x="3979481" y="4136470"/>
            <a:ext cx="627699" cy="210397"/>
          </a:xfrm>
          <a:custGeom>
            <a:gdLst>
              <a:gd name="connsiteX0" fmla="*/ 0 w 753237"/>
              <a:gd name="connsiteY0" fmla="*/ 42088 h 252476"/>
              <a:gd name="connsiteX1" fmla="*/ 42164 w 753237"/>
              <a:gd name="connsiteY1" fmla="*/ 0 h 252476"/>
              <a:gd name="connsiteX2" fmla="*/ 42164 w 753237"/>
              <a:gd name="connsiteY2" fmla="*/ 0 h 252476"/>
              <a:gd name="connsiteX3" fmla="*/ 42164 w 753237"/>
              <a:gd name="connsiteY3" fmla="*/ 0 h 252476"/>
              <a:gd name="connsiteX4" fmla="*/ 711200 w 753237"/>
              <a:gd name="connsiteY4" fmla="*/ 0 h 252476"/>
              <a:gd name="connsiteX5" fmla="*/ 711200 w 753237"/>
              <a:gd name="connsiteY5" fmla="*/ 0 h 252476"/>
              <a:gd name="connsiteX6" fmla="*/ 753237 w 753237"/>
              <a:gd name="connsiteY6" fmla="*/ 42088 h 252476"/>
              <a:gd name="connsiteX7" fmla="*/ 753237 w 753237"/>
              <a:gd name="connsiteY7" fmla="*/ 42088 h 252476"/>
              <a:gd name="connsiteX8" fmla="*/ 753237 w 753237"/>
              <a:gd name="connsiteY8" fmla="*/ 42088 h 252476"/>
              <a:gd name="connsiteX9" fmla="*/ 753237 w 753237"/>
              <a:gd name="connsiteY9" fmla="*/ 210401 h 252476"/>
              <a:gd name="connsiteX10" fmla="*/ 753237 w 753237"/>
              <a:gd name="connsiteY10" fmla="*/ 210401 h 252476"/>
              <a:gd name="connsiteX11" fmla="*/ 711200 w 753237"/>
              <a:gd name="connsiteY11" fmla="*/ 252476 h 252476"/>
              <a:gd name="connsiteX12" fmla="*/ 711200 w 753237"/>
              <a:gd name="connsiteY12" fmla="*/ 252476 h 252476"/>
              <a:gd name="connsiteX13" fmla="*/ 711200 w 753237"/>
              <a:gd name="connsiteY13" fmla="*/ 252476 h 252476"/>
              <a:gd name="connsiteX14" fmla="*/ 42164 w 753237"/>
              <a:gd name="connsiteY14" fmla="*/ 252476 h 252476"/>
              <a:gd name="connsiteX15" fmla="*/ 42164 w 753237"/>
              <a:gd name="connsiteY15" fmla="*/ 252476 h 252476"/>
              <a:gd name="connsiteX16" fmla="*/ 0 w 753237"/>
              <a:gd name="connsiteY16" fmla="*/ 210401 h 252476"/>
              <a:gd name="connsiteX17" fmla="*/ 0 w 753237"/>
              <a:gd name="connsiteY17" fmla="*/ 210401 h 252476"/>
              <a:gd name="connsiteX18" fmla="*/ 0 w 753237"/>
              <a:gd name="connsiteY18" fmla="*/ 42088 h 2524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53237" h="252476">
                <a:moveTo>
                  <a:pt x="0" y="42088"/>
                </a:moveTo>
                <a:cubicBezTo>
                  <a:pt x="0" y="18846"/>
                  <a:pt x="18922" y="0"/>
                  <a:pt x="42164" y="0"/>
                </a:cubicBezTo>
                <a:cubicBezTo>
                  <a:pt x="42164" y="0"/>
                  <a:pt x="42164" y="0"/>
                  <a:pt x="42164" y="0"/>
                </a:cubicBezTo>
                <a:lnTo>
                  <a:pt x="42164" y="0"/>
                </a:lnTo>
                <a:lnTo>
                  <a:pt x="711200" y="0"/>
                </a:lnTo>
                <a:lnTo>
                  <a:pt x="711200" y="0"/>
                </a:lnTo>
                <a:cubicBezTo>
                  <a:pt x="734441" y="0"/>
                  <a:pt x="753237" y="18846"/>
                  <a:pt x="753237" y="42088"/>
                </a:cubicBezTo>
                <a:cubicBezTo>
                  <a:pt x="753237" y="42088"/>
                  <a:pt x="753237" y="42088"/>
                  <a:pt x="753237" y="42088"/>
                </a:cubicBezTo>
                <a:lnTo>
                  <a:pt x="753237" y="42088"/>
                </a:lnTo>
                <a:lnTo>
                  <a:pt x="753237" y="210401"/>
                </a:lnTo>
                <a:lnTo>
                  <a:pt x="753237" y="210401"/>
                </a:lnTo>
                <a:cubicBezTo>
                  <a:pt x="753237" y="233641"/>
                  <a:pt x="734441" y="252476"/>
                  <a:pt x="711200" y="252476"/>
                </a:cubicBezTo>
                <a:cubicBezTo>
                  <a:pt x="711200" y="252476"/>
                  <a:pt x="711200" y="252476"/>
                  <a:pt x="711200" y="252476"/>
                </a:cubicBezTo>
                <a:lnTo>
                  <a:pt x="711200" y="252476"/>
                </a:lnTo>
                <a:lnTo>
                  <a:pt x="42164" y="252476"/>
                </a:lnTo>
                <a:lnTo>
                  <a:pt x="42164" y="252476"/>
                </a:lnTo>
                <a:cubicBezTo>
                  <a:pt x="18922" y="252476"/>
                  <a:pt x="0" y="233641"/>
                  <a:pt x="0" y="210401"/>
                </a:cubicBezTo>
                <a:cubicBezTo>
                  <a:pt x="0" y="210401"/>
                  <a:pt x="0" y="210401"/>
                  <a:pt x="0" y="210401"/>
                </a:cubicBezTo>
                <a:lnTo>
                  <a:pt x="0" y="42088"/>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5" name="Freeform 3"/>
          <p:cNvSpPr/>
          <p:nvPr/>
        </p:nvSpPr>
        <p:spPr>
          <a:xfrm>
            <a:off x="3969198" y="4132970"/>
            <a:ext cx="638281" cy="220980"/>
          </a:xfrm>
          <a:custGeom>
            <a:gdLst>
              <a:gd name="connsiteX0" fmla="*/ 6350 w 765937"/>
              <a:gd name="connsiteY0" fmla="*/ 48438 h 265176"/>
              <a:gd name="connsiteX1" fmla="*/ 48514 w 765937"/>
              <a:gd name="connsiteY1" fmla="*/ 6350 h 265176"/>
              <a:gd name="connsiteX2" fmla="*/ 48514 w 765937"/>
              <a:gd name="connsiteY2" fmla="*/ 6350 h 265176"/>
              <a:gd name="connsiteX3" fmla="*/ 48514 w 765937"/>
              <a:gd name="connsiteY3" fmla="*/ 6350 h 265176"/>
              <a:gd name="connsiteX4" fmla="*/ 717550 w 765937"/>
              <a:gd name="connsiteY4" fmla="*/ 6350 h 265176"/>
              <a:gd name="connsiteX5" fmla="*/ 717550 w 765937"/>
              <a:gd name="connsiteY5" fmla="*/ 6350 h 265176"/>
              <a:gd name="connsiteX6" fmla="*/ 759587 w 765937"/>
              <a:gd name="connsiteY6" fmla="*/ 48438 h 265176"/>
              <a:gd name="connsiteX7" fmla="*/ 759587 w 765937"/>
              <a:gd name="connsiteY7" fmla="*/ 48438 h 265176"/>
              <a:gd name="connsiteX8" fmla="*/ 759587 w 765937"/>
              <a:gd name="connsiteY8" fmla="*/ 48438 h 265176"/>
              <a:gd name="connsiteX9" fmla="*/ 759587 w 765937"/>
              <a:gd name="connsiteY9" fmla="*/ 216751 h 265176"/>
              <a:gd name="connsiteX10" fmla="*/ 759587 w 765937"/>
              <a:gd name="connsiteY10" fmla="*/ 216751 h 265176"/>
              <a:gd name="connsiteX11" fmla="*/ 717550 w 765937"/>
              <a:gd name="connsiteY11" fmla="*/ 258826 h 265176"/>
              <a:gd name="connsiteX12" fmla="*/ 717550 w 765937"/>
              <a:gd name="connsiteY12" fmla="*/ 258826 h 265176"/>
              <a:gd name="connsiteX13" fmla="*/ 717550 w 765937"/>
              <a:gd name="connsiteY13" fmla="*/ 258826 h 265176"/>
              <a:gd name="connsiteX14" fmla="*/ 48514 w 765937"/>
              <a:gd name="connsiteY14" fmla="*/ 258826 h 265176"/>
              <a:gd name="connsiteX15" fmla="*/ 48514 w 765937"/>
              <a:gd name="connsiteY15" fmla="*/ 258826 h 265176"/>
              <a:gd name="connsiteX16" fmla="*/ 6350 w 765937"/>
              <a:gd name="connsiteY16" fmla="*/ 216751 h 265176"/>
              <a:gd name="connsiteX17" fmla="*/ 6350 w 765937"/>
              <a:gd name="connsiteY17" fmla="*/ 216751 h 265176"/>
              <a:gd name="connsiteX18" fmla="*/ 6350 w 765937"/>
              <a:gd name="connsiteY18" fmla="*/ 48438 h 26517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Lst>
            <a:rect l="l" t="t" r="r" b="b"/>
            <a:pathLst>
              <a:path w="765937" h="265176">
                <a:moveTo>
                  <a:pt x="6350" y="48438"/>
                </a:moveTo>
                <a:cubicBezTo>
                  <a:pt x="6350" y="25196"/>
                  <a:pt x="25272" y="6350"/>
                  <a:pt x="48514" y="6350"/>
                </a:cubicBezTo>
                <a:cubicBezTo>
                  <a:pt x="48514" y="6350"/>
                  <a:pt x="48514" y="6350"/>
                  <a:pt x="48514" y="6350"/>
                </a:cubicBezTo>
                <a:lnTo>
                  <a:pt x="48514" y="6350"/>
                </a:lnTo>
                <a:lnTo>
                  <a:pt x="717550" y="6350"/>
                </a:lnTo>
                <a:lnTo>
                  <a:pt x="717550" y="6350"/>
                </a:lnTo>
                <a:cubicBezTo>
                  <a:pt x="740791" y="6350"/>
                  <a:pt x="759587" y="25196"/>
                  <a:pt x="759587" y="48438"/>
                </a:cubicBezTo>
                <a:cubicBezTo>
                  <a:pt x="759587" y="48438"/>
                  <a:pt x="759587" y="48438"/>
                  <a:pt x="759587" y="48438"/>
                </a:cubicBezTo>
                <a:lnTo>
                  <a:pt x="759587" y="48438"/>
                </a:lnTo>
                <a:lnTo>
                  <a:pt x="759587" y="216751"/>
                </a:lnTo>
                <a:lnTo>
                  <a:pt x="759587" y="216751"/>
                </a:lnTo>
                <a:cubicBezTo>
                  <a:pt x="759587" y="239991"/>
                  <a:pt x="740791" y="258826"/>
                  <a:pt x="717550" y="258826"/>
                </a:cubicBezTo>
                <a:cubicBezTo>
                  <a:pt x="717550" y="258826"/>
                  <a:pt x="717550" y="258826"/>
                  <a:pt x="717550" y="258826"/>
                </a:cubicBezTo>
                <a:lnTo>
                  <a:pt x="717550" y="258826"/>
                </a:lnTo>
                <a:lnTo>
                  <a:pt x="48514" y="258826"/>
                </a:lnTo>
                <a:lnTo>
                  <a:pt x="48514" y="258826"/>
                </a:lnTo>
                <a:cubicBezTo>
                  <a:pt x="25272" y="258826"/>
                  <a:pt x="6350" y="239991"/>
                  <a:pt x="6350" y="216751"/>
                </a:cubicBezTo>
                <a:cubicBezTo>
                  <a:pt x="6350" y="216751"/>
                  <a:pt x="6350" y="216751"/>
                  <a:pt x="6350" y="216751"/>
                </a:cubicBezTo>
                <a:lnTo>
                  <a:pt x="6350" y="48438"/>
                </a:lnTo>
              </a:path>
            </a:pathLst>
          </a:custGeom>
          <a:solidFill>
            <a:srgbClr val="000000">
              <a:alpha val="0"/>
            </a:srgbClr>
          </a:solidFill>
          <a:ln w="12700" cap="flat" cmpd="sng" algn="ctr">
            <a:solidFill>
              <a:srgbClr val="FFC000"/>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6" name="Freeform 3"/>
          <p:cNvSpPr/>
          <p:nvPr/>
        </p:nvSpPr>
        <p:spPr>
          <a:xfrm rot="20951680">
            <a:off x="5484904" y="2821452"/>
            <a:ext cx="167216" cy="199072"/>
          </a:xfrm>
          <a:custGeom>
            <a:gdLst>
              <a:gd name="connsiteX0" fmla="*/ 119760 w 200659"/>
              <a:gd name="connsiteY0" fmla="*/ 196214 h 238886"/>
              <a:gd name="connsiteX1" fmla="*/ 160146 w 200659"/>
              <a:gd name="connsiteY1" fmla="*/ 238886 h 238886"/>
              <a:gd name="connsiteX2" fmla="*/ 200659 w 200659"/>
              <a:gd name="connsiteY2" fmla="*/ 196214 h 238886"/>
              <a:gd name="connsiteX3" fmla="*/ 200659 w 200659"/>
              <a:gd name="connsiteY3" fmla="*/ 196214 h 238886"/>
              <a:gd name="connsiteX4" fmla="*/ 197739 w 200659"/>
              <a:gd name="connsiteY4" fmla="*/ 177164 h 238886"/>
              <a:gd name="connsiteX5" fmla="*/ 191769 w 200659"/>
              <a:gd name="connsiteY5" fmla="*/ 159003 h 238886"/>
              <a:gd name="connsiteX6" fmla="*/ 185165 w 200659"/>
              <a:gd name="connsiteY6" fmla="*/ 141604 h 238886"/>
              <a:gd name="connsiteX7" fmla="*/ 177038 w 200659"/>
              <a:gd name="connsiteY7" fmla="*/ 123444 h 238886"/>
              <a:gd name="connsiteX8" fmla="*/ 168275 w 200659"/>
              <a:gd name="connsiteY8" fmla="*/ 107569 h 238886"/>
              <a:gd name="connsiteX9" fmla="*/ 157988 w 200659"/>
              <a:gd name="connsiteY9" fmla="*/ 91694 h 238886"/>
              <a:gd name="connsiteX10" fmla="*/ 146177 w 200659"/>
              <a:gd name="connsiteY10" fmla="*/ 77470 h 238886"/>
              <a:gd name="connsiteX11" fmla="*/ 133730 w 200659"/>
              <a:gd name="connsiteY11" fmla="*/ 64008 h 238886"/>
              <a:gd name="connsiteX12" fmla="*/ 119760 w 200659"/>
              <a:gd name="connsiteY12" fmla="*/ 52196 h 238886"/>
              <a:gd name="connsiteX13" fmla="*/ 105790 w 200659"/>
              <a:gd name="connsiteY13" fmla="*/ 40385 h 238886"/>
              <a:gd name="connsiteX14" fmla="*/ 89661 w 200659"/>
              <a:gd name="connsiteY14" fmla="*/ 30098 h 238886"/>
              <a:gd name="connsiteX15" fmla="*/ 72770 w 200659"/>
              <a:gd name="connsiteY15" fmla="*/ 21335 h 238886"/>
              <a:gd name="connsiteX16" fmla="*/ 55879 w 200659"/>
              <a:gd name="connsiteY16" fmla="*/ 13461 h 238886"/>
              <a:gd name="connsiteX17" fmla="*/ 37465 w 200659"/>
              <a:gd name="connsiteY17" fmla="*/ 7873 h 238886"/>
              <a:gd name="connsiteX18" fmla="*/ 19811 w 200659"/>
              <a:gd name="connsiteY18" fmla="*/ 3175 h 238886"/>
              <a:gd name="connsiteX19" fmla="*/ 0 w 200659"/>
              <a:gd name="connsiteY19" fmla="*/ 0 h 238886"/>
              <a:gd name="connsiteX20" fmla="*/ 33781 w 200659"/>
              <a:gd name="connsiteY20" fmla="*/ 31622 h 238886"/>
              <a:gd name="connsiteX21" fmla="*/ 33781 w 200659"/>
              <a:gd name="connsiteY21" fmla="*/ 31622 h 238886"/>
              <a:gd name="connsiteX22" fmla="*/ 35940 w 200659"/>
              <a:gd name="connsiteY22" fmla="*/ 34797 h 238886"/>
              <a:gd name="connsiteX23" fmla="*/ 36703 w 200659"/>
              <a:gd name="connsiteY23" fmla="*/ 38734 h 238886"/>
              <a:gd name="connsiteX24" fmla="*/ 36703 w 200659"/>
              <a:gd name="connsiteY24" fmla="*/ 38734 h 238886"/>
              <a:gd name="connsiteX25" fmla="*/ 36703 w 200659"/>
              <a:gd name="connsiteY25" fmla="*/ 39496 h 238886"/>
              <a:gd name="connsiteX26" fmla="*/ 36703 w 200659"/>
              <a:gd name="connsiteY26" fmla="*/ 39496 h 238886"/>
              <a:gd name="connsiteX27" fmla="*/ 36703 w 200659"/>
              <a:gd name="connsiteY27" fmla="*/ 40385 h 238886"/>
              <a:gd name="connsiteX28" fmla="*/ 36703 w 200659"/>
              <a:gd name="connsiteY28" fmla="*/ 40385 h 238886"/>
              <a:gd name="connsiteX29" fmla="*/ 35940 w 200659"/>
              <a:gd name="connsiteY29" fmla="*/ 44322 h 238886"/>
              <a:gd name="connsiteX30" fmla="*/ 33781 w 200659"/>
              <a:gd name="connsiteY30" fmla="*/ 48259 h 238886"/>
              <a:gd name="connsiteX31" fmla="*/ 32257 w 200659"/>
              <a:gd name="connsiteY31" fmla="*/ 46608 h 238886"/>
              <a:gd name="connsiteX32" fmla="*/ 33781 w 200659"/>
              <a:gd name="connsiteY32" fmla="*/ 48259 h 238886"/>
              <a:gd name="connsiteX33" fmla="*/ 0 w 200659"/>
              <a:gd name="connsiteY33" fmla="*/ 80645 h 238886"/>
              <a:gd name="connsiteX34" fmla="*/ 0 w 200659"/>
              <a:gd name="connsiteY34" fmla="*/ 80645 h 238886"/>
              <a:gd name="connsiteX35" fmla="*/ 11683 w 200659"/>
              <a:gd name="connsiteY35" fmla="*/ 83058 h 238886"/>
              <a:gd name="connsiteX36" fmla="*/ 21970 w 200659"/>
              <a:gd name="connsiteY36" fmla="*/ 86233 h 238886"/>
              <a:gd name="connsiteX37" fmla="*/ 32257 w 200659"/>
              <a:gd name="connsiteY37" fmla="*/ 90170 h 238886"/>
              <a:gd name="connsiteX38" fmla="*/ 42544 w 200659"/>
              <a:gd name="connsiteY38" fmla="*/ 94869 h 238886"/>
              <a:gd name="connsiteX39" fmla="*/ 52196 w 200659"/>
              <a:gd name="connsiteY39" fmla="*/ 100457 h 238886"/>
              <a:gd name="connsiteX40" fmla="*/ 60959 w 200659"/>
              <a:gd name="connsiteY40" fmla="*/ 106045 h 238886"/>
              <a:gd name="connsiteX41" fmla="*/ 69722 w 200659"/>
              <a:gd name="connsiteY41" fmla="*/ 113157 h 238886"/>
              <a:gd name="connsiteX42" fmla="*/ 77851 w 200659"/>
              <a:gd name="connsiteY42" fmla="*/ 120269 h 238886"/>
              <a:gd name="connsiteX43" fmla="*/ 85216 w 200659"/>
              <a:gd name="connsiteY43" fmla="*/ 128142 h 238886"/>
              <a:gd name="connsiteX44" fmla="*/ 91820 w 200659"/>
              <a:gd name="connsiteY44" fmla="*/ 136016 h 238886"/>
              <a:gd name="connsiteX45" fmla="*/ 98425 w 200659"/>
              <a:gd name="connsiteY45" fmla="*/ 145541 h 238886"/>
              <a:gd name="connsiteX46" fmla="*/ 104266 w 200659"/>
              <a:gd name="connsiteY46" fmla="*/ 155066 h 238886"/>
              <a:gd name="connsiteX47" fmla="*/ 109473 w 200659"/>
              <a:gd name="connsiteY47" fmla="*/ 164464 h 238886"/>
              <a:gd name="connsiteX48" fmla="*/ 113918 w 200659"/>
              <a:gd name="connsiteY48" fmla="*/ 174752 h 238886"/>
              <a:gd name="connsiteX49" fmla="*/ 117602 w 200659"/>
              <a:gd name="connsiteY49" fmla="*/ 185039 h 238886"/>
              <a:gd name="connsiteX50" fmla="*/ 119760 w 200659"/>
              <a:gd name="connsiteY50" fmla="*/ 196214 h 238886"/>
              <a:gd name="connsiteX51" fmla="*/ 119760 w 200659"/>
              <a:gd name="connsiteY51" fmla="*/ 196214 h 23888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 ang="19">
                <a:pos x="connsiteX19" y="connsiteY19"/>
              </a:cxn>
              <a:cxn ang="20">
                <a:pos x="connsiteX20" y="connsiteY20"/>
              </a:cxn>
              <a:cxn ang="21">
                <a:pos x="connsiteX21" y="connsiteY21"/>
              </a:cxn>
              <a:cxn ang="22">
                <a:pos x="connsiteX22" y="connsiteY22"/>
              </a:cxn>
              <a:cxn ang="23">
                <a:pos x="connsiteX23" y="connsiteY23"/>
              </a:cxn>
              <a:cxn ang="24">
                <a:pos x="connsiteX24" y="connsiteY24"/>
              </a:cxn>
              <a:cxn ang="25">
                <a:pos x="connsiteX25" y="connsiteY25"/>
              </a:cxn>
              <a:cxn ang="26">
                <a:pos x="connsiteX26" y="connsiteY26"/>
              </a:cxn>
              <a:cxn ang="27">
                <a:pos x="connsiteX27" y="connsiteY27"/>
              </a:cxn>
              <a:cxn ang="28">
                <a:pos x="connsiteX28" y="connsiteY28"/>
              </a:cxn>
              <a:cxn ang="29">
                <a:pos x="connsiteX29" y="connsiteY29"/>
              </a:cxn>
              <a:cxn ang="30">
                <a:pos x="connsiteX30" y="connsiteY30"/>
              </a:cxn>
              <a:cxn ang="31">
                <a:pos x="connsiteX31" y="connsiteY31"/>
              </a:cxn>
              <a:cxn ang="32">
                <a:pos x="connsiteX32" y="connsiteY32"/>
              </a:cxn>
              <a:cxn ang="33">
                <a:pos x="connsiteX33" y="connsiteY33"/>
              </a:cxn>
              <a:cxn ang="34">
                <a:pos x="connsiteX34" y="connsiteY34"/>
              </a:cxn>
              <a:cxn ang="35">
                <a:pos x="connsiteX35" y="connsiteY35"/>
              </a:cxn>
              <a:cxn ang="36">
                <a:pos x="connsiteX36" y="connsiteY36"/>
              </a:cxn>
              <a:cxn ang="37">
                <a:pos x="connsiteX37" y="connsiteY37"/>
              </a:cxn>
              <a:cxn ang="38">
                <a:pos x="connsiteX38" y="connsiteY38"/>
              </a:cxn>
              <a:cxn ang="39">
                <a:pos x="connsiteX39" y="connsiteY39"/>
              </a:cxn>
              <a:cxn ang="40">
                <a:pos x="connsiteX40" y="connsiteY40"/>
              </a:cxn>
              <a:cxn ang="41">
                <a:pos x="connsiteX41" y="connsiteY41"/>
              </a:cxn>
              <a:cxn ang="42">
                <a:pos x="connsiteX42" y="connsiteY42"/>
              </a:cxn>
              <a:cxn ang="43">
                <a:pos x="connsiteX43" y="connsiteY43"/>
              </a:cxn>
              <a:cxn ang="44">
                <a:pos x="connsiteX44" y="connsiteY44"/>
              </a:cxn>
              <a:cxn ang="45">
                <a:pos x="connsiteX45" y="connsiteY45"/>
              </a:cxn>
              <a:cxn ang="46">
                <a:pos x="connsiteX46" y="connsiteY46"/>
              </a:cxn>
              <a:cxn ang="47">
                <a:pos x="connsiteX47" y="connsiteY47"/>
              </a:cxn>
              <a:cxn ang="48">
                <a:pos x="connsiteX48" y="connsiteY48"/>
              </a:cxn>
              <a:cxn ang="49">
                <a:pos x="connsiteX49" y="connsiteY49"/>
              </a:cxn>
              <a:cxn ang="50">
                <a:pos x="connsiteX50" y="connsiteY50"/>
              </a:cxn>
              <a:cxn ang="51">
                <a:pos x="connsiteX51" y="connsiteY51"/>
              </a:cxn>
            </a:cxnLst>
            <a:rect l="l" t="t" r="r" b="b"/>
            <a:pathLst>
              <a:path w="200659" h="238884">
                <a:moveTo>
                  <a:pt x="119760" y="196214"/>
                </a:moveTo>
                <a:lnTo>
                  <a:pt x="160146" y="238886"/>
                </a:lnTo>
                <a:lnTo>
                  <a:pt x="200659" y="196214"/>
                </a:lnTo>
                <a:lnTo>
                  <a:pt x="200659" y="196214"/>
                </a:lnTo>
                <a:lnTo>
                  <a:pt x="197739" y="177164"/>
                </a:lnTo>
                <a:lnTo>
                  <a:pt x="191769" y="159003"/>
                </a:lnTo>
                <a:lnTo>
                  <a:pt x="185165" y="141604"/>
                </a:lnTo>
                <a:lnTo>
                  <a:pt x="177038" y="123444"/>
                </a:lnTo>
                <a:lnTo>
                  <a:pt x="168275" y="107569"/>
                </a:lnTo>
                <a:lnTo>
                  <a:pt x="157988" y="91694"/>
                </a:lnTo>
                <a:lnTo>
                  <a:pt x="146177" y="77470"/>
                </a:lnTo>
                <a:lnTo>
                  <a:pt x="133730" y="64008"/>
                </a:lnTo>
                <a:lnTo>
                  <a:pt x="119760" y="52196"/>
                </a:lnTo>
                <a:lnTo>
                  <a:pt x="105790" y="40385"/>
                </a:lnTo>
                <a:lnTo>
                  <a:pt x="89661" y="30098"/>
                </a:lnTo>
                <a:lnTo>
                  <a:pt x="72770" y="21335"/>
                </a:lnTo>
                <a:lnTo>
                  <a:pt x="55879" y="13461"/>
                </a:lnTo>
                <a:lnTo>
                  <a:pt x="37465" y="7873"/>
                </a:lnTo>
                <a:lnTo>
                  <a:pt x="19811" y="3175"/>
                </a:lnTo>
                <a:lnTo>
                  <a:pt x="0" y="0"/>
                </a:lnTo>
                <a:lnTo>
                  <a:pt x="33781" y="31622"/>
                </a:lnTo>
                <a:lnTo>
                  <a:pt x="33781" y="31622"/>
                </a:lnTo>
                <a:lnTo>
                  <a:pt x="35940" y="34797"/>
                </a:lnTo>
                <a:lnTo>
                  <a:pt x="36703" y="38734"/>
                </a:lnTo>
                <a:lnTo>
                  <a:pt x="36703" y="38734"/>
                </a:lnTo>
                <a:lnTo>
                  <a:pt x="36703" y="39496"/>
                </a:lnTo>
                <a:lnTo>
                  <a:pt x="36703" y="39496"/>
                </a:lnTo>
                <a:lnTo>
                  <a:pt x="36703" y="40385"/>
                </a:lnTo>
                <a:lnTo>
                  <a:pt x="36703" y="40385"/>
                </a:lnTo>
                <a:lnTo>
                  <a:pt x="35940" y="44322"/>
                </a:lnTo>
                <a:lnTo>
                  <a:pt x="33781" y="48259"/>
                </a:lnTo>
                <a:lnTo>
                  <a:pt x="32257" y="46608"/>
                </a:lnTo>
                <a:lnTo>
                  <a:pt x="33781" y="48259"/>
                </a:lnTo>
                <a:lnTo>
                  <a:pt x="0" y="80645"/>
                </a:lnTo>
                <a:lnTo>
                  <a:pt x="0" y="80645"/>
                </a:lnTo>
                <a:lnTo>
                  <a:pt x="11683" y="83058"/>
                </a:lnTo>
                <a:lnTo>
                  <a:pt x="21970" y="86233"/>
                </a:lnTo>
                <a:lnTo>
                  <a:pt x="32257" y="90170"/>
                </a:lnTo>
                <a:lnTo>
                  <a:pt x="42544" y="94869"/>
                </a:lnTo>
                <a:lnTo>
                  <a:pt x="52196" y="100457"/>
                </a:lnTo>
                <a:lnTo>
                  <a:pt x="60959" y="106045"/>
                </a:lnTo>
                <a:lnTo>
                  <a:pt x="69722" y="113157"/>
                </a:lnTo>
                <a:lnTo>
                  <a:pt x="77851" y="120269"/>
                </a:lnTo>
                <a:lnTo>
                  <a:pt x="85216" y="128142"/>
                </a:lnTo>
                <a:lnTo>
                  <a:pt x="91820" y="136016"/>
                </a:lnTo>
                <a:lnTo>
                  <a:pt x="98425" y="145541"/>
                </a:lnTo>
                <a:lnTo>
                  <a:pt x="104266" y="155066"/>
                </a:lnTo>
                <a:lnTo>
                  <a:pt x="109473" y="164464"/>
                </a:lnTo>
                <a:lnTo>
                  <a:pt x="113918" y="174752"/>
                </a:lnTo>
                <a:lnTo>
                  <a:pt x="117602" y="185039"/>
                </a:lnTo>
                <a:lnTo>
                  <a:pt x="119760" y="196214"/>
                </a:lnTo>
                <a:lnTo>
                  <a:pt x="119760" y="196214"/>
                </a:lnTo>
              </a:path>
            </a:pathLst>
          </a:custGeom>
          <a:solidFill>
            <a:srgbClr val="C00000"/>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7" name="Freeform 3"/>
          <p:cNvSpPr/>
          <p:nvPr/>
        </p:nvSpPr>
        <p:spPr>
          <a:xfrm rot="541174">
            <a:off x="5195720" y="2832169"/>
            <a:ext cx="200977" cy="168062"/>
          </a:xfrm>
          <a:custGeom>
            <a:gdLst>
              <a:gd name="connsiteX0" fmla="*/ 36068 w 241172"/>
              <a:gd name="connsiteY0" fmla="*/ 168528 h 201675"/>
              <a:gd name="connsiteX1" fmla="*/ 34670 w 241172"/>
              <a:gd name="connsiteY1" fmla="*/ 166115 h 201675"/>
              <a:gd name="connsiteX2" fmla="*/ 34670 w 241172"/>
              <a:gd name="connsiteY2" fmla="*/ 166115 h 201675"/>
              <a:gd name="connsiteX3" fmla="*/ 37592 w 241172"/>
              <a:gd name="connsiteY3" fmla="*/ 163702 h 201675"/>
              <a:gd name="connsiteX4" fmla="*/ 41275 w 241172"/>
              <a:gd name="connsiteY4" fmla="*/ 162940 h 201675"/>
              <a:gd name="connsiteX5" fmla="*/ 41275 w 241172"/>
              <a:gd name="connsiteY5" fmla="*/ 162940 h 201675"/>
              <a:gd name="connsiteX6" fmla="*/ 42671 w 241172"/>
              <a:gd name="connsiteY6" fmla="*/ 162940 h 201675"/>
              <a:gd name="connsiteX7" fmla="*/ 42671 w 241172"/>
              <a:gd name="connsiteY7" fmla="*/ 162940 h 201675"/>
              <a:gd name="connsiteX8" fmla="*/ 43433 w 241172"/>
              <a:gd name="connsiteY8" fmla="*/ 162940 h 201675"/>
              <a:gd name="connsiteX9" fmla="*/ 43433 w 241172"/>
              <a:gd name="connsiteY9" fmla="*/ 162940 h 201675"/>
              <a:gd name="connsiteX10" fmla="*/ 46355 w 241172"/>
              <a:gd name="connsiteY10" fmla="*/ 163702 h 201675"/>
              <a:gd name="connsiteX11" fmla="*/ 50038 w 241172"/>
              <a:gd name="connsiteY11" fmla="*/ 166115 h 201675"/>
              <a:gd name="connsiteX12" fmla="*/ 80898 w 241172"/>
              <a:gd name="connsiteY12" fmla="*/ 198501 h 201675"/>
              <a:gd name="connsiteX13" fmla="*/ 80898 w 241172"/>
              <a:gd name="connsiteY13" fmla="*/ 198501 h 201675"/>
              <a:gd name="connsiteX14" fmla="*/ 83820 w 241172"/>
              <a:gd name="connsiteY14" fmla="*/ 187452 h 201675"/>
              <a:gd name="connsiteX15" fmla="*/ 86741 w 241172"/>
              <a:gd name="connsiteY15" fmla="*/ 177164 h 201675"/>
              <a:gd name="connsiteX16" fmla="*/ 91185 w 241172"/>
              <a:gd name="connsiteY16" fmla="*/ 166877 h 201675"/>
              <a:gd name="connsiteX17" fmla="*/ 95631 w 241172"/>
              <a:gd name="connsiteY17" fmla="*/ 157352 h 201675"/>
              <a:gd name="connsiteX18" fmla="*/ 101472 w 241172"/>
              <a:gd name="connsiteY18" fmla="*/ 147954 h 201675"/>
              <a:gd name="connsiteX19" fmla="*/ 108077 w 241172"/>
              <a:gd name="connsiteY19" fmla="*/ 139191 h 201675"/>
              <a:gd name="connsiteX20" fmla="*/ 114045 w 241172"/>
              <a:gd name="connsiteY20" fmla="*/ 129666 h 201675"/>
              <a:gd name="connsiteX21" fmla="*/ 121284 w 241172"/>
              <a:gd name="connsiteY21" fmla="*/ 121792 h 201675"/>
              <a:gd name="connsiteX22" fmla="*/ 129413 w 241172"/>
              <a:gd name="connsiteY22" fmla="*/ 114680 h 201675"/>
              <a:gd name="connsiteX23" fmla="*/ 138303 w 241172"/>
              <a:gd name="connsiteY23" fmla="*/ 107569 h 201675"/>
              <a:gd name="connsiteX24" fmla="*/ 147066 w 241172"/>
              <a:gd name="connsiteY24" fmla="*/ 101980 h 201675"/>
              <a:gd name="connsiteX25" fmla="*/ 156591 w 241172"/>
              <a:gd name="connsiteY25" fmla="*/ 96520 h 201675"/>
              <a:gd name="connsiteX26" fmla="*/ 166243 w 241172"/>
              <a:gd name="connsiteY26" fmla="*/ 90932 h 201675"/>
              <a:gd name="connsiteX27" fmla="*/ 176530 w 241172"/>
              <a:gd name="connsiteY27" fmla="*/ 86995 h 201675"/>
              <a:gd name="connsiteX28" fmla="*/ 186817 w 241172"/>
              <a:gd name="connsiteY28" fmla="*/ 83820 h 201675"/>
              <a:gd name="connsiteX29" fmla="*/ 197739 w 241172"/>
              <a:gd name="connsiteY29" fmla="*/ 80645 h 201675"/>
              <a:gd name="connsiteX30" fmla="*/ 241172 w 241172"/>
              <a:gd name="connsiteY30" fmla="*/ 39496 h 201675"/>
              <a:gd name="connsiteX31" fmla="*/ 198501 w 241172"/>
              <a:gd name="connsiteY31" fmla="*/ 0 h 201675"/>
              <a:gd name="connsiteX32" fmla="*/ 198501 w 241172"/>
              <a:gd name="connsiteY32" fmla="*/ 0 h 201675"/>
              <a:gd name="connsiteX33" fmla="*/ 179451 w 241172"/>
              <a:gd name="connsiteY33" fmla="*/ 3936 h 201675"/>
              <a:gd name="connsiteX34" fmla="*/ 161035 w 241172"/>
              <a:gd name="connsiteY34" fmla="*/ 8635 h 201675"/>
              <a:gd name="connsiteX35" fmla="*/ 142620 w 241172"/>
              <a:gd name="connsiteY35" fmla="*/ 14985 h 201675"/>
              <a:gd name="connsiteX36" fmla="*/ 124968 w 241172"/>
              <a:gd name="connsiteY36" fmla="*/ 22986 h 201675"/>
              <a:gd name="connsiteX37" fmla="*/ 109601 w 241172"/>
              <a:gd name="connsiteY37" fmla="*/ 31622 h 201675"/>
              <a:gd name="connsiteX38" fmla="*/ 93471 w 241172"/>
              <a:gd name="connsiteY38" fmla="*/ 41909 h 201675"/>
              <a:gd name="connsiteX39" fmla="*/ 77978 w 241172"/>
              <a:gd name="connsiteY39" fmla="*/ 54609 h 201675"/>
              <a:gd name="connsiteX40" fmla="*/ 64770 w 241172"/>
              <a:gd name="connsiteY40" fmla="*/ 67183 h 201675"/>
              <a:gd name="connsiteX41" fmla="*/ 52196 w 241172"/>
              <a:gd name="connsiteY41" fmla="*/ 80645 h 201675"/>
              <a:gd name="connsiteX42" fmla="*/ 40513 w 241172"/>
              <a:gd name="connsiteY42" fmla="*/ 95758 h 201675"/>
              <a:gd name="connsiteX43" fmla="*/ 30226 w 241172"/>
              <a:gd name="connsiteY43" fmla="*/ 111505 h 201675"/>
              <a:gd name="connsiteX44" fmla="*/ 21335 w 241172"/>
              <a:gd name="connsiteY44" fmla="*/ 128142 h 201675"/>
              <a:gd name="connsiteX45" fmla="*/ 14732 w 241172"/>
              <a:gd name="connsiteY45" fmla="*/ 146303 h 201675"/>
              <a:gd name="connsiteX46" fmla="*/ 8128 w 241172"/>
              <a:gd name="connsiteY46" fmla="*/ 163702 h 201675"/>
              <a:gd name="connsiteX47" fmla="*/ 3047 w 241172"/>
              <a:gd name="connsiteY47" fmla="*/ 182752 h 201675"/>
              <a:gd name="connsiteX48" fmla="*/ 0 w 241172"/>
              <a:gd name="connsiteY48" fmla="*/ 201676 h 201675"/>
              <a:gd name="connsiteX49" fmla="*/ 34670 w 241172"/>
              <a:gd name="connsiteY49" fmla="*/ 166115 h 201675"/>
              <a:gd name="connsiteX50" fmla="*/ 36068 w 241172"/>
              <a:gd name="connsiteY50" fmla="*/ 168528 h 201675"/>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 ang="19">
                <a:pos x="connsiteX19" y="connsiteY19"/>
              </a:cxn>
              <a:cxn ang="20">
                <a:pos x="connsiteX20" y="connsiteY20"/>
              </a:cxn>
              <a:cxn ang="21">
                <a:pos x="connsiteX21" y="connsiteY21"/>
              </a:cxn>
              <a:cxn ang="22">
                <a:pos x="connsiteX22" y="connsiteY22"/>
              </a:cxn>
              <a:cxn ang="23">
                <a:pos x="connsiteX23" y="connsiteY23"/>
              </a:cxn>
              <a:cxn ang="24">
                <a:pos x="connsiteX24" y="connsiteY24"/>
              </a:cxn>
              <a:cxn ang="25">
                <a:pos x="connsiteX25" y="connsiteY25"/>
              </a:cxn>
              <a:cxn ang="26">
                <a:pos x="connsiteX26" y="connsiteY26"/>
              </a:cxn>
              <a:cxn ang="27">
                <a:pos x="connsiteX27" y="connsiteY27"/>
              </a:cxn>
              <a:cxn ang="28">
                <a:pos x="connsiteX28" y="connsiteY28"/>
              </a:cxn>
              <a:cxn ang="29">
                <a:pos x="connsiteX29" y="connsiteY29"/>
              </a:cxn>
              <a:cxn ang="30">
                <a:pos x="connsiteX30" y="connsiteY30"/>
              </a:cxn>
              <a:cxn ang="31">
                <a:pos x="connsiteX31" y="connsiteY31"/>
              </a:cxn>
              <a:cxn ang="32">
                <a:pos x="connsiteX32" y="connsiteY32"/>
              </a:cxn>
              <a:cxn ang="33">
                <a:pos x="connsiteX33" y="connsiteY33"/>
              </a:cxn>
              <a:cxn ang="34">
                <a:pos x="connsiteX34" y="connsiteY34"/>
              </a:cxn>
              <a:cxn ang="35">
                <a:pos x="connsiteX35" y="connsiteY35"/>
              </a:cxn>
              <a:cxn ang="36">
                <a:pos x="connsiteX36" y="connsiteY36"/>
              </a:cxn>
              <a:cxn ang="37">
                <a:pos x="connsiteX37" y="connsiteY37"/>
              </a:cxn>
              <a:cxn ang="38">
                <a:pos x="connsiteX38" y="connsiteY38"/>
              </a:cxn>
              <a:cxn ang="39">
                <a:pos x="connsiteX39" y="connsiteY39"/>
              </a:cxn>
              <a:cxn ang="40">
                <a:pos x="connsiteX40" y="connsiteY40"/>
              </a:cxn>
              <a:cxn ang="41">
                <a:pos x="connsiteX41" y="connsiteY41"/>
              </a:cxn>
              <a:cxn ang="42">
                <a:pos x="connsiteX42" y="connsiteY42"/>
              </a:cxn>
              <a:cxn ang="43">
                <a:pos x="connsiteX43" y="connsiteY43"/>
              </a:cxn>
              <a:cxn ang="44">
                <a:pos x="connsiteX44" y="connsiteY44"/>
              </a:cxn>
              <a:cxn ang="45">
                <a:pos x="connsiteX45" y="connsiteY45"/>
              </a:cxn>
              <a:cxn ang="46">
                <a:pos x="connsiteX46" y="connsiteY46"/>
              </a:cxn>
              <a:cxn ang="47">
                <a:pos x="connsiteX47" y="connsiteY47"/>
              </a:cxn>
              <a:cxn ang="48">
                <a:pos x="connsiteX48" y="connsiteY48"/>
              </a:cxn>
              <a:cxn ang="49">
                <a:pos x="connsiteX49" y="connsiteY49"/>
              </a:cxn>
              <a:cxn ang="50">
                <a:pos x="connsiteX50" y="connsiteY50"/>
              </a:cxn>
            </a:cxnLst>
            <a:rect l="l" t="t" r="r" b="b"/>
            <a:pathLst>
              <a:path w="241171" h="201675">
                <a:moveTo>
                  <a:pt x="36068" y="168528"/>
                </a:moveTo>
                <a:lnTo>
                  <a:pt x="34670" y="166115"/>
                </a:lnTo>
                <a:lnTo>
                  <a:pt x="34670" y="166115"/>
                </a:lnTo>
                <a:lnTo>
                  <a:pt x="37592" y="163702"/>
                </a:lnTo>
                <a:lnTo>
                  <a:pt x="41275" y="162940"/>
                </a:lnTo>
                <a:lnTo>
                  <a:pt x="41275" y="162940"/>
                </a:lnTo>
                <a:lnTo>
                  <a:pt x="42671" y="162940"/>
                </a:lnTo>
                <a:lnTo>
                  <a:pt x="42671" y="162940"/>
                </a:lnTo>
                <a:lnTo>
                  <a:pt x="43433" y="162940"/>
                </a:lnTo>
                <a:lnTo>
                  <a:pt x="43433" y="162940"/>
                </a:lnTo>
                <a:lnTo>
                  <a:pt x="46355" y="163702"/>
                </a:lnTo>
                <a:lnTo>
                  <a:pt x="50038" y="166115"/>
                </a:lnTo>
                <a:lnTo>
                  <a:pt x="80898" y="198501"/>
                </a:lnTo>
                <a:lnTo>
                  <a:pt x="80898" y="198501"/>
                </a:lnTo>
                <a:lnTo>
                  <a:pt x="83820" y="187452"/>
                </a:lnTo>
                <a:lnTo>
                  <a:pt x="86741" y="177164"/>
                </a:lnTo>
                <a:lnTo>
                  <a:pt x="91185" y="166877"/>
                </a:lnTo>
                <a:lnTo>
                  <a:pt x="95631" y="157352"/>
                </a:lnTo>
                <a:lnTo>
                  <a:pt x="101472" y="147954"/>
                </a:lnTo>
                <a:lnTo>
                  <a:pt x="108077" y="139191"/>
                </a:lnTo>
                <a:lnTo>
                  <a:pt x="114045" y="129666"/>
                </a:lnTo>
                <a:lnTo>
                  <a:pt x="121284" y="121792"/>
                </a:lnTo>
                <a:lnTo>
                  <a:pt x="129413" y="114680"/>
                </a:lnTo>
                <a:lnTo>
                  <a:pt x="138303" y="107569"/>
                </a:lnTo>
                <a:lnTo>
                  <a:pt x="147066" y="101980"/>
                </a:lnTo>
                <a:lnTo>
                  <a:pt x="156591" y="96520"/>
                </a:lnTo>
                <a:lnTo>
                  <a:pt x="166243" y="90932"/>
                </a:lnTo>
                <a:lnTo>
                  <a:pt x="176530" y="86995"/>
                </a:lnTo>
                <a:lnTo>
                  <a:pt x="186817" y="83820"/>
                </a:lnTo>
                <a:lnTo>
                  <a:pt x="197739" y="80645"/>
                </a:lnTo>
                <a:lnTo>
                  <a:pt x="241172" y="39496"/>
                </a:lnTo>
                <a:lnTo>
                  <a:pt x="198501" y="0"/>
                </a:lnTo>
                <a:lnTo>
                  <a:pt x="198501" y="0"/>
                </a:lnTo>
                <a:lnTo>
                  <a:pt x="179451" y="3936"/>
                </a:lnTo>
                <a:lnTo>
                  <a:pt x="161035" y="8635"/>
                </a:lnTo>
                <a:lnTo>
                  <a:pt x="142620" y="14985"/>
                </a:lnTo>
                <a:lnTo>
                  <a:pt x="124968" y="22986"/>
                </a:lnTo>
                <a:lnTo>
                  <a:pt x="109601" y="31622"/>
                </a:lnTo>
                <a:lnTo>
                  <a:pt x="93471" y="41909"/>
                </a:lnTo>
                <a:lnTo>
                  <a:pt x="77978" y="54609"/>
                </a:lnTo>
                <a:lnTo>
                  <a:pt x="64770" y="67183"/>
                </a:lnTo>
                <a:lnTo>
                  <a:pt x="52196" y="80645"/>
                </a:lnTo>
                <a:lnTo>
                  <a:pt x="40513" y="95758"/>
                </a:lnTo>
                <a:lnTo>
                  <a:pt x="30226" y="111505"/>
                </a:lnTo>
                <a:lnTo>
                  <a:pt x="21335" y="128142"/>
                </a:lnTo>
                <a:lnTo>
                  <a:pt x="14732" y="146303"/>
                </a:lnTo>
                <a:lnTo>
                  <a:pt x="8128" y="163702"/>
                </a:lnTo>
                <a:lnTo>
                  <a:pt x="3047" y="182752"/>
                </a:lnTo>
                <a:lnTo>
                  <a:pt x="0" y="201676"/>
                </a:lnTo>
                <a:lnTo>
                  <a:pt x="34670" y="166115"/>
                </a:lnTo>
                <a:lnTo>
                  <a:pt x="36068" y="168528"/>
                </a:lnTo>
              </a:path>
            </a:pathLst>
          </a:custGeom>
          <a:solidFill>
            <a:srgbClr val="C00000"/>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8" name="Freeform 3"/>
          <p:cNvSpPr/>
          <p:nvPr/>
        </p:nvSpPr>
        <p:spPr>
          <a:xfrm rot="459904">
            <a:off x="5436097" y="3039546"/>
            <a:ext cx="200236" cy="169439"/>
          </a:xfrm>
          <a:custGeom>
            <a:gdLst>
              <a:gd name="connsiteX0" fmla="*/ 207264 w 240283"/>
              <a:gd name="connsiteY0" fmla="*/ 34797 h 203327"/>
              <a:gd name="connsiteX1" fmla="*/ 207264 w 240283"/>
              <a:gd name="connsiteY1" fmla="*/ 34797 h 203327"/>
              <a:gd name="connsiteX2" fmla="*/ 203580 w 240283"/>
              <a:gd name="connsiteY2" fmla="*/ 37210 h 203327"/>
              <a:gd name="connsiteX3" fmla="*/ 199897 w 240283"/>
              <a:gd name="connsiteY3" fmla="*/ 37972 h 203327"/>
              <a:gd name="connsiteX4" fmla="*/ 199897 w 240283"/>
              <a:gd name="connsiteY4" fmla="*/ 37972 h 203327"/>
              <a:gd name="connsiteX5" fmla="*/ 199135 w 240283"/>
              <a:gd name="connsiteY5" fmla="*/ 37972 h 203327"/>
              <a:gd name="connsiteX6" fmla="*/ 199135 w 240283"/>
              <a:gd name="connsiteY6" fmla="*/ 37972 h 203327"/>
              <a:gd name="connsiteX7" fmla="*/ 199135 w 240283"/>
              <a:gd name="connsiteY7" fmla="*/ 37972 h 203327"/>
              <a:gd name="connsiteX8" fmla="*/ 199135 w 240283"/>
              <a:gd name="connsiteY8" fmla="*/ 37972 h 203327"/>
              <a:gd name="connsiteX9" fmla="*/ 194817 w 240283"/>
              <a:gd name="connsiteY9" fmla="*/ 37210 h 203327"/>
              <a:gd name="connsiteX10" fmla="*/ 191134 w 240283"/>
              <a:gd name="connsiteY10" fmla="*/ 34797 h 203327"/>
              <a:gd name="connsiteX11" fmla="*/ 192531 w 240283"/>
              <a:gd name="connsiteY11" fmla="*/ 32384 h 203327"/>
              <a:gd name="connsiteX12" fmla="*/ 191134 w 240283"/>
              <a:gd name="connsiteY12" fmla="*/ 34797 h 203327"/>
              <a:gd name="connsiteX13" fmla="*/ 159511 w 240283"/>
              <a:gd name="connsiteY13" fmla="*/ 2413 h 203327"/>
              <a:gd name="connsiteX14" fmla="*/ 159511 w 240283"/>
              <a:gd name="connsiteY14" fmla="*/ 2413 h 203327"/>
              <a:gd name="connsiteX15" fmla="*/ 157226 w 240283"/>
              <a:gd name="connsiteY15" fmla="*/ 13461 h 203327"/>
              <a:gd name="connsiteX16" fmla="*/ 154304 w 240283"/>
              <a:gd name="connsiteY16" fmla="*/ 24510 h 203327"/>
              <a:gd name="connsiteX17" fmla="*/ 149986 w 240283"/>
              <a:gd name="connsiteY17" fmla="*/ 34797 h 203327"/>
              <a:gd name="connsiteX18" fmla="*/ 145542 w 240283"/>
              <a:gd name="connsiteY18" fmla="*/ 45084 h 203327"/>
              <a:gd name="connsiteX19" fmla="*/ 139700 w 240283"/>
              <a:gd name="connsiteY19" fmla="*/ 54609 h 203327"/>
              <a:gd name="connsiteX20" fmla="*/ 133730 w 240283"/>
              <a:gd name="connsiteY20" fmla="*/ 64134 h 203327"/>
              <a:gd name="connsiteX21" fmla="*/ 126365 w 240283"/>
              <a:gd name="connsiteY21" fmla="*/ 73533 h 203327"/>
              <a:gd name="connsiteX22" fmla="*/ 119126 w 240283"/>
              <a:gd name="connsiteY22" fmla="*/ 81534 h 203327"/>
              <a:gd name="connsiteX23" fmla="*/ 110997 w 240283"/>
              <a:gd name="connsiteY23" fmla="*/ 89408 h 203327"/>
              <a:gd name="connsiteX24" fmla="*/ 102107 w 240283"/>
              <a:gd name="connsiteY24" fmla="*/ 95758 h 203327"/>
              <a:gd name="connsiteX25" fmla="*/ 92582 w 240283"/>
              <a:gd name="connsiteY25" fmla="*/ 101980 h 203327"/>
              <a:gd name="connsiteX26" fmla="*/ 83057 w 240283"/>
              <a:gd name="connsiteY26" fmla="*/ 108330 h 203327"/>
              <a:gd name="connsiteX27" fmla="*/ 72770 w 240283"/>
              <a:gd name="connsiteY27" fmla="*/ 113157 h 203327"/>
              <a:gd name="connsiteX28" fmla="*/ 62483 w 240283"/>
              <a:gd name="connsiteY28" fmla="*/ 117094 h 203327"/>
              <a:gd name="connsiteX29" fmla="*/ 51434 w 240283"/>
              <a:gd name="connsiteY29" fmla="*/ 120269 h 203327"/>
              <a:gd name="connsiteX30" fmla="*/ 40385 w 240283"/>
              <a:gd name="connsiteY30" fmla="*/ 123444 h 203327"/>
              <a:gd name="connsiteX31" fmla="*/ 0 w 240283"/>
              <a:gd name="connsiteY31" fmla="*/ 161416 h 203327"/>
              <a:gd name="connsiteX32" fmla="*/ 44830 w 240283"/>
              <a:gd name="connsiteY32" fmla="*/ 203327 h 203327"/>
              <a:gd name="connsiteX33" fmla="*/ 44830 w 240283"/>
              <a:gd name="connsiteY33" fmla="*/ 203327 h 203327"/>
              <a:gd name="connsiteX34" fmla="*/ 63880 w 240283"/>
              <a:gd name="connsiteY34" fmla="*/ 199390 h 203327"/>
              <a:gd name="connsiteX35" fmla="*/ 82295 w 240283"/>
              <a:gd name="connsiteY35" fmla="*/ 194564 h 203327"/>
              <a:gd name="connsiteX36" fmla="*/ 100710 w 240283"/>
              <a:gd name="connsiteY36" fmla="*/ 187452 h 203327"/>
              <a:gd name="connsiteX37" fmla="*/ 117602 w 240283"/>
              <a:gd name="connsiteY37" fmla="*/ 179578 h 203327"/>
              <a:gd name="connsiteX38" fmla="*/ 134492 w 240283"/>
              <a:gd name="connsiteY38" fmla="*/ 170815 h 203327"/>
              <a:gd name="connsiteX39" fmla="*/ 149225 w 240283"/>
              <a:gd name="connsiteY39" fmla="*/ 159766 h 203327"/>
              <a:gd name="connsiteX40" fmla="*/ 163956 w 240283"/>
              <a:gd name="connsiteY40" fmla="*/ 147954 h 203327"/>
              <a:gd name="connsiteX41" fmla="*/ 177165 w 240283"/>
              <a:gd name="connsiteY41" fmla="*/ 134492 h 203327"/>
              <a:gd name="connsiteX42" fmla="*/ 190372 w 240283"/>
              <a:gd name="connsiteY42" fmla="*/ 121030 h 203327"/>
              <a:gd name="connsiteX43" fmla="*/ 201421 w 240283"/>
              <a:gd name="connsiteY43" fmla="*/ 106045 h 203327"/>
              <a:gd name="connsiteX44" fmla="*/ 210946 w 240283"/>
              <a:gd name="connsiteY44" fmla="*/ 90170 h 203327"/>
              <a:gd name="connsiteX45" fmla="*/ 219709 w 240283"/>
              <a:gd name="connsiteY45" fmla="*/ 73533 h 203327"/>
              <a:gd name="connsiteX46" fmla="*/ 227838 w 240283"/>
              <a:gd name="connsiteY46" fmla="*/ 55372 h 203327"/>
              <a:gd name="connsiteX47" fmla="*/ 233044 w 240283"/>
              <a:gd name="connsiteY47" fmla="*/ 37972 h 203327"/>
              <a:gd name="connsiteX48" fmla="*/ 238125 w 240283"/>
              <a:gd name="connsiteY48" fmla="*/ 19050 h 203327"/>
              <a:gd name="connsiteX49" fmla="*/ 240283 w 240283"/>
              <a:gd name="connsiteY49" fmla="*/ 0 h 203327"/>
              <a:gd name="connsiteX50" fmla="*/ 207264 w 240283"/>
              <a:gd name="connsiteY50" fmla="*/ 34797 h 203327"/>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 ang="19">
                <a:pos x="connsiteX19" y="connsiteY19"/>
              </a:cxn>
              <a:cxn ang="20">
                <a:pos x="connsiteX20" y="connsiteY20"/>
              </a:cxn>
              <a:cxn ang="21">
                <a:pos x="connsiteX21" y="connsiteY21"/>
              </a:cxn>
              <a:cxn ang="22">
                <a:pos x="connsiteX22" y="connsiteY22"/>
              </a:cxn>
              <a:cxn ang="23">
                <a:pos x="connsiteX23" y="connsiteY23"/>
              </a:cxn>
              <a:cxn ang="24">
                <a:pos x="connsiteX24" y="connsiteY24"/>
              </a:cxn>
              <a:cxn ang="25">
                <a:pos x="connsiteX25" y="connsiteY25"/>
              </a:cxn>
              <a:cxn ang="26">
                <a:pos x="connsiteX26" y="connsiteY26"/>
              </a:cxn>
              <a:cxn ang="27">
                <a:pos x="connsiteX27" y="connsiteY27"/>
              </a:cxn>
              <a:cxn ang="28">
                <a:pos x="connsiteX28" y="connsiteY28"/>
              </a:cxn>
              <a:cxn ang="29">
                <a:pos x="connsiteX29" y="connsiteY29"/>
              </a:cxn>
              <a:cxn ang="30">
                <a:pos x="connsiteX30" y="connsiteY30"/>
              </a:cxn>
              <a:cxn ang="31">
                <a:pos x="connsiteX31" y="connsiteY31"/>
              </a:cxn>
              <a:cxn ang="32">
                <a:pos x="connsiteX32" y="connsiteY32"/>
              </a:cxn>
              <a:cxn ang="33">
                <a:pos x="connsiteX33" y="connsiteY33"/>
              </a:cxn>
              <a:cxn ang="34">
                <a:pos x="connsiteX34" y="connsiteY34"/>
              </a:cxn>
              <a:cxn ang="35">
                <a:pos x="connsiteX35" y="connsiteY35"/>
              </a:cxn>
              <a:cxn ang="36">
                <a:pos x="connsiteX36" y="connsiteY36"/>
              </a:cxn>
              <a:cxn ang="37">
                <a:pos x="connsiteX37" y="connsiteY37"/>
              </a:cxn>
              <a:cxn ang="38">
                <a:pos x="connsiteX38" y="connsiteY38"/>
              </a:cxn>
              <a:cxn ang="39">
                <a:pos x="connsiteX39" y="connsiteY39"/>
              </a:cxn>
              <a:cxn ang="40">
                <a:pos x="connsiteX40" y="connsiteY40"/>
              </a:cxn>
              <a:cxn ang="41">
                <a:pos x="connsiteX41" y="connsiteY41"/>
              </a:cxn>
              <a:cxn ang="42">
                <a:pos x="connsiteX42" y="connsiteY42"/>
              </a:cxn>
              <a:cxn ang="43">
                <a:pos x="connsiteX43" y="connsiteY43"/>
              </a:cxn>
              <a:cxn ang="44">
                <a:pos x="connsiteX44" y="connsiteY44"/>
              </a:cxn>
              <a:cxn ang="45">
                <a:pos x="connsiteX45" y="connsiteY45"/>
              </a:cxn>
              <a:cxn ang="46">
                <a:pos x="connsiteX46" y="connsiteY46"/>
              </a:cxn>
              <a:cxn ang="47">
                <a:pos x="connsiteX47" y="connsiteY47"/>
              </a:cxn>
              <a:cxn ang="48">
                <a:pos x="connsiteX48" y="connsiteY48"/>
              </a:cxn>
              <a:cxn ang="49">
                <a:pos x="connsiteX49" y="connsiteY49"/>
              </a:cxn>
              <a:cxn ang="50">
                <a:pos x="connsiteX50" y="connsiteY50"/>
              </a:cxn>
            </a:cxnLst>
            <a:rect l="l" t="t" r="r" b="b"/>
            <a:pathLst>
              <a:path w="240283" h="203327">
                <a:moveTo>
                  <a:pt x="207264" y="34797"/>
                </a:moveTo>
                <a:lnTo>
                  <a:pt x="207264" y="34797"/>
                </a:lnTo>
                <a:lnTo>
                  <a:pt x="203580" y="37210"/>
                </a:lnTo>
                <a:lnTo>
                  <a:pt x="199897" y="37972"/>
                </a:lnTo>
                <a:lnTo>
                  <a:pt x="199897" y="37972"/>
                </a:lnTo>
                <a:lnTo>
                  <a:pt x="199135" y="37972"/>
                </a:lnTo>
                <a:lnTo>
                  <a:pt x="199135" y="37972"/>
                </a:lnTo>
                <a:lnTo>
                  <a:pt x="199135" y="37972"/>
                </a:lnTo>
                <a:lnTo>
                  <a:pt x="199135" y="37972"/>
                </a:lnTo>
                <a:lnTo>
                  <a:pt x="194817" y="37210"/>
                </a:lnTo>
                <a:lnTo>
                  <a:pt x="191134" y="34797"/>
                </a:lnTo>
                <a:lnTo>
                  <a:pt x="192531" y="32384"/>
                </a:lnTo>
                <a:lnTo>
                  <a:pt x="191134" y="34797"/>
                </a:lnTo>
                <a:lnTo>
                  <a:pt x="159511" y="2413"/>
                </a:lnTo>
                <a:lnTo>
                  <a:pt x="159511" y="2413"/>
                </a:lnTo>
                <a:lnTo>
                  <a:pt x="157226" y="13461"/>
                </a:lnTo>
                <a:lnTo>
                  <a:pt x="154304" y="24510"/>
                </a:lnTo>
                <a:lnTo>
                  <a:pt x="149986" y="34797"/>
                </a:lnTo>
                <a:lnTo>
                  <a:pt x="145542" y="45084"/>
                </a:lnTo>
                <a:lnTo>
                  <a:pt x="139700" y="54609"/>
                </a:lnTo>
                <a:lnTo>
                  <a:pt x="133730" y="64134"/>
                </a:lnTo>
                <a:lnTo>
                  <a:pt x="126365" y="73533"/>
                </a:lnTo>
                <a:lnTo>
                  <a:pt x="119126" y="81534"/>
                </a:lnTo>
                <a:lnTo>
                  <a:pt x="110997" y="89408"/>
                </a:lnTo>
                <a:lnTo>
                  <a:pt x="102107" y="95758"/>
                </a:lnTo>
                <a:lnTo>
                  <a:pt x="92582" y="101980"/>
                </a:lnTo>
                <a:lnTo>
                  <a:pt x="83057" y="108330"/>
                </a:lnTo>
                <a:lnTo>
                  <a:pt x="72770" y="113157"/>
                </a:lnTo>
                <a:lnTo>
                  <a:pt x="62483" y="117094"/>
                </a:lnTo>
                <a:lnTo>
                  <a:pt x="51434" y="120269"/>
                </a:lnTo>
                <a:lnTo>
                  <a:pt x="40385" y="123444"/>
                </a:lnTo>
                <a:lnTo>
                  <a:pt x="0" y="161416"/>
                </a:lnTo>
                <a:lnTo>
                  <a:pt x="44830" y="203327"/>
                </a:lnTo>
                <a:lnTo>
                  <a:pt x="44830" y="203327"/>
                </a:lnTo>
                <a:lnTo>
                  <a:pt x="63880" y="199390"/>
                </a:lnTo>
                <a:lnTo>
                  <a:pt x="82295" y="194564"/>
                </a:lnTo>
                <a:lnTo>
                  <a:pt x="100710" y="187452"/>
                </a:lnTo>
                <a:lnTo>
                  <a:pt x="117602" y="179578"/>
                </a:lnTo>
                <a:lnTo>
                  <a:pt x="134492" y="170815"/>
                </a:lnTo>
                <a:lnTo>
                  <a:pt x="149225" y="159766"/>
                </a:lnTo>
                <a:lnTo>
                  <a:pt x="163956" y="147954"/>
                </a:lnTo>
                <a:lnTo>
                  <a:pt x="177165" y="134492"/>
                </a:lnTo>
                <a:lnTo>
                  <a:pt x="190372" y="121030"/>
                </a:lnTo>
                <a:lnTo>
                  <a:pt x="201421" y="106045"/>
                </a:lnTo>
                <a:lnTo>
                  <a:pt x="210946" y="90170"/>
                </a:lnTo>
                <a:lnTo>
                  <a:pt x="219709" y="73533"/>
                </a:lnTo>
                <a:lnTo>
                  <a:pt x="227838" y="55372"/>
                </a:lnTo>
                <a:lnTo>
                  <a:pt x="233044" y="37972"/>
                </a:lnTo>
                <a:lnTo>
                  <a:pt x="238125" y="19050"/>
                </a:lnTo>
                <a:lnTo>
                  <a:pt x="240283" y="0"/>
                </a:lnTo>
                <a:lnTo>
                  <a:pt x="207264" y="34797"/>
                </a:lnTo>
              </a:path>
            </a:pathLst>
          </a:custGeom>
          <a:solidFill>
            <a:srgbClr val="C00000"/>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19" name="Freeform 3"/>
          <p:cNvSpPr/>
          <p:nvPr/>
        </p:nvSpPr>
        <p:spPr>
          <a:xfrm rot="21264915">
            <a:off x="5193845" y="3000245"/>
            <a:ext cx="170287" cy="201718"/>
          </a:xfrm>
          <a:custGeom>
            <a:gdLst>
              <a:gd name="connsiteX0" fmla="*/ 169036 w 204343"/>
              <a:gd name="connsiteY0" fmla="*/ 205613 h 242061"/>
              <a:gd name="connsiteX1" fmla="*/ 167640 w 204343"/>
              <a:gd name="connsiteY1" fmla="*/ 207264 h 242061"/>
              <a:gd name="connsiteX2" fmla="*/ 167640 w 204343"/>
              <a:gd name="connsiteY2" fmla="*/ 207264 h 242061"/>
              <a:gd name="connsiteX3" fmla="*/ 165481 w 204343"/>
              <a:gd name="connsiteY3" fmla="*/ 204089 h 242061"/>
              <a:gd name="connsiteX4" fmla="*/ 164719 w 204343"/>
              <a:gd name="connsiteY4" fmla="*/ 200151 h 242061"/>
              <a:gd name="connsiteX5" fmla="*/ 164719 w 204343"/>
              <a:gd name="connsiteY5" fmla="*/ 200151 h 242061"/>
              <a:gd name="connsiteX6" fmla="*/ 164719 w 204343"/>
              <a:gd name="connsiteY6" fmla="*/ 199389 h 242061"/>
              <a:gd name="connsiteX7" fmla="*/ 164719 w 204343"/>
              <a:gd name="connsiteY7" fmla="*/ 199389 h 242061"/>
              <a:gd name="connsiteX8" fmla="*/ 164719 w 204343"/>
              <a:gd name="connsiteY8" fmla="*/ 198501 h 242061"/>
              <a:gd name="connsiteX9" fmla="*/ 164719 w 204343"/>
              <a:gd name="connsiteY9" fmla="*/ 198501 h 242061"/>
              <a:gd name="connsiteX10" fmla="*/ 165481 w 204343"/>
              <a:gd name="connsiteY10" fmla="*/ 193801 h 242061"/>
              <a:gd name="connsiteX11" fmla="*/ 167640 w 204343"/>
              <a:gd name="connsiteY11" fmla="*/ 190626 h 242061"/>
              <a:gd name="connsiteX12" fmla="*/ 198501 w 204343"/>
              <a:gd name="connsiteY12" fmla="*/ 161416 h 242061"/>
              <a:gd name="connsiteX13" fmla="*/ 198501 w 204343"/>
              <a:gd name="connsiteY13" fmla="*/ 161416 h 242061"/>
              <a:gd name="connsiteX14" fmla="*/ 187452 w 204343"/>
              <a:gd name="connsiteY14" fmla="*/ 158241 h 242061"/>
              <a:gd name="connsiteX15" fmla="*/ 177165 w 204343"/>
              <a:gd name="connsiteY15" fmla="*/ 155066 h 242061"/>
              <a:gd name="connsiteX16" fmla="*/ 166878 w 204343"/>
              <a:gd name="connsiteY16" fmla="*/ 151129 h 242061"/>
              <a:gd name="connsiteX17" fmla="*/ 156591 w 204343"/>
              <a:gd name="connsiteY17" fmla="*/ 145541 h 242061"/>
              <a:gd name="connsiteX18" fmla="*/ 147066 w 204343"/>
              <a:gd name="connsiteY18" fmla="*/ 139953 h 242061"/>
              <a:gd name="connsiteX19" fmla="*/ 137541 w 204343"/>
              <a:gd name="connsiteY19" fmla="*/ 133730 h 242061"/>
              <a:gd name="connsiteX20" fmla="*/ 129413 w 204343"/>
              <a:gd name="connsiteY20" fmla="*/ 127380 h 242061"/>
              <a:gd name="connsiteX21" fmla="*/ 120522 w 204343"/>
              <a:gd name="connsiteY21" fmla="*/ 119507 h 242061"/>
              <a:gd name="connsiteX22" fmla="*/ 113283 w 204343"/>
              <a:gd name="connsiteY22" fmla="*/ 111505 h 242061"/>
              <a:gd name="connsiteX23" fmla="*/ 105918 w 204343"/>
              <a:gd name="connsiteY23" fmla="*/ 102107 h 242061"/>
              <a:gd name="connsiteX24" fmla="*/ 100710 w 204343"/>
              <a:gd name="connsiteY24" fmla="*/ 92582 h 242061"/>
              <a:gd name="connsiteX25" fmla="*/ 94869 w 204343"/>
              <a:gd name="connsiteY25" fmla="*/ 83057 h 242061"/>
              <a:gd name="connsiteX26" fmla="*/ 89661 w 204343"/>
              <a:gd name="connsiteY26" fmla="*/ 73532 h 242061"/>
              <a:gd name="connsiteX27" fmla="*/ 85344 w 204343"/>
              <a:gd name="connsiteY27" fmla="*/ 62483 h 242061"/>
              <a:gd name="connsiteX28" fmla="*/ 82422 w 204343"/>
              <a:gd name="connsiteY28" fmla="*/ 52196 h 242061"/>
              <a:gd name="connsiteX29" fmla="*/ 80136 w 204343"/>
              <a:gd name="connsiteY29" fmla="*/ 41147 h 242061"/>
              <a:gd name="connsiteX30" fmla="*/ 41909 w 204343"/>
              <a:gd name="connsiteY30" fmla="*/ 0 h 242061"/>
              <a:gd name="connsiteX31" fmla="*/ 0 w 204343"/>
              <a:gd name="connsiteY31" fmla="*/ 44322 h 242061"/>
              <a:gd name="connsiteX32" fmla="*/ 0 w 204343"/>
              <a:gd name="connsiteY32" fmla="*/ 44322 h 242061"/>
              <a:gd name="connsiteX33" fmla="*/ 2921 w 204343"/>
              <a:gd name="connsiteY33" fmla="*/ 63245 h 242061"/>
              <a:gd name="connsiteX34" fmla="*/ 8128 w 204343"/>
              <a:gd name="connsiteY34" fmla="*/ 82295 h 242061"/>
              <a:gd name="connsiteX35" fmla="*/ 15494 w 204343"/>
              <a:gd name="connsiteY35" fmla="*/ 99695 h 242061"/>
              <a:gd name="connsiteX36" fmla="*/ 23495 w 204343"/>
              <a:gd name="connsiteY36" fmla="*/ 117855 h 242061"/>
              <a:gd name="connsiteX37" fmla="*/ 32384 w 204343"/>
              <a:gd name="connsiteY37" fmla="*/ 134492 h 242061"/>
              <a:gd name="connsiteX38" fmla="*/ 43433 w 204343"/>
              <a:gd name="connsiteY38" fmla="*/ 150240 h 242061"/>
              <a:gd name="connsiteX39" fmla="*/ 55118 w 204343"/>
              <a:gd name="connsiteY39" fmla="*/ 164591 h 242061"/>
              <a:gd name="connsiteX40" fmla="*/ 67691 w 204343"/>
              <a:gd name="connsiteY40" fmla="*/ 177926 h 242061"/>
              <a:gd name="connsiteX41" fmla="*/ 82422 w 204343"/>
              <a:gd name="connsiteY41" fmla="*/ 190626 h 242061"/>
              <a:gd name="connsiteX42" fmla="*/ 96266 w 204343"/>
              <a:gd name="connsiteY42" fmla="*/ 202564 h 242061"/>
              <a:gd name="connsiteX43" fmla="*/ 113283 w 204343"/>
              <a:gd name="connsiteY43" fmla="*/ 212851 h 242061"/>
              <a:gd name="connsiteX44" fmla="*/ 130175 w 204343"/>
              <a:gd name="connsiteY44" fmla="*/ 221488 h 242061"/>
              <a:gd name="connsiteX45" fmla="*/ 147828 w 204343"/>
              <a:gd name="connsiteY45" fmla="*/ 228600 h 242061"/>
              <a:gd name="connsiteX46" fmla="*/ 166116 w 204343"/>
              <a:gd name="connsiteY46" fmla="*/ 234950 h 242061"/>
              <a:gd name="connsiteX47" fmla="*/ 185293 w 204343"/>
              <a:gd name="connsiteY47" fmla="*/ 239648 h 242061"/>
              <a:gd name="connsiteX48" fmla="*/ 204343 w 204343"/>
              <a:gd name="connsiteY48" fmla="*/ 242061 h 242061"/>
              <a:gd name="connsiteX49" fmla="*/ 167640 w 204343"/>
              <a:gd name="connsiteY49" fmla="*/ 207264 h 242061"/>
              <a:gd name="connsiteX50" fmla="*/ 169036 w 204343"/>
              <a:gd name="connsiteY50" fmla="*/ 205613 h 242061"/>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 ang="12">
                <a:pos x="connsiteX12" y="connsiteY12"/>
              </a:cxn>
              <a:cxn ang="13">
                <a:pos x="connsiteX13" y="connsiteY13"/>
              </a:cxn>
              <a:cxn ang="14">
                <a:pos x="connsiteX14" y="connsiteY14"/>
              </a:cxn>
              <a:cxn ang="15">
                <a:pos x="connsiteX15" y="connsiteY15"/>
              </a:cxn>
              <a:cxn ang="16">
                <a:pos x="connsiteX16" y="connsiteY16"/>
              </a:cxn>
              <a:cxn ang="17">
                <a:pos x="connsiteX17" y="connsiteY17"/>
              </a:cxn>
              <a:cxn ang="18">
                <a:pos x="connsiteX18" y="connsiteY18"/>
              </a:cxn>
              <a:cxn ang="19">
                <a:pos x="connsiteX19" y="connsiteY19"/>
              </a:cxn>
              <a:cxn ang="20">
                <a:pos x="connsiteX20" y="connsiteY20"/>
              </a:cxn>
              <a:cxn ang="21">
                <a:pos x="connsiteX21" y="connsiteY21"/>
              </a:cxn>
              <a:cxn ang="22">
                <a:pos x="connsiteX22" y="connsiteY22"/>
              </a:cxn>
              <a:cxn ang="23">
                <a:pos x="connsiteX23" y="connsiteY23"/>
              </a:cxn>
              <a:cxn ang="24">
                <a:pos x="connsiteX24" y="connsiteY24"/>
              </a:cxn>
              <a:cxn ang="25">
                <a:pos x="connsiteX25" y="connsiteY25"/>
              </a:cxn>
              <a:cxn ang="26">
                <a:pos x="connsiteX26" y="connsiteY26"/>
              </a:cxn>
              <a:cxn ang="27">
                <a:pos x="connsiteX27" y="connsiteY27"/>
              </a:cxn>
              <a:cxn ang="28">
                <a:pos x="connsiteX28" y="connsiteY28"/>
              </a:cxn>
              <a:cxn ang="29">
                <a:pos x="connsiteX29" y="connsiteY29"/>
              </a:cxn>
              <a:cxn ang="30">
                <a:pos x="connsiteX30" y="connsiteY30"/>
              </a:cxn>
              <a:cxn ang="31">
                <a:pos x="connsiteX31" y="connsiteY31"/>
              </a:cxn>
              <a:cxn ang="32">
                <a:pos x="connsiteX32" y="connsiteY32"/>
              </a:cxn>
              <a:cxn ang="33">
                <a:pos x="connsiteX33" y="connsiteY33"/>
              </a:cxn>
              <a:cxn ang="34">
                <a:pos x="connsiteX34" y="connsiteY34"/>
              </a:cxn>
              <a:cxn ang="35">
                <a:pos x="connsiteX35" y="connsiteY35"/>
              </a:cxn>
              <a:cxn ang="36">
                <a:pos x="connsiteX36" y="connsiteY36"/>
              </a:cxn>
              <a:cxn ang="37">
                <a:pos x="connsiteX37" y="connsiteY37"/>
              </a:cxn>
              <a:cxn ang="38">
                <a:pos x="connsiteX38" y="connsiteY38"/>
              </a:cxn>
              <a:cxn ang="39">
                <a:pos x="connsiteX39" y="connsiteY39"/>
              </a:cxn>
              <a:cxn ang="40">
                <a:pos x="connsiteX40" y="connsiteY40"/>
              </a:cxn>
              <a:cxn ang="41">
                <a:pos x="connsiteX41" y="connsiteY41"/>
              </a:cxn>
              <a:cxn ang="42">
                <a:pos x="connsiteX42" y="connsiteY42"/>
              </a:cxn>
              <a:cxn ang="43">
                <a:pos x="connsiteX43" y="connsiteY43"/>
              </a:cxn>
              <a:cxn ang="44">
                <a:pos x="connsiteX44" y="connsiteY44"/>
              </a:cxn>
              <a:cxn ang="45">
                <a:pos x="connsiteX45" y="connsiteY45"/>
              </a:cxn>
              <a:cxn ang="46">
                <a:pos x="connsiteX46" y="connsiteY46"/>
              </a:cxn>
              <a:cxn ang="47">
                <a:pos x="connsiteX47" y="connsiteY47"/>
              </a:cxn>
              <a:cxn ang="48">
                <a:pos x="connsiteX48" y="connsiteY48"/>
              </a:cxn>
              <a:cxn ang="49">
                <a:pos x="connsiteX49" y="connsiteY49"/>
              </a:cxn>
              <a:cxn ang="50">
                <a:pos x="connsiteX50" y="connsiteY50"/>
              </a:cxn>
            </a:cxnLst>
            <a:rect l="l" t="t" r="r" b="b"/>
            <a:pathLst>
              <a:path w="204343" h="242059">
                <a:moveTo>
                  <a:pt x="169036" y="205613"/>
                </a:moveTo>
                <a:lnTo>
                  <a:pt x="167640" y="207264"/>
                </a:lnTo>
                <a:lnTo>
                  <a:pt x="167640" y="207264"/>
                </a:lnTo>
                <a:lnTo>
                  <a:pt x="165481" y="204089"/>
                </a:lnTo>
                <a:lnTo>
                  <a:pt x="164719" y="200151"/>
                </a:lnTo>
                <a:lnTo>
                  <a:pt x="164719" y="200151"/>
                </a:lnTo>
                <a:lnTo>
                  <a:pt x="164719" y="199389"/>
                </a:lnTo>
                <a:lnTo>
                  <a:pt x="164719" y="199389"/>
                </a:lnTo>
                <a:lnTo>
                  <a:pt x="164719" y="198501"/>
                </a:lnTo>
                <a:lnTo>
                  <a:pt x="164719" y="198501"/>
                </a:lnTo>
                <a:lnTo>
                  <a:pt x="165481" y="193801"/>
                </a:lnTo>
                <a:lnTo>
                  <a:pt x="167640" y="190626"/>
                </a:lnTo>
                <a:lnTo>
                  <a:pt x="198501" y="161416"/>
                </a:lnTo>
                <a:lnTo>
                  <a:pt x="198501" y="161416"/>
                </a:lnTo>
                <a:lnTo>
                  <a:pt x="187452" y="158241"/>
                </a:lnTo>
                <a:lnTo>
                  <a:pt x="177165" y="155066"/>
                </a:lnTo>
                <a:lnTo>
                  <a:pt x="166878" y="151129"/>
                </a:lnTo>
                <a:lnTo>
                  <a:pt x="156591" y="145541"/>
                </a:lnTo>
                <a:lnTo>
                  <a:pt x="147066" y="139953"/>
                </a:lnTo>
                <a:lnTo>
                  <a:pt x="137541" y="133730"/>
                </a:lnTo>
                <a:lnTo>
                  <a:pt x="129413" y="127380"/>
                </a:lnTo>
                <a:lnTo>
                  <a:pt x="120522" y="119507"/>
                </a:lnTo>
                <a:lnTo>
                  <a:pt x="113283" y="111505"/>
                </a:lnTo>
                <a:lnTo>
                  <a:pt x="105918" y="102107"/>
                </a:lnTo>
                <a:lnTo>
                  <a:pt x="100710" y="92582"/>
                </a:lnTo>
                <a:lnTo>
                  <a:pt x="94869" y="83057"/>
                </a:lnTo>
                <a:lnTo>
                  <a:pt x="89661" y="73532"/>
                </a:lnTo>
                <a:lnTo>
                  <a:pt x="85344" y="62483"/>
                </a:lnTo>
                <a:lnTo>
                  <a:pt x="82422" y="52196"/>
                </a:lnTo>
                <a:lnTo>
                  <a:pt x="80136" y="41147"/>
                </a:lnTo>
                <a:lnTo>
                  <a:pt x="41909" y="0"/>
                </a:lnTo>
                <a:lnTo>
                  <a:pt x="0" y="44322"/>
                </a:lnTo>
                <a:lnTo>
                  <a:pt x="0" y="44322"/>
                </a:lnTo>
                <a:lnTo>
                  <a:pt x="2921" y="63245"/>
                </a:lnTo>
                <a:lnTo>
                  <a:pt x="8128" y="82295"/>
                </a:lnTo>
                <a:lnTo>
                  <a:pt x="15494" y="99695"/>
                </a:lnTo>
                <a:lnTo>
                  <a:pt x="23495" y="117855"/>
                </a:lnTo>
                <a:lnTo>
                  <a:pt x="32384" y="134492"/>
                </a:lnTo>
                <a:lnTo>
                  <a:pt x="43433" y="150240"/>
                </a:lnTo>
                <a:lnTo>
                  <a:pt x="55118" y="164591"/>
                </a:lnTo>
                <a:lnTo>
                  <a:pt x="67691" y="177926"/>
                </a:lnTo>
                <a:lnTo>
                  <a:pt x="82422" y="190626"/>
                </a:lnTo>
                <a:lnTo>
                  <a:pt x="96266" y="202564"/>
                </a:lnTo>
                <a:lnTo>
                  <a:pt x="113283" y="212851"/>
                </a:lnTo>
                <a:lnTo>
                  <a:pt x="130175" y="221488"/>
                </a:lnTo>
                <a:lnTo>
                  <a:pt x="147828" y="228600"/>
                </a:lnTo>
                <a:lnTo>
                  <a:pt x="166116" y="234950"/>
                </a:lnTo>
                <a:lnTo>
                  <a:pt x="185293" y="239648"/>
                </a:lnTo>
                <a:lnTo>
                  <a:pt x="204343" y="242061"/>
                </a:lnTo>
                <a:lnTo>
                  <a:pt x="167640" y="207264"/>
                </a:lnTo>
                <a:lnTo>
                  <a:pt x="169036" y="205613"/>
                </a:lnTo>
              </a:path>
            </a:pathLst>
          </a:custGeom>
          <a:solidFill>
            <a:srgbClr val="C00000"/>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20" name="Freeform 3"/>
          <p:cNvSpPr/>
          <p:nvPr/>
        </p:nvSpPr>
        <p:spPr>
          <a:xfrm>
            <a:off x="5704124" y="1909090"/>
            <a:ext cx="541443" cy="305012"/>
          </a:xfrm>
          <a:custGeom>
            <a:gdLst>
              <a:gd name="connsiteX0" fmla="*/ 649731 w 649731"/>
              <a:gd name="connsiteY0" fmla="*/ 91566 h 366014"/>
              <a:gd name="connsiteX1" fmla="*/ 179704 w 649731"/>
              <a:gd name="connsiteY1" fmla="*/ 91566 h 366014"/>
              <a:gd name="connsiteX2" fmla="*/ 179704 w 649731"/>
              <a:gd name="connsiteY2" fmla="*/ 0 h 366014"/>
              <a:gd name="connsiteX3" fmla="*/ 0 w 649731"/>
              <a:gd name="connsiteY3" fmla="*/ 183007 h 366014"/>
              <a:gd name="connsiteX4" fmla="*/ 179704 w 649731"/>
              <a:gd name="connsiteY4" fmla="*/ 366014 h 366014"/>
              <a:gd name="connsiteX5" fmla="*/ 179704 w 649731"/>
              <a:gd name="connsiteY5" fmla="*/ 274573 h 366014"/>
              <a:gd name="connsiteX6" fmla="*/ 649731 w 649731"/>
              <a:gd name="connsiteY6" fmla="*/ 274573 h 366014"/>
              <a:gd name="connsiteX7" fmla="*/ 649731 w 649731"/>
              <a:gd name="connsiteY7" fmla="*/ 91566 h 366014"/>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Lst>
            <a:rect l="l" t="t" r="r" b="b"/>
            <a:pathLst>
              <a:path w="649731" h="366014">
                <a:moveTo>
                  <a:pt x="649731" y="91566"/>
                </a:moveTo>
                <a:lnTo>
                  <a:pt x="179704" y="91566"/>
                </a:lnTo>
                <a:lnTo>
                  <a:pt x="179704" y="0"/>
                </a:lnTo>
                <a:lnTo>
                  <a:pt x="0" y="183007"/>
                </a:lnTo>
                <a:lnTo>
                  <a:pt x="179704" y="366014"/>
                </a:lnTo>
                <a:lnTo>
                  <a:pt x="179704" y="274573"/>
                </a:lnTo>
                <a:lnTo>
                  <a:pt x="649731" y="274573"/>
                </a:lnTo>
                <a:lnTo>
                  <a:pt x="649731" y="91566"/>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21" name="Freeform 3"/>
          <p:cNvSpPr/>
          <p:nvPr/>
        </p:nvSpPr>
        <p:spPr>
          <a:xfrm>
            <a:off x="5698832" y="1899909"/>
            <a:ext cx="552027" cy="315595"/>
          </a:xfrm>
          <a:custGeom>
            <a:gdLst>
              <a:gd name="connsiteX0" fmla="*/ 656081 w 662431"/>
              <a:gd name="connsiteY0" fmla="*/ 97916 h 378714"/>
              <a:gd name="connsiteX1" fmla="*/ 186054 w 662431"/>
              <a:gd name="connsiteY1" fmla="*/ 97916 h 378714"/>
              <a:gd name="connsiteX2" fmla="*/ 186054 w 662431"/>
              <a:gd name="connsiteY2" fmla="*/ 6350 h 378714"/>
              <a:gd name="connsiteX3" fmla="*/ 6350 w 662431"/>
              <a:gd name="connsiteY3" fmla="*/ 189357 h 378714"/>
              <a:gd name="connsiteX4" fmla="*/ 186054 w 662431"/>
              <a:gd name="connsiteY4" fmla="*/ 372364 h 378714"/>
              <a:gd name="connsiteX5" fmla="*/ 186054 w 662431"/>
              <a:gd name="connsiteY5" fmla="*/ 280923 h 378714"/>
              <a:gd name="connsiteX6" fmla="*/ 656081 w 662431"/>
              <a:gd name="connsiteY6" fmla="*/ 280923 h 378714"/>
              <a:gd name="connsiteX7" fmla="*/ 656081 w 662431"/>
              <a:gd name="connsiteY7" fmla="*/ 97916 h 378714"/>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Lst>
            <a:rect l="l" t="t" r="r" b="b"/>
            <a:pathLst>
              <a:path w="662431" h="378714">
                <a:moveTo>
                  <a:pt x="656081" y="97916"/>
                </a:moveTo>
                <a:lnTo>
                  <a:pt x="186054" y="97916"/>
                </a:lnTo>
                <a:lnTo>
                  <a:pt x="186054" y="6350"/>
                </a:lnTo>
                <a:lnTo>
                  <a:pt x="6350" y="189357"/>
                </a:lnTo>
                <a:lnTo>
                  <a:pt x="186054" y="372364"/>
                </a:lnTo>
                <a:lnTo>
                  <a:pt x="186054" y="280923"/>
                </a:lnTo>
                <a:lnTo>
                  <a:pt x="656081" y="280923"/>
                </a:lnTo>
                <a:lnTo>
                  <a:pt x="656081" y="97916"/>
                </a:lnTo>
              </a:path>
            </a:pathLst>
          </a:custGeom>
          <a:solidFill>
            <a:srgbClr val="000000">
              <a:alpha val="0"/>
            </a:srgbClr>
          </a:solidFill>
          <a:ln w="12700" cap="flat" cmpd="sng" algn="ctr">
            <a:solidFill>
              <a:srgbClr val="FFC000"/>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22" name="Freeform 3"/>
          <p:cNvSpPr/>
          <p:nvPr/>
        </p:nvSpPr>
        <p:spPr>
          <a:xfrm>
            <a:off x="4589072" y="1909090"/>
            <a:ext cx="505779" cy="305012"/>
          </a:xfrm>
          <a:custGeom>
            <a:gdLst>
              <a:gd name="connsiteX0" fmla="*/ 0 w 606933"/>
              <a:gd name="connsiteY0" fmla="*/ 91566 h 366014"/>
              <a:gd name="connsiteX1" fmla="*/ 443484 w 606933"/>
              <a:gd name="connsiteY1" fmla="*/ 91566 h 366014"/>
              <a:gd name="connsiteX2" fmla="*/ 443484 w 606933"/>
              <a:gd name="connsiteY2" fmla="*/ 0 h 366014"/>
              <a:gd name="connsiteX3" fmla="*/ 606933 w 606933"/>
              <a:gd name="connsiteY3" fmla="*/ 183007 h 366014"/>
              <a:gd name="connsiteX4" fmla="*/ 443484 w 606933"/>
              <a:gd name="connsiteY4" fmla="*/ 366014 h 366014"/>
              <a:gd name="connsiteX5" fmla="*/ 443484 w 606933"/>
              <a:gd name="connsiteY5" fmla="*/ 274573 h 366014"/>
              <a:gd name="connsiteX6" fmla="*/ 0 w 606933"/>
              <a:gd name="connsiteY6" fmla="*/ 274573 h 366014"/>
              <a:gd name="connsiteX7" fmla="*/ 0 w 606933"/>
              <a:gd name="connsiteY7" fmla="*/ 91566 h 366014"/>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Lst>
            <a:rect l="l" t="t" r="r" b="b"/>
            <a:pathLst>
              <a:path w="606933" h="366014">
                <a:moveTo>
                  <a:pt x="0" y="91566"/>
                </a:moveTo>
                <a:lnTo>
                  <a:pt x="443484" y="91566"/>
                </a:lnTo>
                <a:lnTo>
                  <a:pt x="443484" y="0"/>
                </a:lnTo>
                <a:lnTo>
                  <a:pt x="606933" y="183007"/>
                </a:lnTo>
                <a:lnTo>
                  <a:pt x="443484" y="366014"/>
                </a:lnTo>
                <a:lnTo>
                  <a:pt x="443484" y="274573"/>
                </a:lnTo>
                <a:lnTo>
                  <a:pt x="0" y="274573"/>
                </a:lnTo>
                <a:lnTo>
                  <a:pt x="0" y="91566"/>
                </a:lnTo>
              </a:path>
            </a:pathLst>
          </a:custGeom>
          <a:solidFill>
            <a:srgbClr val="DC6900">
              <a:lumMod val="60000"/>
              <a:lumOff val="40000"/>
            </a:srgbClr>
          </a:solidFill>
          <a:ln w="12700" cap="flat" cmpd="sng" algn="ctr">
            <a:solidFill>
              <a:srgbClr val="000000">
                <a:alpha val="0"/>
              </a:srgbClr>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23" name="Freeform 3"/>
          <p:cNvSpPr/>
          <p:nvPr/>
        </p:nvSpPr>
        <p:spPr>
          <a:xfrm>
            <a:off x="4583781" y="1910373"/>
            <a:ext cx="516361" cy="315595"/>
          </a:xfrm>
          <a:custGeom>
            <a:gdLst>
              <a:gd name="connsiteX0" fmla="*/ 6350 w 619633"/>
              <a:gd name="connsiteY0" fmla="*/ 97916 h 378714"/>
              <a:gd name="connsiteX1" fmla="*/ 449834 w 619633"/>
              <a:gd name="connsiteY1" fmla="*/ 97916 h 378714"/>
              <a:gd name="connsiteX2" fmla="*/ 449834 w 619633"/>
              <a:gd name="connsiteY2" fmla="*/ 6350 h 378714"/>
              <a:gd name="connsiteX3" fmla="*/ 613283 w 619633"/>
              <a:gd name="connsiteY3" fmla="*/ 189357 h 378714"/>
              <a:gd name="connsiteX4" fmla="*/ 449834 w 619633"/>
              <a:gd name="connsiteY4" fmla="*/ 372364 h 378714"/>
              <a:gd name="connsiteX5" fmla="*/ 449834 w 619633"/>
              <a:gd name="connsiteY5" fmla="*/ 280923 h 378714"/>
              <a:gd name="connsiteX6" fmla="*/ 6350 w 619633"/>
              <a:gd name="connsiteY6" fmla="*/ 280923 h 378714"/>
              <a:gd name="connsiteX7" fmla="*/ 6350 w 619633"/>
              <a:gd name="connsiteY7" fmla="*/ 97916 h 378714"/>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Lst>
            <a:rect l="l" t="t" r="r" b="b"/>
            <a:pathLst>
              <a:path w="619633" h="378714">
                <a:moveTo>
                  <a:pt x="6350" y="97916"/>
                </a:moveTo>
                <a:lnTo>
                  <a:pt x="449834" y="97916"/>
                </a:lnTo>
                <a:lnTo>
                  <a:pt x="449834" y="6350"/>
                </a:lnTo>
                <a:lnTo>
                  <a:pt x="613283" y="189357"/>
                </a:lnTo>
                <a:lnTo>
                  <a:pt x="449834" y="372364"/>
                </a:lnTo>
                <a:lnTo>
                  <a:pt x="449834" y="280923"/>
                </a:lnTo>
                <a:lnTo>
                  <a:pt x="6350" y="280923"/>
                </a:lnTo>
                <a:lnTo>
                  <a:pt x="6350" y="97916"/>
                </a:lnTo>
              </a:path>
            </a:pathLst>
          </a:custGeom>
          <a:solidFill>
            <a:srgbClr val="FF0000">
              <a:alpha val="0"/>
            </a:srgbClr>
          </a:solidFill>
          <a:ln w="12700" cap="flat" cmpd="sng" algn="ctr">
            <a:solidFill>
              <a:srgbClr val="FFC000"/>
            </a:solidFill>
            <a:prstDash val="solid"/>
          </a:ln>
          <a:effectLst/>
        </p:spPr>
        <p:txBody>
          <a:bodyPr lIns="91413" tIns="45708" rIns="91413" bIns="45708"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pic>
        <p:nvPicPr>
          <p:cNvPr id="25" name="Picture 3"/>
          <p:cNvPicPr>
            <a:picLocks noChangeAspect="1" noChangeArrowheads="1"/>
          </p:cNvPicPr>
          <p:nvPr/>
        </p:nvPicPr>
        <p:blipFill>
          <a:blip r:embed="rId2"/>
          <a:stretch>
            <a:fillRect/>
          </a:stretch>
        </p:blipFill>
        <p:spPr bwMode="auto">
          <a:xfrm>
            <a:off x="2386037" y="1707659"/>
            <a:ext cx="1608667" cy="137583"/>
          </a:xfrm>
          <a:prstGeom prst="rect">
            <a:avLst/>
          </a:prstGeom>
          <a:solidFill>
            <a:srgbClr val="DC6900">
              <a:lumMod val="60000"/>
              <a:lumOff val="40000"/>
            </a:srgbClr>
          </a:solidFill>
          <a:ln>
            <a:solidFill>
              <a:srgbClr val="FFC000"/>
            </a:solidFill>
          </a:ln>
        </p:spPr>
      </p:pic>
      <p:pic>
        <p:nvPicPr>
          <p:cNvPr id="26" name="Picture 3"/>
          <p:cNvPicPr>
            <a:picLocks noChangeAspect="1" noChangeArrowheads="1"/>
          </p:cNvPicPr>
          <p:nvPr/>
        </p:nvPicPr>
        <p:blipFill>
          <a:blip r:embed="rId3"/>
          <a:stretch>
            <a:fillRect/>
          </a:stretch>
        </p:blipFill>
        <p:spPr bwMode="auto">
          <a:xfrm>
            <a:off x="5317595" y="2920748"/>
            <a:ext cx="209384" cy="189000"/>
          </a:xfrm>
          <a:prstGeom prst="rect">
            <a:avLst/>
          </a:prstGeom>
          <a:solidFill>
            <a:srgbClr val="DC6900">
              <a:lumMod val="60000"/>
              <a:lumOff val="40000"/>
            </a:srgbClr>
          </a:solidFill>
          <a:ln>
            <a:solidFill>
              <a:srgbClr val="FFC000"/>
            </a:solidFill>
          </a:ln>
        </p:spPr>
      </p:pic>
      <p:pic>
        <p:nvPicPr>
          <p:cNvPr id="27" name="Picture 3"/>
          <p:cNvPicPr>
            <a:picLocks noChangeAspect="1" noChangeArrowheads="1"/>
          </p:cNvPicPr>
          <p:nvPr/>
        </p:nvPicPr>
        <p:blipFill>
          <a:blip r:embed="rId4"/>
          <a:stretch>
            <a:fillRect/>
          </a:stretch>
        </p:blipFill>
        <p:spPr bwMode="auto">
          <a:xfrm>
            <a:off x="7956399" y="4770276"/>
            <a:ext cx="1100667" cy="285750"/>
          </a:xfrm>
          <a:prstGeom prst="rect">
            <a:avLst/>
          </a:prstGeom>
          <a:noFill/>
        </p:spPr>
      </p:pic>
      <p:sp>
        <p:nvSpPr>
          <p:cNvPr id="28" name="TextBox 27"/>
          <p:cNvSpPr txBox="1"/>
          <p:nvPr/>
        </p:nvSpPr>
        <p:spPr>
          <a:xfrm>
            <a:off x="3419872" y="4558261"/>
            <a:ext cx="4135748" cy="225691"/>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400"/>
              </a:lnSpc>
            </a:pPr>
            <a:r>
              <a:rPr lang="zh-CN" altLang="en-US" sz="1600" b="1">
                <a:solidFill>
                  <a:srgbClr val="000000"/>
                </a:solidFill>
                <a:latin typeface="微软雅黑" panose="020b0503020204020204" pitchFamily="34" charset="-122"/>
                <a:ea typeface="微软雅黑" panose="020b0503020204020204" pitchFamily="34" charset="-122"/>
                <a:cs typeface="Times New Roman" pitchFamily="18" charset="0"/>
              </a:rPr>
              <a:t>交易，事件，用途，社交，日志，语音和图像</a:t>
            </a:r>
            <a:endParaRPr lang="en-US" altLang="zh-CN" sz="1600" b="1">
              <a:solidFill>
                <a:srgbClr val="000000"/>
              </a:solidFill>
              <a:latin typeface="微软雅黑" panose="020b0503020204020204" pitchFamily="34" charset="-122"/>
              <a:ea typeface="微软雅黑" panose="020b0503020204020204" pitchFamily="34" charset="-122"/>
              <a:cs typeface="Times New Roman" pitchFamily="18" charset="0"/>
            </a:endParaRPr>
          </a:p>
        </p:txBody>
      </p:sp>
      <p:sp>
        <p:nvSpPr>
          <p:cNvPr id="29" name="TextBox 1"/>
          <p:cNvSpPr txBox="1"/>
          <p:nvPr/>
        </p:nvSpPr>
        <p:spPr>
          <a:xfrm>
            <a:off x="6397098" y="4169607"/>
            <a:ext cx="423193"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100" b="1">
                <a:solidFill>
                  <a:srgbClr val="FFFFFF"/>
                </a:solidFill>
                <a:latin typeface="微软雅黑" panose="020b0503020204020204" pitchFamily="34" charset="-122"/>
                <a:ea typeface="微软雅黑" panose="020b0503020204020204" pitchFamily="34" charset="-122"/>
                <a:cs typeface="微软雅黑"/>
              </a:rPr>
              <a:t>数据块</a:t>
            </a:r>
            <a:endParaRPr lang="en-US" altLang="zh-CN" sz="1100" b="1">
              <a:solidFill>
                <a:srgbClr val="FFFFFF"/>
              </a:solidFill>
              <a:latin typeface="微软雅黑" panose="020b0503020204020204" pitchFamily="34" charset="-122"/>
              <a:ea typeface="微软雅黑" panose="020b0503020204020204" pitchFamily="34" charset="-122"/>
              <a:cs typeface="微软雅黑"/>
            </a:endParaRPr>
          </a:p>
        </p:txBody>
      </p:sp>
      <p:sp>
        <p:nvSpPr>
          <p:cNvPr id="30" name="TextBox 1"/>
          <p:cNvSpPr txBox="1"/>
          <p:nvPr/>
        </p:nvSpPr>
        <p:spPr>
          <a:xfrm>
            <a:off x="4851932" y="4169607"/>
            <a:ext cx="323807"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en-US" altLang="zh-CN" sz="1100" b="1">
                <a:solidFill>
                  <a:srgbClr val="FFFFFF"/>
                </a:solidFill>
                <a:latin typeface="微软雅黑" panose="020b0503020204020204" pitchFamily="34" charset="-122"/>
                <a:ea typeface="微软雅黑" panose="020b0503020204020204" pitchFamily="34" charset="-122"/>
                <a:cs typeface="微软雅黑"/>
              </a:rPr>
              <a:t>ODS</a:t>
            </a:r>
          </a:p>
        </p:txBody>
      </p:sp>
      <p:sp>
        <p:nvSpPr>
          <p:cNvPr id="31" name="TextBox 1"/>
          <p:cNvSpPr txBox="1"/>
          <p:nvPr/>
        </p:nvSpPr>
        <p:spPr>
          <a:xfrm>
            <a:off x="5624530" y="4169607"/>
            <a:ext cx="405560"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en-US" altLang="zh-CN" sz="1100" b="1">
                <a:solidFill>
                  <a:srgbClr val="FFFFFF"/>
                </a:solidFill>
                <a:latin typeface="微软雅黑" panose="020b0503020204020204" pitchFamily="34" charset="-122"/>
                <a:ea typeface="微软雅黑" panose="020b0503020204020204" pitchFamily="34" charset="-122"/>
                <a:cs typeface="微软雅黑"/>
              </a:rPr>
              <a:t>MDM</a:t>
            </a:r>
          </a:p>
        </p:txBody>
      </p:sp>
      <p:sp>
        <p:nvSpPr>
          <p:cNvPr id="32" name="TextBox 1"/>
          <p:cNvSpPr txBox="1"/>
          <p:nvPr/>
        </p:nvSpPr>
        <p:spPr>
          <a:xfrm>
            <a:off x="3996288" y="4169607"/>
            <a:ext cx="621937" cy="251339"/>
          </a:xfrm>
          <a:prstGeom prst="rect">
            <a:avLst/>
          </a:prstGeom>
          <a:noFill/>
        </p:spPr>
        <p:txBody>
          <a:bodyPr wrap="squar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lnSpc>
                <a:spcPts val="1600"/>
              </a:lnSpc>
            </a:pPr>
            <a:r>
              <a:rPr lang="zh-CN" altLang="en-US" sz="1100" b="1">
                <a:solidFill>
                  <a:srgbClr val="FFFFFF"/>
                </a:solidFill>
                <a:latin typeface="微软雅黑" panose="020b0503020204020204" pitchFamily="34" charset="-122"/>
                <a:ea typeface="微软雅黑" panose="020b0503020204020204" pitchFamily="34" charset="-122"/>
                <a:cs typeface="微软雅黑"/>
              </a:rPr>
              <a:t>数据仓库</a:t>
            </a:r>
            <a:endParaRPr lang="en-US" altLang="zh-CN" sz="1100" b="1">
              <a:solidFill>
                <a:srgbClr val="FFFFFF"/>
              </a:solidFill>
              <a:latin typeface="微软雅黑" panose="020b0503020204020204" pitchFamily="34" charset="-122"/>
              <a:ea typeface="微软雅黑" panose="020b0503020204020204" pitchFamily="34" charset="-122"/>
              <a:cs typeface="微软雅黑"/>
            </a:endParaRPr>
          </a:p>
        </p:txBody>
      </p:sp>
      <p:sp>
        <p:nvSpPr>
          <p:cNvPr id="33" name="TextBox 1"/>
          <p:cNvSpPr txBox="1"/>
          <p:nvPr/>
        </p:nvSpPr>
        <p:spPr>
          <a:xfrm>
            <a:off x="6409966" y="1959823"/>
            <a:ext cx="461665"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内容</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34" name="TextBox 1"/>
          <p:cNvSpPr txBox="1"/>
          <p:nvPr/>
        </p:nvSpPr>
        <p:spPr>
          <a:xfrm>
            <a:off x="2881834" y="2016635"/>
            <a:ext cx="1615827"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社交媒体和社区</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grpSp>
        <p:nvGrpSpPr>
          <p:cNvPr id="35" name="组合 64"/>
          <p:cNvGrpSpPr/>
          <p:nvPr/>
        </p:nvGrpSpPr>
        <p:grpSpPr>
          <a:xfrm>
            <a:off x="455193" y="1028126"/>
            <a:ext cx="2169795" cy="1944000"/>
            <a:chOff x="257026" y="1171875"/>
            <a:chExt cx="2367957" cy="3153832"/>
          </a:xfrm>
        </p:grpSpPr>
        <p:sp>
          <p:nvSpPr>
            <p:cNvPr id="36" name="Freeform 3"/>
            <p:cNvSpPr/>
            <p:nvPr/>
          </p:nvSpPr>
          <p:spPr>
            <a:xfrm>
              <a:off x="391794" y="1174274"/>
              <a:ext cx="1114848" cy="1186602"/>
            </a:xfrm>
            <a:custGeom>
              <a:gdLst>
                <a:gd name="connsiteX0" fmla="*/ 523493 w 1337818"/>
                <a:gd name="connsiteY0" fmla="*/ 1067943 h 1067942"/>
                <a:gd name="connsiteX1" fmla="*/ 1163320 w 1337818"/>
                <a:gd name="connsiteY1" fmla="*/ 609853 h 1067942"/>
                <a:gd name="connsiteX2" fmla="*/ 1337818 w 1337818"/>
                <a:gd name="connsiteY2" fmla="*/ 301116 h 1067942"/>
                <a:gd name="connsiteX3" fmla="*/ 1168400 w 1337818"/>
                <a:gd name="connsiteY3" fmla="*/ 0 h 1067942"/>
                <a:gd name="connsiteX4" fmla="*/ 0 w 1337818"/>
                <a:gd name="connsiteY4" fmla="*/ 761745 h 1067942"/>
                <a:gd name="connsiteX5" fmla="*/ 343915 w 1337818"/>
                <a:gd name="connsiteY5" fmla="*/ 766825 h 1067942"/>
                <a:gd name="connsiteX6" fmla="*/ 523493 w 1337818"/>
                <a:gd name="connsiteY6" fmla="*/ 1067943 h 1067942"/>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Lst>
              <a:rect l="l" t="t" r="r" b="b"/>
              <a:pathLst>
                <a:path w="1337818" h="1067942">
                  <a:moveTo>
                    <a:pt x="523493" y="1067943"/>
                  </a:moveTo>
                  <a:cubicBezTo>
                    <a:pt x="642365" y="819912"/>
                    <a:pt x="880109" y="642747"/>
                    <a:pt x="1163320" y="609853"/>
                  </a:cubicBezTo>
                  <a:cubicBezTo>
                    <a:pt x="1337818" y="301116"/>
                    <a:pt x="1337818" y="301116"/>
                    <a:pt x="1337818" y="301116"/>
                  </a:cubicBezTo>
                  <a:cubicBezTo>
                    <a:pt x="1168400" y="0"/>
                    <a:pt x="1168400" y="0"/>
                    <a:pt x="1168400" y="0"/>
                  </a:cubicBezTo>
                  <a:cubicBezTo>
                    <a:pt x="660018" y="32892"/>
                    <a:pt x="222503" y="334009"/>
                    <a:pt x="0" y="761745"/>
                  </a:cubicBezTo>
                  <a:cubicBezTo>
                    <a:pt x="343915" y="766825"/>
                    <a:pt x="343915" y="766825"/>
                    <a:pt x="343915" y="766825"/>
                  </a:cubicBezTo>
                  <a:lnTo>
                    <a:pt x="523493" y="1067943"/>
                  </a:lnTo>
                </a:path>
              </a:pathLst>
            </a:custGeom>
            <a:solidFill>
              <a:srgbClr val="DC6900">
                <a:lumMod val="40000"/>
                <a:lumOff val="60000"/>
              </a:srgbClr>
            </a:solidFill>
            <a:ln w="12700" cap="flat" cmpd="sng" algn="ctr">
              <a:solidFill>
                <a:srgbClr val="000000">
                  <a:alpha val="0"/>
                </a:srgbClr>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37" name="Freeform 3"/>
            <p:cNvSpPr/>
            <p:nvPr/>
          </p:nvSpPr>
          <p:spPr>
            <a:xfrm>
              <a:off x="1387051" y="1171875"/>
              <a:ext cx="1039813" cy="1037871"/>
            </a:xfrm>
            <a:custGeom>
              <a:gdLst>
                <a:gd name="connsiteX0" fmla="*/ 0 w 1247775"/>
                <a:gd name="connsiteY0" fmla="*/ 610107 h 934084"/>
                <a:gd name="connsiteX1" fmla="*/ 65785 w 1247775"/>
                <a:gd name="connsiteY1" fmla="*/ 607567 h 934084"/>
                <a:gd name="connsiteX2" fmla="*/ 716280 w 1247775"/>
                <a:gd name="connsiteY2" fmla="*/ 934084 h 934084"/>
                <a:gd name="connsiteX3" fmla="*/ 1070610 w 1247775"/>
                <a:gd name="connsiteY3" fmla="*/ 929004 h 934084"/>
                <a:gd name="connsiteX4" fmla="*/ 1247774 w 1247775"/>
                <a:gd name="connsiteY4" fmla="*/ 635381 h 934084"/>
                <a:gd name="connsiteX5" fmla="*/ 65785 w 1247775"/>
                <a:gd name="connsiteY5" fmla="*/ 0 h 934084"/>
                <a:gd name="connsiteX6" fmla="*/ 2539 w 1247775"/>
                <a:gd name="connsiteY6" fmla="*/ 2539 h 934084"/>
                <a:gd name="connsiteX7" fmla="*/ 172085 w 1247775"/>
                <a:gd name="connsiteY7" fmla="*/ 303783 h 934084"/>
                <a:gd name="connsiteX8" fmla="*/ 0 w 1247775"/>
                <a:gd name="connsiteY8" fmla="*/ 610107 h 934084"/>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Lst>
              <a:rect l="l" t="t" r="r" b="b"/>
              <a:pathLst>
                <a:path w="1247775" h="934084">
                  <a:moveTo>
                    <a:pt x="0" y="610107"/>
                  </a:moveTo>
                  <a:cubicBezTo>
                    <a:pt x="20192" y="607567"/>
                    <a:pt x="43052" y="607567"/>
                    <a:pt x="65785" y="607567"/>
                  </a:cubicBezTo>
                  <a:cubicBezTo>
                    <a:pt x="331597" y="607567"/>
                    <a:pt x="569467" y="736600"/>
                    <a:pt x="716280" y="934084"/>
                  </a:cubicBezTo>
                  <a:cubicBezTo>
                    <a:pt x="1070610" y="929004"/>
                    <a:pt x="1070610" y="929004"/>
                    <a:pt x="1070610" y="929004"/>
                  </a:cubicBezTo>
                  <a:cubicBezTo>
                    <a:pt x="1247774" y="635381"/>
                    <a:pt x="1247774" y="635381"/>
                    <a:pt x="1247774" y="635381"/>
                  </a:cubicBezTo>
                  <a:cubicBezTo>
                    <a:pt x="992124" y="253110"/>
                    <a:pt x="556767" y="0"/>
                    <a:pt x="65785" y="0"/>
                  </a:cubicBezTo>
                  <a:cubicBezTo>
                    <a:pt x="43052" y="0"/>
                    <a:pt x="22732" y="0"/>
                    <a:pt x="2539" y="2539"/>
                  </a:cubicBezTo>
                  <a:cubicBezTo>
                    <a:pt x="172085" y="303783"/>
                    <a:pt x="172085" y="303783"/>
                    <a:pt x="172085" y="303783"/>
                  </a:cubicBezTo>
                  <a:lnTo>
                    <a:pt x="0" y="610107"/>
                  </a:lnTo>
                </a:path>
              </a:pathLst>
            </a:custGeom>
            <a:solidFill>
              <a:srgbClr val="DC6900">
                <a:lumMod val="40000"/>
                <a:lumOff val="60000"/>
              </a:srgbClr>
            </a:solidFill>
            <a:ln w="12700" cap="flat" cmpd="sng" algn="ctr">
              <a:solidFill>
                <a:srgbClr val="000000">
                  <a:alpha val="0"/>
                </a:srgbClr>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38" name="Freeform 3"/>
            <p:cNvSpPr/>
            <p:nvPr/>
          </p:nvSpPr>
          <p:spPr>
            <a:xfrm>
              <a:off x="257026" y="2049022"/>
              <a:ext cx="625728" cy="1549541"/>
            </a:xfrm>
            <a:custGeom>
              <a:gdLst>
                <a:gd name="connsiteX0" fmla="*/ 750874 w 750874"/>
                <a:gd name="connsiteY0" fmla="*/ 1093343 h 1394587"/>
                <a:gd name="connsiteX1" fmla="*/ 606729 w 750874"/>
                <a:gd name="connsiteY1" fmla="*/ 630174 h 1394587"/>
                <a:gd name="connsiteX2" fmla="*/ 672515 w 750874"/>
                <a:gd name="connsiteY2" fmla="*/ 308736 h 1394587"/>
                <a:gd name="connsiteX3" fmla="*/ 492937 w 750874"/>
                <a:gd name="connsiteY3" fmla="*/ 5080 h 1394587"/>
                <a:gd name="connsiteX4" fmla="*/ 149148 w 750874"/>
                <a:gd name="connsiteY4" fmla="*/ 0 h 1394587"/>
                <a:gd name="connsiteX5" fmla="*/ 0 w 750874"/>
                <a:gd name="connsiteY5" fmla="*/ 630174 h 1394587"/>
                <a:gd name="connsiteX6" fmla="*/ 224967 w 750874"/>
                <a:gd name="connsiteY6" fmla="*/ 1394587 h 1394587"/>
                <a:gd name="connsiteX7" fmla="*/ 399465 w 750874"/>
                <a:gd name="connsiteY7" fmla="*/ 1098423 h 1394587"/>
                <a:gd name="connsiteX8" fmla="*/ 750874 w 750874"/>
                <a:gd name="connsiteY8" fmla="*/ 1093343 h 1394587"/>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Lst>
              <a:rect l="l" t="t" r="r" b="b"/>
              <a:pathLst>
                <a:path w="750874" h="1394587">
                  <a:moveTo>
                    <a:pt x="750874" y="1093343"/>
                  </a:moveTo>
                  <a:cubicBezTo>
                    <a:pt x="659815" y="961770"/>
                    <a:pt x="606729" y="802259"/>
                    <a:pt x="606729" y="630174"/>
                  </a:cubicBezTo>
                  <a:cubicBezTo>
                    <a:pt x="606729" y="516382"/>
                    <a:pt x="629462" y="407543"/>
                    <a:pt x="672515" y="308736"/>
                  </a:cubicBezTo>
                  <a:cubicBezTo>
                    <a:pt x="492937" y="5080"/>
                    <a:pt x="492937" y="5080"/>
                    <a:pt x="492937" y="5080"/>
                  </a:cubicBezTo>
                  <a:cubicBezTo>
                    <a:pt x="149148" y="0"/>
                    <a:pt x="149148" y="0"/>
                    <a:pt x="149148" y="0"/>
                  </a:cubicBezTo>
                  <a:cubicBezTo>
                    <a:pt x="55613" y="189864"/>
                    <a:pt x="0" y="405003"/>
                    <a:pt x="0" y="630174"/>
                  </a:cubicBezTo>
                  <a:cubicBezTo>
                    <a:pt x="0" y="911098"/>
                    <a:pt x="83362" y="1174369"/>
                    <a:pt x="224967" y="1394587"/>
                  </a:cubicBezTo>
                  <a:cubicBezTo>
                    <a:pt x="399465" y="1098423"/>
                    <a:pt x="399465" y="1098423"/>
                    <a:pt x="399465" y="1098423"/>
                  </a:cubicBezTo>
                  <a:lnTo>
                    <a:pt x="750874" y="1093343"/>
                  </a:lnTo>
                </a:path>
              </a:pathLst>
            </a:custGeom>
            <a:solidFill>
              <a:srgbClr val="DC6900">
                <a:lumMod val="40000"/>
                <a:lumOff val="60000"/>
              </a:srgbClr>
            </a:solidFill>
            <a:ln w="12700" cap="flat" cmpd="sng" algn="ctr">
              <a:solidFill>
                <a:srgbClr val="000000">
                  <a:alpha val="0"/>
                </a:srgbClr>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39" name="Freeform 3"/>
            <p:cNvSpPr/>
            <p:nvPr/>
          </p:nvSpPr>
          <p:spPr>
            <a:xfrm>
              <a:off x="1376362" y="3136847"/>
              <a:ext cx="1112943" cy="1186462"/>
            </a:xfrm>
            <a:custGeom>
              <a:gdLst>
                <a:gd name="connsiteX0" fmla="*/ 811910 w 1335532"/>
                <a:gd name="connsiteY0" fmla="*/ 0 h 1067816"/>
                <a:gd name="connsiteX1" fmla="*/ 171957 w 1335532"/>
                <a:gd name="connsiteY1" fmla="*/ 460501 h 1067816"/>
                <a:gd name="connsiteX2" fmla="*/ 0 w 1335532"/>
                <a:gd name="connsiteY2" fmla="*/ 769239 h 1067816"/>
                <a:gd name="connsiteX3" fmla="*/ 166878 w 1335532"/>
                <a:gd name="connsiteY3" fmla="*/ 1067815 h 1067816"/>
                <a:gd name="connsiteX4" fmla="*/ 1335532 w 1335532"/>
                <a:gd name="connsiteY4" fmla="*/ 306070 h 1067816"/>
                <a:gd name="connsiteX5" fmla="*/ 991615 w 1335532"/>
                <a:gd name="connsiteY5" fmla="*/ 301116 h 1067816"/>
                <a:gd name="connsiteX6" fmla="*/ 811910 w 1335532"/>
                <a:gd name="connsiteY6" fmla="*/ 0 h 1067816"/>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Lst>
              <a:rect l="l" t="t" r="r" b="b"/>
              <a:pathLst>
                <a:path w="1335532" h="1067816">
                  <a:moveTo>
                    <a:pt x="811910" y="0"/>
                  </a:moveTo>
                  <a:cubicBezTo>
                    <a:pt x="693038" y="247903"/>
                    <a:pt x="455294" y="427608"/>
                    <a:pt x="171957" y="460501"/>
                  </a:cubicBezTo>
                  <a:cubicBezTo>
                    <a:pt x="0" y="769239"/>
                    <a:pt x="0" y="769239"/>
                    <a:pt x="0" y="769239"/>
                  </a:cubicBezTo>
                  <a:cubicBezTo>
                    <a:pt x="166878" y="1067815"/>
                    <a:pt x="166878" y="1067815"/>
                    <a:pt x="166878" y="1067815"/>
                  </a:cubicBezTo>
                  <a:cubicBezTo>
                    <a:pt x="675385" y="1037463"/>
                    <a:pt x="1113027" y="736345"/>
                    <a:pt x="1335532" y="306070"/>
                  </a:cubicBezTo>
                  <a:cubicBezTo>
                    <a:pt x="991615" y="301116"/>
                    <a:pt x="991615" y="301116"/>
                    <a:pt x="991615" y="301116"/>
                  </a:cubicBezTo>
                  <a:lnTo>
                    <a:pt x="811910" y="0"/>
                  </a:lnTo>
                </a:path>
              </a:pathLst>
            </a:custGeom>
            <a:solidFill>
              <a:srgbClr val="DC6900">
                <a:lumMod val="40000"/>
                <a:lumOff val="60000"/>
              </a:srgbClr>
            </a:solidFill>
            <a:ln w="12700" cap="flat" cmpd="sng" algn="ctr">
              <a:solidFill>
                <a:srgbClr val="000000">
                  <a:alpha val="0"/>
                </a:srgbClr>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40" name="Freeform 3"/>
            <p:cNvSpPr/>
            <p:nvPr/>
          </p:nvSpPr>
          <p:spPr>
            <a:xfrm>
              <a:off x="1998450" y="1902689"/>
              <a:ext cx="626533" cy="1549400"/>
            </a:xfrm>
            <a:custGeom>
              <a:gdLst>
                <a:gd name="connsiteX0" fmla="*/ 529082 w 751840"/>
                <a:gd name="connsiteY0" fmla="*/ 0 h 1394460"/>
                <a:gd name="connsiteX1" fmla="*/ 351916 w 751840"/>
                <a:gd name="connsiteY1" fmla="*/ 296036 h 1394460"/>
                <a:gd name="connsiteX2" fmla="*/ 0 w 751840"/>
                <a:gd name="connsiteY2" fmla="*/ 301117 h 1394460"/>
                <a:gd name="connsiteX3" fmla="*/ 144271 w 751840"/>
                <a:gd name="connsiteY3" fmla="*/ 761745 h 1394460"/>
                <a:gd name="connsiteX4" fmla="*/ 78485 w 751840"/>
                <a:gd name="connsiteY4" fmla="*/ 1085723 h 1394460"/>
                <a:gd name="connsiteX5" fmla="*/ 258190 w 751840"/>
                <a:gd name="connsiteY5" fmla="*/ 1389506 h 1394460"/>
                <a:gd name="connsiteX6" fmla="*/ 602488 w 751840"/>
                <a:gd name="connsiteY6" fmla="*/ 1394460 h 1394460"/>
                <a:gd name="connsiteX7" fmla="*/ 751839 w 751840"/>
                <a:gd name="connsiteY7" fmla="*/ 761745 h 1394460"/>
                <a:gd name="connsiteX8" fmla="*/ 529082 w 751840"/>
                <a:gd name="connsiteY8" fmla="*/ 0 h 1394460"/>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Lst>
              <a:rect l="l" t="t" r="r" b="b"/>
              <a:pathLst>
                <a:path w="751840" h="1394460">
                  <a:moveTo>
                    <a:pt x="529082" y="0"/>
                  </a:moveTo>
                  <a:cubicBezTo>
                    <a:pt x="351916" y="296036"/>
                    <a:pt x="351916" y="296036"/>
                    <a:pt x="351916" y="296036"/>
                  </a:cubicBezTo>
                  <a:cubicBezTo>
                    <a:pt x="0" y="301117"/>
                    <a:pt x="0" y="301117"/>
                    <a:pt x="0" y="301117"/>
                  </a:cubicBezTo>
                  <a:cubicBezTo>
                    <a:pt x="91058" y="432816"/>
                    <a:pt x="144271" y="592201"/>
                    <a:pt x="144271" y="761745"/>
                  </a:cubicBezTo>
                  <a:cubicBezTo>
                    <a:pt x="144271" y="875664"/>
                    <a:pt x="121539" y="987043"/>
                    <a:pt x="78485" y="1085723"/>
                  </a:cubicBezTo>
                  <a:cubicBezTo>
                    <a:pt x="258190" y="1389506"/>
                    <a:pt x="258190" y="1389506"/>
                    <a:pt x="258190" y="1389506"/>
                  </a:cubicBezTo>
                  <a:cubicBezTo>
                    <a:pt x="602488" y="1394460"/>
                    <a:pt x="602488" y="1394460"/>
                    <a:pt x="602488" y="1394460"/>
                  </a:cubicBezTo>
                  <a:cubicBezTo>
                    <a:pt x="698753" y="1202181"/>
                    <a:pt x="751839" y="989584"/>
                    <a:pt x="751839" y="761745"/>
                  </a:cubicBezTo>
                  <a:cubicBezTo>
                    <a:pt x="751839" y="480822"/>
                    <a:pt x="668401" y="220217"/>
                    <a:pt x="529082" y="0"/>
                  </a:cubicBezTo>
                </a:path>
              </a:pathLst>
            </a:custGeom>
            <a:solidFill>
              <a:srgbClr val="DC6900">
                <a:lumMod val="40000"/>
                <a:lumOff val="60000"/>
              </a:srgbClr>
            </a:solidFill>
            <a:ln w="12700" cap="flat" cmpd="sng" algn="ctr">
              <a:solidFill>
                <a:srgbClr val="000000">
                  <a:alpha val="0"/>
                </a:srgbClr>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41" name="Freeform 3"/>
            <p:cNvSpPr/>
            <p:nvPr/>
          </p:nvSpPr>
          <p:spPr>
            <a:xfrm>
              <a:off x="455188" y="3289105"/>
              <a:ext cx="1038966" cy="1036602"/>
            </a:xfrm>
            <a:custGeom>
              <a:gdLst>
                <a:gd name="connsiteX0" fmla="*/ 1246759 w 1246759"/>
                <a:gd name="connsiteY0" fmla="*/ 326136 h 932942"/>
                <a:gd name="connsiteX1" fmla="*/ 1183513 w 1246759"/>
                <a:gd name="connsiteY1" fmla="*/ 328676 h 932942"/>
                <a:gd name="connsiteX2" fmla="*/ 531114 w 1246759"/>
                <a:gd name="connsiteY2" fmla="*/ 0 h 932942"/>
                <a:gd name="connsiteX3" fmla="*/ 177038 w 1246759"/>
                <a:gd name="connsiteY3" fmla="*/ 5080 h 932942"/>
                <a:gd name="connsiteX4" fmla="*/ 0 w 1246759"/>
                <a:gd name="connsiteY4" fmla="*/ 300863 h 932942"/>
                <a:gd name="connsiteX5" fmla="*/ 1183513 w 1246759"/>
                <a:gd name="connsiteY5" fmla="*/ 932942 h 932942"/>
                <a:gd name="connsiteX6" fmla="*/ 1244219 w 1246759"/>
                <a:gd name="connsiteY6" fmla="*/ 932942 h 932942"/>
                <a:gd name="connsiteX7" fmla="*/ 1077341 w 1246759"/>
                <a:gd name="connsiteY7" fmla="*/ 632079 h 932942"/>
                <a:gd name="connsiteX8" fmla="*/ 1246759 w 1246759"/>
                <a:gd name="connsiteY8" fmla="*/ 326136 h 932942"/>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Lst>
              <a:rect l="l" t="t" r="r" b="b"/>
              <a:pathLst>
                <a:path w="1246759" h="932941">
                  <a:moveTo>
                    <a:pt x="1246759" y="326136"/>
                  </a:moveTo>
                  <a:cubicBezTo>
                    <a:pt x="1226439" y="326136"/>
                    <a:pt x="1203706" y="328676"/>
                    <a:pt x="1183513" y="328676"/>
                  </a:cubicBezTo>
                  <a:cubicBezTo>
                    <a:pt x="915416" y="328676"/>
                    <a:pt x="677672" y="199771"/>
                    <a:pt x="531114" y="0"/>
                  </a:cubicBezTo>
                  <a:cubicBezTo>
                    <a:pt x="177038" y="5080"/>
                    <a:pt x="177038" y="5080"/>
                    <a:pt x="177038" y="5080"/>
                  </a:cubicBezTo>
                  <a:cubicBezTo>
                    <a:pt x="0" y="300863"/>
                    <a:pt x="0" y="300863"/>
                    <a:pt x="0" y="300863"/>
                  </a:cubicBezTo>
                  <a:cubicBezTo>
                    <a:pt x="255397" y="682625"/>
                    <a:pt x="690372" y="932942"/>
                    <a:pt x="1183513" y="932942"/>
                  </a:cubicBezTo>
                  <a:cubicBezTo>
                    <a:pt x="1203706" y="932942"/>
                    <a:pt x="1224026" y="932942"/>
                    <a:pt x="1244219" y="932942"/>
                  </a:cubicBezTo>
                  <a:cubicBezTo>
                    <a:pt x="1077341" y="632079"/>
                    <a:pt x="1077341" y="632079"/>
                    <a:pt x="1077341" y="632079"/>
                  </a:cubicBezTo>
                  <a:lnTo>
                    <a:pt x="1246759" y="326136"/>
                  </a:lnTo>
                </a:path>
              </a:pathLst>
            </a:custGeom>
            <a:solidFill>
              <a:srgbClr val="DC6900">
                <a:lumMod val="40000"/>
                <a:lumOff val="60000"/>
              </a:srgbClr>
            </a:solidFill>
            <a:ln w="12700" cap="flat" cmpd="sng" algn="ctr">
              <a:solidFill>
                <a:srgbClr val="000000">
                  <a:alpha val="0"/>
                </a:srgbClr>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42" name="Freeform 3"/>
            <p:cNvSpPr/>
            <p:nvPr/>
          </p:nvSpPr>
          <p:spPr>
            <a:xfrm>
              <a:off x="624945" y="1660685"/>
              <a:ext cx="1632162" cy="2176214"/>
            </a:xfrm>
            <a:custGeom>
              <a:gdLst>
                <a:gd name="connsiteX0" fmla="*/ 0 w 1958594"/>
                <a:gd name="connsiteY0" fmla="*/ 979297 h 1958593"/>
                <a:gd name="connsiteX1" fmla="*/ 979297 w 1958594"/>
                <a:gd name="connsiteY1" fmla="*/ 0 h 1958593"/>
                <a:gd name="connsiteX2" fmla="*/ 979297 w 1958594"/>
                <a:gd name="connsiteY2" fmla="*/ 0 h 1958593"/>
                <a:gd name="connsiteX3" fmla="*/ 979297 w 1958594"/>
                <a:gd name="connsiteY3" fmla="*/ 0 h 1958593"/>
                <a:gd name="connsiteX4" fmla="*/ 1958594 w 1958594"/>
                <a:gd name="connsiteY4" fmla="*/ 979297 h 1958593"/>
                <a:gd name="connsiteX5" fmla="*/ 1958594 w 1958594"/>
                <a:gd name="connsiteY5" fmla="*/ 979297 h 1958593"/>
                <a:gd name="connsiteX6" fmla="*/ 1958594 w 1958594"/>
                <a:gd name="connsiteY6" fmla="*/ 979297 h 1958593"/>
                <a:gd name="connsiteX7" fmla="*/ 979297 w 1958594"/>
                <a:gd name="connsiteY7" fmla="*/ 1958593 h 1958593"/>
                <a:gd name="connsiteX8" fmla="*/ 979297 w 1958594"/>
                <a:gd name="connsiteY8" fmla="*/ 1958593 h 1958593"/>
                <a:gd name="connsiteX9" fmla="*/ 979297 w 1958594"/>
                <a:gd name="connsiteY9" fmla="*/ 1958593 h 1958593"/>
                <a:gd name="connsiteX10" fmla="*/ 0 w 1958594"/>
                <a:gd name="connsiteY10" fmla="*/ 979297 h 1958593"/>
                <a:gd name="connsiteX11" fmla="*/ 0 w 1958594"/>
                <a:gd name="connsiteY11" fmla="*/ 979297 h 1958593"/>
              </a:gdLst>
              <a:cxnLst>
                <a:cxn ang="0">
                  <a:pos x="connsiteX0" y="connsiteY0"/>
                </a:cxn>
                <a:cxn ang="1">
                  <a:pos x="connsiteX1" y="connsiteY1"/>
                </a:cxn>
                <a:cxn ang="2">
                  <a:pos x="connsiteX2" y="connsiteY2"/>
                </a:cxn>
                <a:cxn ang="3">
                  <a:pos x="connsiteX3" y="connsiteY3"/>
                </a:cxn>
                <a:cxn ang="4">
                  <a:pos x="connsiteX4" y="connsiteY4"/>
                </a:cxn>
                <a:cxn ang="5">
                  <a:pos x="connsiteX5" y="connsiteY5"/>
                </a:cxn>
                <a:cxn ang="6">
                  <a:pos x="connsiteX6" y="connsiteY6"/>
                </a:cxn>
                <a:cxn ang="7">
                  <a:pos x="connsiteX7" y="connsiteY7"/>
                </a:cxn>
                <a:cxn ang="8">
                  <a:pos x="connsiteX8" y="connsiteY8"/>
                </a:cxn>
                <a:cxn ang="9">
                  <a:pos x="connsiteX9" y="connsiteY9"/>
                </a:cxn>
                <a:cxn ang="10">
                  <a:pos x="connsiteX10" y="connsiteY10"/>
                </a:cxn>
                <a:cxn ang="11">
                  <a:pos x="connsiteX11" y="connsiteY11"/>
                </a:cxn>
              </a:cxnLst>
              <a:rect l="l" t="t" r="r" b="b"/>
              <a:pathLst>
                <a:path w="1958594" h="1958593">
                  <a:moveTo>
                    <a:pt x="0" y="979297"/>
                  </a:moveTo>
                  <a:cubicBezTo>
                    <a:pt x="0" y="438531"/>
                    <a:pt x="438403" y="0"/>
                    <a:pt x="979297" y="0"/>
                  </a:cubicBezTo>
                  <a:cubicBezTo>
                    <a:pt x="979297" y="0"/>
                    <a:pt x="979297" y="0"/>
                    <a:pt x="979297" y="0"/>
                  </a:cubicBezTo>
                  <a:lnTo>
                    <a:pt x="979297" y="0"/>
                  </a:lnTo>
                  <a:cubicBezTo>
                    <a:pt x="1520190" y="0"/>
                    <a:pt x="1958594" y="438531"/>
                    <a:pt x="1958594" y="979297"/>
                  </a:cubicBezTo>
                  <a:cubicBezTo>
                    <a:pt x="1958594" y="979297"/>
                    <a:pt x="1958594" y="979297"/>
                    <a:pt x="1958594" y="979297"/>
                  </a:cubicBezTo>
                  <a:lnTo>
                    <a:pt x="1958594" y="979297"/>
                  </a:lnTo>
                  <a:cubicBezTo>
                    <a:pt x="1958594" y="1520190"/>
                    <a:pt x="1520190" y="1958593"/>
                    <a:pt x="979297" y="1958593"/>
                  </a:cubicBezTo>
                  <a:cubicBezTo>
                    <a:pt x="979297" y="1958593"/>
                    <a:pt x="979297" y="1958593"/>
                    <a:pt x="979297" y="1958593"/>
                  </a:cubicBezTo>
                  <a:lnTo>
                    <a:pt x="979297" y="1958593"/>
                  </a:lnTo>
                  <a:cubicBezTo>
                    <a:pt x="438403" y="1958593"/>
                    <a:pt x="0" y="1520190"/>
                    <a:pt x="0" y="979297"/>
                  </a:cubicBezTo>
                  <a:cubicBezTo>
                    <a:pt x="0" y="979297"/>
                    <a:pt x="0" y="979297"/>
                    <a:pt x="0" y="979297"/>
                  </a:cubicBezTo>
                </a:path>
              </a:pathLst>
            </a:custGeom>
            <a:solidFill>
              <a:srgbClr val="FFFFFF">
                <a:alpha val="100000"/>
              </a:srgbClr>
            </a:solidFill>
            <a:ln w="12700" cap="flat" cmpd="sng" algn="ctr">
              <a:solidFill>
                <a:srgbClr val="000000">
                  <a:alpha val="0"/>
                </a:srgbClr>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endParaRPr lang="zh-CN" altLang="en-US" sz="1800" kern="0">
                <a:solidFill>
                  <a:srgbClr val="FFFFFF"/>
                </a:solidFill>
                <a:latin typeface="微软雅黑" panose="020b0503020204020204" pitchFamily="34" charset="-122"/>
                <a:ea typeface="微软雅黑" panose="020b0503020204020204" pitchFamily="34" charset="-122"/>
              </a:endParaRPr>
            </a:p>
          </p:txBody>
        </p:sp>
        <p:sp>
          <p:nvSpPr>
            <p:cNvPr id="43" name="TextBox 1"/>
            <p:cNvSpPr txBox="1"/>
            <p:nvPr/>
          </p:nvSpPr>
          <p:spPr>
            <a:xfrm>
              <a:off x="760819" y="2274302"/>
              <a:ext cx="1399521" cy="948705"/>
            </a:xfrm>
            <a:prstGeom prst="rect">
              <a:avLst/>
            </a:prstGeom>
            <a:noFill/>
          </p:spPr>
          <p:txBody>
            <a:bodyPr wrap="none" lIns="0" tIns="0" r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051">
                <a:lnSpc>
                  <a:spcPts val="1799"/>
                </a:lnSpc>
                <a:spcAft>
                  <a:spcPts val="600"/>
                </a:spcAft>
              </a:pPr>
              <a:r>
                <a:rPr lang="zh-CN" altLang="en-US" sz="2000" b="1" kern="0">
                  <a:solidFill>
                    <a:srgbClr val="A32020">
                      <a:lumMod val="60000"/>
                      <a:lumOff val="40000"/>
                    </a:srgbClr>
                  </a:solidFill>
                  <a:latin typeface="微软雅黑" panose="020b0503020204020204" pitchFamily="34" charset="-122"/>
                  <a:ea typeface="微软雅黑" panose="020b0503020204020204" pitchFamily="34" charset="-122"/>
                  <a:cs typeface="Times New Roman" pitchFamily="18" charset="0"/>
                </a:rPr>
                <a:t>全面的</a:t>
              </a:r>
              <a:endParaRPr lang="en-US" altLang="zh-CN" sz="2000" b="1" kern="0">
                <a:solidFill>
                  <a:srgbClr val="A32020">
                    <a:lumMod val="60000"/>
                    <a:lumOff val="40000"/>
                  </a:srgbClr>
                </a:solidFill>
                <a:latin typeface="微软雅黑" panose="020b0503020204020204" pitchFamily="34" charset="-122"/>
                <a:ea typeface="微软雅黑" panose="020b0503020204020204" pitchFamily="34" charset="-122"/>
                <a:cs typeface="Times New Roman" pitchFamily="18" charset="0"/>
              </a:endParaRPr>
            </a:p>
            <a:p>
              <a:pPr defTabSz="913051">
                <a:lnSpc>
                  <a:spcPts val="1799"/>
                </a:lnSpc>
                <a:spcAft>
                  <a:spcPts val="600"/>
                </a:spcAft>
              </a:pPr>
              <a:r>
                <a:rPr lang="zh-CN" altLang="en-US" sz="2000" b="1" kern="0">
                  <a:solidFill>
                    <a:srgbClr val="A32020">
                      <a:lumMod val="60000"/>
                      <a:lumOff val="40000"/>
                    </a:srgbClr>
                  </a:solidFill>
                  <a:latin typeface="微软雅黑" panose="020b0503020204020204" pitchFamily="34" charset="-122"/>
                  <a:ea typeface="微软雅黑" panose="020b0503020204020204" pitchFamily="34" charset="-122"/>
                  <a:cs typeface="微软雅黑"/>
                </a:rPr>
                <a:t>监控和分析</a:t>
              </a:r>
              <a:endParaRPr lang="en-US" altLang="zh-CN" sz="2000" b="1" kern="0">
                <a:solidFill>
                  <a:srgbClr val="A32020">
                    <a:lumMod val="60000"/>
                    <a:lumOff val="40000"/>
                  </a:srgbClr>
                </a:solidFill>
                <a:latin typeface="微软雅黑" panose="020b0503020204020204" pitchFamily="34" charset="-122"/>
                <a:ea typeface="微软雅黑" panose="020b0503020204020204" pitchFamily="34" charset="-122"/>
                <a:cs typeface="微软雅黑"/>
              </a:endParaRPr>
            </a:p>
          </p:txBody>
        </p:sp>
      </p:grpSp>
      <p:sp>
        <p:nvSpPr>
          <p:cNvPr id="44" name="TextBox 1"/>
          <p:cNvSpPr txBox="1"/>
          <p:nvPr/>
        </p:nvSpPr>
        <p:spPr>
          <a:xfrm>
            <a:off x="407050" y="233388"/>
            <a:ext cx="3779238" cy="507819"/>
          </a:xfrm>
          <a:prstGeom prst="rect">
            <a:avLst/>
          </a:prstGeom>
          <a:noFill/>
        </p:spPr>
        <p:txBody>
          <a:bodyPr wrap="square" lIns="0" tIns="0" rIns="0" bIns="45708" rtlCol="0">
            <a:spAutoFit/>
          </a:bodyPr>
          <a:lstStyle>
            <a:defPPr>
              <a:defRPr lang="en-US"/>
            </a:defPPr>
            <a:lvl1pPr marL="0" algn="l" defTabSz="848638" rtl="0" eaLnBrk="1" latinLnBrk="0" hangingPunct="1">
              <a:lnSpc>
                <a:spcPts val="3600"/>
              </a:lnSpc>
              <a:defRPr sz="2200" b="1" i="1" kern="1200">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r>
              <a:rPr lang="zh-CN" altLang="en-US" i="0" kern="0">
                <a:solidFill>
                  <a:srgbClr val="000000"/>
                </a:solidFill>
                <a:cs typeface="Andalus" panose="02020603050405020304" pitchFamily="18" charset="-78"/>
              </a:rPr>
              <a:t>下一代的大数据</a:t>
            </a:r>
            <a:r>
              <a:rPr lang="zh-CN" altLang="en-US" i="0" kern="0" smtClean="0">
                <a:solidFill>
                  <a:srgbClr val="000000"/>
                </a:solidFill>
                <a:cs typeface="Andalus" panose="02020603050405020304" pitchFamily="18" charset="-78"/>
              </a:rPr>
              <a:t>体系</a:t>
            </a:r>
            <a:endParaRPr lang="en-US" altLang="zh-CN" i="0" kern="0">
              <a:solidFill>
                <a:srgbClr val="000000"/>
              </a:solidFill>
              <a:cs typeface="Andalus" panose="02020603050405020304" pitchFamily="18" charset="-78"/>
            </a:endParaRPr>
          </a:p>
        </p:txBody>
      </p:sp>
      <p:sp>
        <p:nvSpPr>
          <p:cNvPr id="46" name="TextBox 1"/>
          <p:cNvSpPr txBox="1"/>
          <p:nvPr/>
        </p:nvSpPr>
        <p:spPr>
          <a:xfrm>
            <a:off x="3336353" y="1097894"/>
            <a:ext cx="4385816"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数据的分析模型，学习，模拟，行动，保护</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47" name="TextBox 1"/>
          <p:cNvSpPr txBox="1"/>
          <p:nvPr/>
        </p:nvSpPr>
        <p:spPr>
          <a:xfrm>
            <a:off x="6948264" y="2605681"/>
            <a:ext cx="2278208" cy="954095"/>
          </a:xfrm>
          <a:prstGeom prst="rect">
            <a:avLst/>
          </a:prstGeom>
          <a:noFill/>
        </p:spPr>
        <p:txBody>
          <a:bodyPr wrap="squar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ct val="150000"/>
              </a:lnSpc>
              <a:spcAft>
                <a:spcPts val="600"/>
              </a:spcAft>
            </a:pPr>
            <a:r>
              <a:rPr lang="zh-CN" altLang="en-US" sz="1800">
                <a:solidFill>
                  <a:srgbClr val="141414"/>
                </a:solidFill>
                <a:latin typeface="微软雅黑" panose="020b0503020204020204" pitchFamily="34" charset="-122"/>
                <a:ea typeface="微软雅黑" panose="020b0503020204020204" pitchFamily="34" charset="-122"/>
                <a:cs typeface="微软雅黑"/>
              </a:rPr>
              <a:t>数据的理解</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a:p>
            <a:pPr defTabSz="913051">
              <a:lnSpc>
                <a:spcPct val="150000"/>
              </a:lnSpc>
              <a:spcAft>
                <a:spcPts val="600"/>
              </a:spcAft>
            </a:pPr>
            <a:r>
              <a:rPr lang="zh-CN" altLang="en-US" sz="1800">
                <a:solidFill>
                  <a:srgbClr val="141414"/>
                </a:solidFill>
                <a:latin typeface="微软雅黑" panose="020b0503020204020204" pitchFamily="34" charset="-122"/>
                <a:ea typeface="微软雅黑" panose="020b0503020204020204" pitchFamily="34" charset="-122"/>
                <a:cs typeface="微软雅黑"/>
              </a:rPr>
              <a:t>异常关联</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48" name="TextBox 1"/>
          <p:cNvSpPr txBox="1"/>
          <p:nvPr/>
        </p:nvSpPr>
        <p:spPr>
          <a:xfrm>
            <a:off x="7156536" y="3654408"/>
            <a:ext cx="1846659"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源数据的自动标签</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49" name="TextBox 1"/>
          <p:cNvSpPr txBox="1"/>
          <p:nvPr/>
        </p:nvSpPr>
        <p:spPr>
          <a:xfrm>
            <a:off x="6385597" y="2321741"/>
            <a:ext cx="1384995"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知识语义标签</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50" name="TextBox 1"/>
          <p:cNvSpPr txBox="1"/>
          <p:nvPr/>
        </p:nvSpPr>
        <p:spPr>
          <a:xfrm>
            <a:off x="7387381" y="4070863"/>
            <a:ext cx="1615827"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数据的自我学习</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51" name="TextBox 1"/>
          <p:cNvSpPr txBox="1"/>
          <p:nvPr/>
        </p:nvSpPr>
        <p:spPr>
          <a:xfrm>
            <a:off x="4641521" y="2333283"/>
            <a:ext cx="1538883" cy="251339"/>
          </a:xfrm>
          <a:prstGeom prst="rect">
            <a:avLst/>
          </a:prstGeom>
          <a:solidFill>
            <a:srgbClr val="FFC000"/>
          </a:solid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200">
                <a:solidFill>
                  <a:srgbClr val="141414"/>
                </a:solidFill>
                <a:latin typeface="微软雅黑" panose="020b0503020204020204" pitchFamily="34" charset="-122"/>
                <a:ea typeface="微软雅黑" panose="020b0503020204020204" pitchFamily="34" charset="-122"/>
                <a:cs typeface="微软雅黑"/>
              </a:rPr>
              <a:t>企业和行业知识库体系</a:t>
            </a:r>
            <a:endParaRPr lang="en-US" altLang="zh-CN" sz="1200">
              <a:solidFill>
                <a:srgbClr val="141414"/>
              </a:solidFill>
              <a:latin typeface="微软雅黑" panose="020b0503020204020204" pitchFamily="34" charset="-122"/>
              <a:ea typeface="微软雅黑" panose="020b0503020204020204" pitchFamily="34" charset="-122"/>
              <a:cs typeface="微软雅黑"/>
            </a:endParaRPr>
          </a:p>
        </p:txBody>
      </p:sp>
      <p:sp>
        <p:nvSpPr>
          <p:cNvPr id="52" name="TextBox 1"/>
          <p:cNvSpPr txBox="1"/>
          <p:nvPr/>
        </p:nvSpPr>
        <p:spPr>
          <a:xfrm>
            <a:off x="4530708" y="3641446"/>
            <a:ext cx="1692771"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200">
                <a:solidFill>
                  <a:srgbClr val="000000"/>
                </a:solidFill>
                <a:latin typeface="微软雅黑" panose="020b0503020204020204" pitchFamily="34" charset="-122"/>
                <a:ea typeface="微软雅黑" panose="020b0503020204020204" pitchFamily="34" charset="-122"/>
                <a:cs typeface="微软雅黑"/>
              </a:rPr>
              <a:t>收集，关联，标签，学习</a:t>
            </a:r>
            <a:endParaRPr lang="en-US" altLang="zh-CN" sz="1200">
              <a:solidFill>
                <a:srgbClr val="000000"/>
              </a:solidFill>
              <a:latin typeface="微软雅黑" panose="020b0503020204020204" pitchFamily="34" charset="-122"/>
              <a:ea typeface="微软雅黑" panose="020b0503020204020204" pitchFamily="34" charset="-122"/>
              <a:cs typeface="微软雅黑"/>
            </a:endParaRPr>
          </a:p>
        </p:txBody>
      </p:sp>
      <p:sp>
        <p:nvSpPr>
          <p:cNvPr id="53" name="TextBox 1"/>
          <p:cNvSpPr txBox="1"/>
          <p:nvPr/>
        </p:nvSpPr>
        <p:spPr>
          <a:xfrm>
            <a:off x="5088584" y="3905337"/>
            <a:ext cx="615553"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200">
                <a:solidFill>
                  <a:srgbClr val="141414"/>
                </a:solidFill>
                <a:latin typeface="微软雅黑" panose="020b0503020204020204" pitchFamily="34" charset="-122"/>
                <a:ea typeface="微软雅黑" panose="020b0503020204020204" pitchFamily="34" charset="-122"/>
                <a:cs typeface="微软雅黑"/>
              </a:rPr>
              <a:t>数据信息</a:t>
            </a:r>
            <a:endParaRPr lang="en-US" altLang="zh-CN" sz="1200">
              <a:solidFill>
                <a:srgbClr val="141414"/>
              </a:solidFill>
              <a:latin typeface="微软雅黑" panose="020b0503020204020204" pitchFamily="34" charset="-122"/>
              <a:ea typeface="微软雅黑" panose="020b0503020204020204" pitchFamily="34" charset="-122"/>
              <a:cs typeface="微软雅黑"/>
            </a:endParaRPr>
          </a:p>
        </p:txBody>
      </p:sp>
      <p:sp>
        <p:nvSpPr>
          <p:cNvPr id="54" name="TextBox 1"/>
          <p:cNvSpPr txBox="1"/>
          <p:nvPr/>
        </p:nvSpPr>
        <p:spPr>
          <a:xfrm>
            <a:off x="5066018" y="3336914"/>
            <a:ext cx="615553"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200">
                <a:solidFill>
                  <a:srgbClr val="141414"/>
                </a:solidFill>
                <a:latin typeface="微软雅黑" panose="020b0503020204020204" pitchFamily="34" charset="-122"/>
                <a:ea typeface="微软雅黑" panose="020b0503020204020204" pitchFamily="34" charset="-122"/>
                <a:cs typeface="微软雅黑"/>
              </a:rPr>
              <a:t>数据价值</a:t>
            </a:r>
            <a:endParaRPr lang="en-US" altLang="zh-CN" sz="1200">
              <a:solidFill>
                <a:srgbClr val="141414"/>
              </a:solidFill>
              <a:latin typeface="微软雅黑" panose="020b0503020204020204" pitchFamily="34" charset="-122"/>
              <a:ea typeface="微软雅黑" panose="020b0503020204020204" pitchFamily="34" charset="-122"/>
              <a:cs typeface="微软雅黑"/>
            </a:endParaRPr>
          </a:p>
        </p:txBody>
      </p:sp>
      <p:sp>
        <p:nvSpPr>
          <p:cNvPr id="55" name="TextBox 1"/>
          <p:cNvSpPr txBox="1"/>
          <p:nvPr/>
        </p:nvSpPr>
        <p:spPr>
          <a:xfrm>
            <a:off x="5094842" y="2589091"/>
            <a:ext cx="615553"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200">
                <a:solidFill>
                  <a:srgbClr val="141414"/>
                </a:solidFill>
                <a:latin typeface="微软雅黑" panose="020b0503020204020204" pitchFamily="34" charset="-122"/>
                <a:ea typeface="微软雅黑" panose="020b0503020204020204" pitchFamily="34" charset="-122"/>
                <a:cs typeface="微软雅黑"/>
              </a:rPr>
              <a:t>数据技术</a:t>
            </a:r>
            <a:endParaRPr lang="en-US" altLang="zh-CN" sz="1200">
              <a:solidFill>
                <a:srgbClr val="141414"/>
              </a:solidFill>
              <a:latin typeface="微软雅黑" panose="020b0503020204020204" pitchFamily="34" charset="-122"/>
              <a:ea typeface="微软雅黑" panose="020b0503020204020204" pitchFamily="34" charset="-122"/>
              <a:cs typeface="微软雅黑"/>
            </a:endParaRPr>
          </a:p>
        </p:txBody>
      </p:sp>
      <p:sp>
        <p:nvSpPr>
          <p:cNvPr id="56" name="TextBox 1"/>
          <p:cNvSpPr txBox="1"/>
          <p:nvPr/>
        </p:nvSpPr>
        <p:spPr>
          <a:xfrm>
            <a:off x="5135668" y="1810846"/>
            <a:ext cx="615553"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200">
                <a:solidFill>
                  <a:srgbClr val="141414"/>
                </a:solidFill>
                <a:latin typeface="微软雅黑" panose="020b0503020204020204" pitchFamily="34" charset="-122"/>
                <a:ea typeface="微软雅黑" panose="020b0503020204020204" pitchFamily="34" charset="-122"/>
                <a:cs typeface="微软雅黑"/>
              </a:rPr>
              <a:t>数据变现</a:t>
            </a:r>
            <a:endParaRPr lang="en-US" altLang="zh-CN" sz="1200">
              <a:solidFill>
                <a:srgbClr val="141414"/>
              </a:solidFill>
              <a:latin typeface="微软雅黑" panose="020b0503020204020204" pitchFamily="34" charset="-122"/>
              <a:ea typeface="微软雅黑" panose="020b0503020204020204" pitchFamily="34" charset="-122"/>
              <a:cs typeface="微软雅黑"/>
            </a:endParaRPr>
          </a:p>
        </p:txBody>
      </p:sp>
      <p:sp>
        <p:nvSpPr>
          <p:cNvPr id="57" name="TextBox 1"/>
          <p:cNvSpPr txBox="1"/>
          <p:nvPr/>
        </p:nvSpPr>
        <p:spPr>
          <a:xfrm>
            <a:off x="1817070" y="3839598"/>
            <a:ext cx="1615827"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数据的快速入库</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58" name="TextBox 1"/>
          <p:cNvSpPr txBox="1"/>
          <p:nvPr/>
        </p:nvSpPr>
        <p:spPr>
          <a:xfrm>
            <a:off x="2930709" y="2842032"/>
            <a:ext cx="923330"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深度挖掘</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
        <p:nvSpPr>
          <p:cNvPr id="59" name="TextBox 1"/>
          <p:cNvSpPr txBox="1"/>
          <p:nvPr/>
        </p:nvSpPr>
        <p:spPr>
          <a:xfrm>
            <a:off x="2122801" y="3252243"/>
            <a:ext cx="1615827" cy="251339"/>
          </a:xfrm>
          <a:prstGeom prst="rect">
            <a:avLst/>
          </a:prstGeom>
          <a:noFill/>
        </p:spPr>
        <p:txBody>
          <a:bodyPr wrap="none" lIns="0" tIns="0" rIns="0" bIns="45708"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051">
              <a:lnSpc>
                <a:spcPts val="1600"/>
              </a:lnSpc>
            </a:pPr>
            <a:r>
              <a:rPr lang="zh-CN" altLang="en-US" sz="1800">
                <a:solidFill>
                  <a:srgbClr val="141414"/>
                </a:solidFill>
                <a:latin typeface="微软雅黑" panose="020b0503020204020204" pitchFamily="34" charset="-122"/>
                <a:ea typeface="微软雅黑" panose="020b0503020204020204" pitchFamily="34" charset="-122"/>
                <a:cs typeface="微软雅黑"/>
              </a:rPr>
              <a:t>实时统计和检索</a:t>
            </a:r>
            <a:endParaRPr lang="en-US" altLang="zh-CN" sz="1800">
              <a:solidFill>
                <a:srgbClr val="141414"/>
              </a:solidFill>
              <a:latin typeface="微软雅黑" panose="020b0503020204020204" pitchFamily="34" charset="-122"/>
              <a:ea typeface="微软雅黑" panose="020b0503020204020204" pitchFamily="34" charset="-122"/>
              <a:cs typeface="微软雅黑"/>
            </a:endParaRPr>
          </a:p>
        </p:txBody>
      </p:sp>
    </p:spTree>
    <p:extLst>
      <p:ext uri="{BB962C8B-B14F-4D97-AF65-F5344CB8AC3E}">
        <p14:creationId xmlns:p14="http://schemas.microsoft.com/office/powerpoint/2010/main" val="2409673414"/>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 name="Freeform 64"/>
          <p:cNvSpPr/>
          <p:nvPr/>
        </p:nvSpPr>
        <p:spPr>
          <a:xfrm>
            <a:off x="6500215" y="1165123"/>
            <a:ext cx="996923" cy="3294366"/>
          </a:xfrm>
          <a:custGeom>
            <a:gdLst>
              <a:gd name="connsiteX0" fmla="*/ 0 w 1901229"/>
              <a:gd name="connsiteY0" fmla="*/ 190123 h 4402667"/>
              <a:gd name="connsiteX1" fmla="*/ 55686 w 1901229"/>
              <a:gd name="connsiteY1" fmla="*/ 55686 h 4402667"/>
              <a:gd name="connsiteX2" fmla="*/ 190123 w 1901229"/>
              <a:gd name="connsiteY2" fmla="*/ 0 h 4402667"/>
              <a:gd name="connsiteX3" fmla="*/ 1711106 w 1901229"/>
              <a:gd name="connsiteY3" fmla="*/ 0 h 4402667"/>
              <a:gd name="connsiteX4" fmla="*/ 1845543 w 1901229"/>
              <a:gd name="connsiteY4" fmla="*/ 55686 h 4402667"/>
              <a:gd name="connsiteX5" fmla="*/ 1901229 w 1901229"/>
              <a:gd name="connsiteY5" fmla="*/ 190123 h 4402667"/>
              <a:gd name="connsiteX6" fmla="*/ 1901229 w 1901229"/>
              <a:gd name="connsiteY6" fmla="*/ 4212544 h 4402667"/>
              <a:gd name="connsiteX7" fmla="*/ 1845543 w 1901229"/>
              <a:gd name="connsiteY7" fmla="*/ 4346981 h 4402667"/>
              <a:gd name="connsiteX8" fmla="*/ 1711106 w 1901229"/>
              <a:gd name="connsiteY8" fmla="*/ 4402667 h 4402667"/>
              <a:gd name="connsiteX9" fmla="*/ 190123 w 1901229"/>
              <a:gd name="connsiteY9" fmla="*/ 4402667 h 4402667"/>
              <a:gd name="connsiteX10" fmla="*/ 55686 w 1901229"/>
              <a:gd name="connsiteY10" fmla="*/ 4346981 h 4402667"/>
              <a:gd name="connsiteX11" fmla="*/ 0 w 1901229"/>
              <a:gd name="connsiteY11" fmla="*/ 4212544 h 4402667"/>
              <a:gd name="connsiteX12" fmla="*/ 0 w 1901229"/>
              <a:gd name="connsiteY12" fmla="*/ 190123 h 44026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229" h="4402667">
                <a:moveTo>
                  <a:pt x="0" y="190123"/>
                </a:moveTo>
                <a:cubicBezTo>
                  <a:pt x="0" y="139699"/>
                  <a:pt x="20031" y="91341"/>
                  <a:pt x="55686" y="55686"/>
                </a:cubicBezTo>
                <a:cubicBezTo>
                  <a:pt x="91341" y="20031"/>
                  <a:pt x="139700" y="0"/>
                  <a:pt x="190123" y="0"/>
                </a:cubicBezTo>
                <a:lnTo>
                  <a:pt x="1711106" y="0"/>
                </a:lnTo>
                <a:cubicBezTo>
                  <a:pt x="1761530" y="0"/>
                  <a:pt x="1809888" y="20031"/>
                  <a:pt x="1845543" y="55686"/>
                </a:cubicBezTo>
                <a:cubicBezTo>
                  <a:pt x="1881198" y="91341"/>
                  <a:pt x="1901229" y="139700"/>
                  <a:pt x="1901229" y="190123"/>
                </a:cubicBezTo>
                <a:lnTo>
                  <a:pt x="1901229" y="4212544"/>
                </a:lnTo>
                <a:cubicBezTo>
                  <a:pt x="1901229" y="4262968"/>
                  <a:pt x="1881198" y="4311326"/>
                  <a:pt x="1845543" y="4346981"/>
                </a:cubicBezTo>
                <a:cubicBezTo>
                  <a:pt x="1809888" y="4382636"/>
                  <a:pt x="1761529" y="4402667"/>
                  <a:pt x="1711106" y="4402667"/>
                </a:cubicBezTo>
                <a:lnTo>
                  <a:pt x="190123" y="4402667"/>
                </a:lnTo>
                <a:cubicBezTo>
                  <a:pt x="139699" y="4402667"/>
                  <a:pt x="91341" y="4382636"/>
                  <a:pt x="55686" y="4346981"/>
                </a:cubicBezTo>
                <a:cubicBezTo>
                  <a:pt x="20031" y="4311326"/>
                  <a:pt x="0" y="4262967"/>
                  <a:pt x="0" y="4212544"/>
                </a:cubicBezTo>
                <a:lnTo>
                  <a:pt x="0" y="190123"/>
                </a:lnTo>
                <a:close/>
              </a:path>
            </a:pathLst>
          </a:cu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spcFirstLastPara="0" vert="horz" wrap="square" lIns="36000" tIns="170688" rIns="36000" bIns="0" numCol="1" spcCol="127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1066800" eaLnBrk="1" fontAlgn="auto" latinLnBrk="0" hangingPunct="1">
              <a:lnSpc>
                <a:spcPct val="90000"/>
              </a:lnSpc>
              <a:spcBef>
                <a:spcPct val="0"/>
              </a:spcBef>
              <a:spcAft>
                <a:spcPct val="3500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业务主题层</a:t>
            </a:r>
            <a:endParaRPr kumimoji="0" 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p:txBody>
      </p:sp>
      <p:sp>
        <p:nvSpPr>
          <p:cNvPr id="66" name="Freeform 65"/>
          <p:cNvSpPr/>
          <p:nvPr/>
        </p:nvSpPr>
        <p:spPr>
          <a:xfrm>
            <a:off x="4506153" y="1165123"/>
            <a:ext cx="996923" cy="3294366"/>
          </a:xfrm>
          <a:custGeom>
            <a:gdLst>
              <a:gd name="connsiteX0" fmla="*/ 0 w 1901229"/>
              <a:gd name="connsiteY0" fmla="*/ 190123 h 4402667"/>
              <a:gd name="connsiteX1" fmla="*/ 55686 w 1901229"/>
              <a:gd name="connsiteY1" fmla="*/ 55686 h 4402667"/>
              <a:gd name="connsiteX2" fmla="*/ 190123 w 1901229"/>
              <a:gd name="connsiteY2" fmla="*/ 0 h 4402667"/>
              <a:gd name="connsiteX3" fmla="*/ 1711106 w 1901229"/>
              <a:gd name="connsiteY3" fmla="*/ 0 h 4402667"/>
              <a:gd name="connsiteX4" fmla="*/ 1845543 w 1901229"/>
              <a:gd name="connsiteY4" fmla="*/ 55686 h 4402667"/>
              <a:gd name="connsiteX5" fmla="*/ 1901229 w 1901229"/>
              <a:gd name="connsiteY5" fmla="*/ 190123 h 4402667"/>
              <a:gd name="connsiteX6" fmla="*/ 1901229 w 1901229"/>
              <a:gd name="connsiteY6" fmla="*/ 4212544 h 4402667"/>
              <a:gd name="connsiteX7" fmla="*/ 1845543 w 1901229"/>
              <a:gd name="connsiteY7" fmla="*/ 4346981 h 4402667"/>
              <a:gd name="connsiteX8" fmla="*/ 1711106 w 1901229"/>
              <a:gd name="connsiteY8" fmla="*/ 4402667 h 4402667"/>
              <a:gd name="connsiteX9" fmla="*/ 190123 w 1901229"/>
              <a:gd name="connsiteY9" fmla="*/ 4402667 h 4402667"/>
              <a:gd name="connsiteX10" fmla="*/ 55686 w 1901229"/>
              <a:gd name="connsiteY10" fmla="*/ 4346981 h 4402667"/>
              <a:gd name="connsiteX11" fmla="*/ 0 w 1901229"/>
              <a:gd name="connsiteY11" fmla="*/ 4212544 h 4402667"/>
              <a:gd name="connsiteX12" fmla="*/ 0 w 1901229"/>
              <a:gd name="connsiteY12" fmla="*/ 190123 h 44026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229" h="4402667">
                <a:moveTo>
                  <a:pt x="0" y="190123"/>
                </a:moveTo>
                <a:cubicBezTo>
                  <a:pt x="0" y="139699"/>
                  <a:pt x="20031" y="91341"/>
                  <a:pt x="55686" y="55686"/>
                </a:cubicBezTo>
                <a:cubicBezTo>
                  <a:pt x="91341" y="20031"/>
                  <a:pt x="139700" y="0"/>
                  <a:pt x="190123" y="0"/>
                </a:cubicBezTo>
                <a:lnTo>
                  <a:pt x="1711106" y="0"/>
                </a:lnTo>
                <a:cubicBezTo>
                  <a:pt x="1761530" y="0"/>
                  <a:pt x="1809888" y="20031"/>
                  <a:pt x="1845543" y="55686"/>
                </a:cubicBezTo>
                <a:cubicBezTo>
                  <a:pt x="1881198" y="91341"/>
                  <a:pt x="1901229" y="139700"/>
                  <a:pt x="1901229" y="190123"/>
                </a:cubicBezTo>
                <a:lnTo>
                  <a:pt x="1901229" y="4212544"/>
                </a:lnTo>
                <a:cubicBezTo>
                  <a:pt x="1901229" y="4262968"/>
                  <a:pt x="1881198" y="4311326"/>
                  <a:pt x="1845543" y="4346981"/>
                </a:cubicBezTo>
                <a:cubicBezTo>
                  <a:pt x="1809888" y="4382636"/>
                  <a:pt x="1761529" y="4402667"/>
                  <a:pt x="1711106" y="4402667"/>
                </a:cubicBezTo>
                <a:lnTo>
                  <a:pt x="190123" y="4402667"/>
                </a:lnTo>
                <a:cubicBezTo>
                  <a:pt x="139699" y="4402667"/>
                  <a:pt x="91341" y="4382636"/>
                  <a:pt x="55686" y="4346981"/>
                </a:cubicBezTo>
                <a:cubicBezTo>
                  <a:pt x="20031" y="4311326"/>
                  <a:pt x="0" y="4262967"/>
                  <a:pt x="0" y="4212544"/>
                </a:cubicBezTo>
                <a:lnTo>
                  <a:pt x="0" y="190123"/>
                </a:lnTo>
                <a:close/>
              </a:path>
            </a:pathLst>
          </a:cu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spcFirstLastPara="0" vert="horz" wrap="square" lIns="36000" tIns="170688" rIns="36000" bIns="0" numCol="1" spcCol="127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1066800" eaLnBrk="1" fontAlgn="auto" latinLnBrk="0" hangingPunct="1">
              <a:lnSpc>
                <a:spcPct val="90000"/>
              </a:lnSpc>
              <a:spcBef>
                <a:spcPct val="0"/>
              </a:spcBef>
              <a:spcAft>
                <a:spcPct val="3500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业务语义层</a:t>
            </a:r>
            <a:endParaRPr kumimoji="0" 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p:txBody>
      </p:sp>
      <p:sp>
        <p:nvSpPr>
          <p:cNvPr id="67" name="Freeform 66"/>
          <p:cNvSpPr/>
          <p:nvPr/>
        </p:nvSpPr>
        <p:spPr>
          <a:xfrm>
            <a:off x="2512077" y="1165123"/>
            <a:ext cx="996923" cy="3294366"/>
          </a:xfrm>
          <a:custGeom>
            <a:gdLst>
              <a:gd name="connsiteX0" fmla="*/ 0 w 1901229"/>
              <a:gd name="connsiteY0" fmla="*/ 190123 h 4402667"/>
              <a:gd name="connsiteX1" fmla="*/ 55686 w 1901229"/>
              <a:gd name="connsiteY1" fmla="*/ 55686 h 4402667"/>
              <a:gd name="connsiteX2" fmla="*/ 190123 w 1901229"/>
              <a:gd name="connsiteY2" fmla="*/ 0 h 4402667"/>
              <a:gd name="connsiteX3" fmla="*/ 1711106 w 1901229"/>
              <a:gd name="connsiteY3" fmla="*/ 0 h 4402667"/>
              <a:gd name="connsiteX4" fmla="*/ 1845543 w 1901229"/>
              <a:gd name="connsiteY4" fmla="*/ 55686 h 4402667"/>
              <a:gd name="connsiteX5" fmla="*/ 1901229 w 1901229"/>
              <a:gd name="connsiteY5" fmla="*/ 190123 h 4402667"/>
              <a:gd name="connsiteX6" fmla="*/ 1901229 w 1901229"/>
              <a:gd name="connsiteY6" fmla="*/ 4212544 h 4402667"/>
              <a:gd name="connsiteX7" fmla="*/ 1845543 w 1901229"/>
              <a:gd name="connsiteY7" fmla="*/ 4346981 h 4402667"/>
              <a:gd name="connsiteX8" fmla="*/ 1711106 w 1901229"/>
              <a:gd name="connsiteY8" fmla="*/ 4402667 h 4402667"/>
              <a:gd name="connsiteX9" fmla="*/ 190123 w 1901229"/>
              <a:gd name="connsiteY9" fmla="*/ 4402667 h 4402667"/>
              <a:gd name="connsiteX10" fmla="*/ 55686 w 1901229"/>
              <a:gd name="connsiteY10" fmla="*/ 4346981 h 4402667"/>
              <a:gd name="connsiteX11" fmla="*/ 0 w 1901229"/>
              <a:gd name="connsiteY11" fmla="*/ 4212544 h 4402667"/>
              <a:gd name="connsiteX12" fmla="*/ 0 w 1901229"/>
              <a:gd name="connsiteY12" fmla="*/ 190123 h 44026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229" h="4402667">
                <a:moveTo>
                  <a:pt x="0" y="190123"/>
                </a:moveTo>
                <a:cubicBezTo>
                  <a:pt x="0" y="139699"/>
                  <a:pt x="20031" y="91341"/>
                  <a:pt x="55686" y="55686"/>
                </a:cubicBezTo>
                <a:cubicBezTo>
                  <a:pt x="91341" y="20031"/>
                  <a:pt x="139700" y="0"/>
                  <a:pt x="190123" y="0"/>
                </a:cubicBezTo>
                <a:lnTo>
                  <a:pt x="1711106" y="0"/>
                </a:lnTo>
                <a:cubicBezTo>
                  <a:pt x="1761530" y="0"/>
                  <a:pt x="1809888" y="20031"/>
                  <a:pt x="1845543" y="55686"/>
                </a:cubicBezTo>
                <a:cubicBezTo>
                  <a:pt x="1881198" y="91341"/>
                  <a:pt x="1901229" y="139700"/>
                  <a:pt x="1901229" y="190123"/>
                </a:cubicBezTo>
                <a:lnTo>
                  <a:pt x="1901229" y="4212544"/>
                </a:lnTo>
                <a:cubicBezTo>
                  <a:pt x="1901229" y="4262968"/>
                  <a:pt x="1881198" y="4311326"/>
                  <a:pt x="1845543" y="4346981"/>
                </a:cubicBezTo>
                <a:cubicBezTo>
                  <a:pt x="1809888" y="4382636"/>
                  <a:pt x="1761529" y="4402667"/>
                  <a:pt x="1711106" y="4402667"/>
                </a:cubicBezTo>
                <a:lnTo>
                  <a:pt x="190123" y="4402667"/>
                </a:lnTo>
                <a:cubicBezTo>
                  <a:pt x="139699" y="4402667"/>
                  <a:pt x="91341" y="4382636"/>
                  <a:pt x="55686" y="4346981"/>
                </a:cubicBezTo>
                <a:cubicBezTo>
                  <a:pt x="20031" y="4311326"/>
                  <a:pt x="0" y="4262967"/>
                  <a:pt x="0" y="4212544"/>
                </a:cubicBezTo>
                <a:lnTo>
                  <a:pt x="0" y="190123"/>
                </a:lnTo>
                <a:close/>
              </a:path>
            </a:pathLst>
          </a:custGeom>
          <a:gradFill rotWithShape="1">
            <a:gsLst>
              <a:gs pos="0">
                <a:srgbClr val="E0301E">
                  <a:tint val="50000"/>
                  <a:satMod val="300000"/>
                </a:srgbClr>
              </a:gs>
              <a:gs pos="35000">
                <a:srgbClr val="E0301E">
                  <a:tint val="37000"/>
                  <a:satMod val="300000"/>
                </a:srgbClr>
              </a:gs>
              <a:gs pos="100000">
                <a:srgbClr val="E0301E">
                  <a:tint val="15000"/>
                  <a:satMod val="350000"/>
                </a:srgbClr>
              </a:gs>
            </a:gsLst>
            <a:lin ang="16200000" scaled="1"/>
          </a:gradFill>
          <a:ln w="9525" cap="flat" cmpd="sng" algn="ctr">
            <a:solidFill>
              <a:srgbClr val="E0301E">
                <a:shade val="95000"/>
                <a:satMod val="105000"/>
              </a:srgbClr>
            </a:solidFill>
            <a:prstDash val="solid"/>
          </a:ln>
          <a:effectLst>
            <a:outerShdw blurRad="40000" dist="20000" dir="5400000" rotWithShape="0">
              <a:srgbClr val="000000">
                <a:alpha val="38000"/>
              </a:srgbClr>
            </a:outerShdw>
          </a:effectLst>
        </p:spPr>
        <p:txBody>
          <a:bodyPr spcFirstLastPara="0" vert="horz" wrap="square" lIns="36000" tIns="170688" rIns="36000" bIns="0" numCol="1" spcCol="127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1066800" eaLnBrk="1" fontAlgn="auto" latinLnBrk="0" hangingPunct="1">
              <a:lnSpc>
                <a:spcPct val="90000"/>
              </a:lnSpc>
              <a:spcBef>
                <a:spcPct val="0"/>
              </a:spcBef>
              <a:spcAft>
                <a:spcPct val="3500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技术规范层</a:t>
            </a:r>
            <a:endParaRPr kumimoji="0" 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p:txBody>
      </p:sp>
      <p:sp>
        <p:nvSpPr>
          <p:cNvPr id="68" name="Title 1"/>
          <p:cNvSpPr txBox="1"/>
          <p:nvPr/>
        </p:nvSpPr>
        <p:spPr>
          <a:xfrm>
            <a:off x="408169" y="188980"/>
            <a:ext cx="8077200" cy="685800"/>
          </a:xfrm>
          <a:prstGeom prst="rect">
            <a:avLst/>
          </a:prstGeom>
        </p:spPr>
        <p:txBody>
          <a:bodyPr vert="horz" lIns="0" tIns="0" rIns="0" bIns="0" rtlCol="0" anchor="t" anchorCtr="0">
            <a:noAutofit/>
          </a:bodyPr>
          <a:lstStyle>
            <a:defPPr>
              <a:defRPr lang="en-US"/>
            </a:defPPr>
            <a:lvl1pPr marL="0" algn="l" defTabSz="914400" rtl="0" eaLnBrk="1" latinLnBrk="0" hangingPunct="1">
              <a:lnSpc>
                <a:spcPct val="100000"/>
              </a:lnSpc>
              <a:spcBef>
                <a:spcPct val="0"/>
              </a:spcBef>
              <a:buNone/>
              <a:defRPr sz="2400" b="1" i="1" kern="120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zh-CN" altLang="en-US" i="0" smtClean="0">
                <a:ea typeface="黑体"/>
                <a:cs typeface="黑体"/>
              </a:rPr>
              <a:t>大数据分析实现方法论</a:t>
            </a:r>
            <a:endParaRPr lang="en-US" i="0">
              <a:ea typeface="黑体"/>
              <a:cs typeface="黑体"/>
            </a:endParaRPr>
          </a:p>
        </p:txBody>
      </p:sp>
      <p:sp>
        <p:nvSpPr>
          <p:cNvPr id="69" name="Freeform 68"/>
          <p:cNvSpPr/>
          <p:nvPr/>
        </p:nvSpPr>
        <p:spPr>
          <a:xfrm>
            <a:off x="7563810" y="1165123"/>
            <a:ext cx="864000" cy="3294366"/>
          </a:xfrm>
          <a:custGeom>
            <a:gdLst>
              <a:gd name="connsiteX0" fmla="*/ 0 w 1901229"/>
              <a:gd name="connsiteY0" fmla="*/ 190123 h 4402667"/>
              <a:gd name="connsiteX1" fmla="*/ 55686 w 1901229"/>
              <a:gd name="connsiteY1" fmla="*/ 55686 h 4402667"/>
              <a:gd name="connsiteX2" fmla="*/ 190123 w 1901229"/>
              <a:gd name="connsiteY2" fmla="*/ 0 h 4402667"/>
              <a:gd name="connsiteX3" fmla="*/ 1711106 w 1901229"/>
              <a:gd name="connsiteY3" fmla="*/ 0 h 4402667"/>
              <a:gd name="connsiteX4" fmla="*/ 1845543 w 1901229"/>
              <a:gd name="connsiteY4" fmla="*/ 55686 h 4402667"/>
              <a:gd name="connsiteX5" fmla="*/ 1901229 w 1901229"/>
              <a:gd name="connsiteY5" fmla="*/ 190123 h 4402667"/>
              <a:gd name="connsiteX6" fmla="*/ 1901229 w 1901229"/>
              <a:gd name="connsiteY6" fmla="*/ 4212544 h 4402667"/>
              <a:gd name="connsiteX7" fmla="*/ 1845543 w 1901229"/>
              <a:gd name="connsiteY7" fmla="*/ 4346981 h 4402667"/>
              <a:gd name="connsiteX8" fmla="*/ 1711106 w 1901229"/>
              <a:gd name="connsiteY8" fmla="*/ 4402667 h 4402667"/>
              <a:gd name="connsiteX9" fmla="*/ 190123 w 1901229"/>
              <a:gd name="connsiteY9" fmla="*/ 4402667 h 4402667"/>
              <a:gd name="connsiteX10" fmla="*/ 55686 w 1901229"/>
              <a:gd name="connsiteY10" fmla="*/ 4346981 h 4402667"/>
              <a:gd name="connsiteX11" fmla="*/ 0 w 1901229"/>
              <a:gd name="connsiteY11" fmla="*/ 4212544 h 4402667"/>
              <a:gd name="connsiteX12" fmla="*/ 0 w 1901229"/>
              <a:gd name="connsiteY12" fmla="*/ 190123 h 44026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229" h="4402667">
                <a:moveTo>
                  <a:pt x="0" y="190123"/>
                </a:moveTo>
                <a:cubicBezTo>
                  <a:pt x="0" y="139699"/>
                  <a:pt x="20031" y="91341"/>
                  <a:pt x="55686" y="55686"/>
                </a:cubicBezTo>
                <a:cubicBezTo>
                  <a:pt x="91341" y="20031"/>
                  <a:pt x="139700" y="0"/>
                  <a:pt x="190123" y="0"/>
                </a:cubicBezTo>
                <a:lnTo>
                  <a:pt x="1711106" y="0"/>
                </a:lnTo>
                <a:cubicBezTo>
                  <a:pt x="1761530" y="0"/>
                  <a:pt x="1809888" y="20031"/>
                  <a:pt x="1845543" y="55686"/>
                </a:cubicBezTo>
                <a:cubicBezTo>
                  <a:pt x="1881198" y="91341"/>
                  <a:pt x="1901229" y="139700"/>
                  <a:pt x="1901229" y="190123"/>
                </a:cubicBezTo>
                <a:lnTo>
                  <a:pt x="1901229" y="4212544"/>
                </a:lnTo>
                <a:cubicBezTo>
                  <a:pt x="1901229" y="4262968"/>
                  <a:pt x="1881198" y="4311326"/>
                  <a:pt x="1845543" y="4346981"/>
                </a:cubicBezTo>
                <a:cubicBezTo>
                  <a:pt x="1809888" y="4382636"/>
                  <a:pt x="1761529" y="4402667"/>
                  <a:pt x="1711106" y="4402667"/>
                </a:cubicBezTo>
                <a:lnTo>
                  <a:pt x="190123" y="4402667"/>
                </a:lnTo>
                <a:cubicBezTo>
                  <a:pt x="139699" y="4402667"/>
                  <a:pt x="91341" y="4382636"/>
                  <a:pt x="55686" y="4346981"/>
                </a:cubicBezTo>
                <a:cubicBezTo>
                  <a:pt x="20031" y="4311326"/>
                  <a:pt x="0" y="4262967"/>
                  <a:pt x="0" y="4212544"/>
                </a:cubicBezTo>
                <a:lnTo>
                  <a:pt x="0" y="190123"/>
                </a:lnTo>
                <a:close/>
              </a:path>
            </a:pathLst>
          </a:custGeom>
          <a:solidFill>
            <a:srgbClr val="FFFFFF"/>
          </a:solidFill>
          <a:ln w="25400" cap="flat" cmpd="sng" algn="ctr">
            <a:solidFill>
              <a:srgbClr val="FFFFFF">
                <a:lumMod val="75000"/>
              </a:srgbClr>
            </a:solidFill>
            <a:prstDash val="dash"/>
          </a:ln>
          <a:effectLst/>
        </p:spPr>
        <p:txBody>
          <a:bodyPr spcFirstLastPara="0" vert="horz" wrap="square" lIns="36000" tIns="170688" rIns="36000" bIns="0" numCol="1" spcCol="127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1066800" eaLnBrk="1" fontAlgn="auto" latinLnBrk="0" hangingPunct="1">
              <a:lnSpc>
                <a:spcPct val="90000"/>
              </a:lnSpc>
              <a:spcBef>
                <a:spcPct val="0"/>
              </a:spcBef>
              <a:spcAft>
                <a:spcPct val="3500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大数据应用</a:t>
            </a:r>
            <a:endParaRPr kumimoji="0" lang="en-US"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p:txBody>
      </p:sp>
      <p:sp>
        <p:nvSpPr>
          <p:cNvPr id="70" name="Freeform 69"/>
          <p:cNvSpPr/>
          <p:nvPr/>
        </p:nvSpPr>
        <p:spPr>
          <a:xfrm>
            <a:off x="5569743" y="1165123"/>
            <a:ext cx="864000" cy="3294366"/>
          </a:xfrm>
          <a:custGeom>
            <a:gdLst>
              <a:gd name="connsiteX0" fmla="*/ 0 w 1901229"/>
              <a:gd name="connsiteY0" fmla="*/ 190123 h 4402667"/>
              <a:gd name="connsiteX1" fmla="*/ 55686 w 1901229"/>
              <a:gd name="connsiteY1" fmla="*/ 55686 h 4402667"/>
              <a:gd name="connsiteX2" fmla="*/ 190123 w 1901229"/>
              <a:gd name="connsiteY2" fmla="*/ 0 h 4402667"/>
              <a:gd name="connsiteX3" fmla="*/ 1711106 w 1901229"/>
              <a:gd name="connsiteY3" fmla="*/ 0 h 4402667"/>
              <a:gd name="connsiteX4" fmla="*/ 1845543 w 1901229"/>
              <a:gd name="connsiteY4" fmla="*/ 55686 h 4402667"/>
              <a:gd name="connsiteX5" fmla="*/ 1901229 w 1901229"/>
              <a:gd name="connsiteY5" fmla="*/ 190123 h 4402667"/>
              <a:gd name="connsiteX6" fmla="*/ 1901229 w 1901229"/>
              <a:gd name="connsiteY6" fmla="*/ 4212544 h 4402667"/>
              <a:gd name="connsiteX7" fmla="*/ 1845543 w 1901229"/>
              <a:gd name="connsiteY7" fmla="*/ 4346981 h 4402667"/>
              <a:gd name="connsiteX8" fmla="*/ 1711106 w 1901229"/>
              <a:gd name="connsiteY8" fmla="*/ 4402667 h 4402667"/>
              <a:gd name="connsiteX9" fmla="*/ 190123 w 1901229"/>
              <a:gd name="connsiteY9" fmla="*/ 4402667 h 4402667"/>
              <a:gd name="connsiteX10" fmla="*/ 55686 w 1901229"/>
              <a:gd name="connsiteY10" fmla="*/ 4346981 h 4402667"/>
              <a:gd name="connsiteX11" fmla="*/ 0 w 1901229"/>
              <a:gd name="connsiteY11" fmla="*/ 4212544 h 4402667"/>
              <a:gd name="connsiteX12" fmla="*/ 0 w 1901229"/>
              <a:gd name="connsiteY12" fmla="*/ 190123 h 44026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229" h="4402667">
                <a:moveTo>
                  <a:pt x="0" y="190123"/>
                </a:moveTo>
                <a:cubicBezTo>
                  <a:pt x="0" y="139699"/>
                  <a:pt x="20031" y="91341"/>
                  <a:pt x="55686" y="55686"/>
                </a:cubicBezTo>
                <a:cubicBezTo>
                  <a:pt x="91341" y="20031"/>
                  <a:pt x="139700" y="0"/>
                  <a:pt x="190123" y="0"/>
                </a:cubicBezTo>
                <a:lnTo>
                  <a:pt x="1711106" y="0"/>
                </a:lnTo>
                <a:cubicBezTo>
                  <a:pt x="1761530" y="0"/>
                  <a:pt x="1809888" y="20031"/>
                  <a:pt x="1845543" y="55686"/>
                </a:cubicBezTo>
                <a:cubicBezTo>
                  <a:pt x="1881198" y="91341"/>
                  <a:pt x="1901229" y="139700"/>
                  <a:pt x="1901229" y="190123"/>
                </a:cubicBezTo>
                <a:lnTo>
                  <a:pt x="1901229" y="4212544"/>
                </a:lnTo>
                <a:cubicBezTo>
                  <a:pt x="1901229" y="4262968"/>
                  <a:pt x="1881198" y="4311326"/>
                  <a:pt x="1845543" y="4346981"/>
                </a:cubicBezTo>
                <a:cubicBezTo>
                  <a:pt x="1809888" y="4382636"/>
                  <a:pt x="1761529" y="4402667"/>
                  <a:pt x="1711106" y="4402667"/>
                </a:cubicBezTo>
                <a:lnTo>
                  <a:pt x="190123" y="4402667"/>
                </a:lnTo>
                <a:cubicBezTo>
                  <a:pt x="139699" y="4402667"/>
                  <a:pt x="91341" y="4382636"/>
                  <a:pt x="55686" y="4346981"/>
                </a:cubicBezTo>
                <a:cubicBezTo>
                  <a:pt x="20031" y="4311326"/>
                  <a:pt x="0" y="4262967"/>
                  <a:pt x="0" y="4212544"/>
                </a:cubicBezTo>
                <a:lnTo>
                  <a:pt x="0" y="190123"/>
                </a:lnTo>
                <a:close/>
              </a:path>
            </a:pathLst>
          </a:custGeom>
          <a:solidFill>
            <a:srgbClr val="FFFFFF"/>
          </a:solidFill>
          <a:ln w="25400" cap="flat" cmpd="sng" algn="ctr">
            <a:solidFill>
              <a:srgbClr val="E0301E"/>
            </a:solidFill>
            <a:prstDash val="dash"/>
          </a:ln>
          <a:effectLst/>
        </p:spPr>
        <p:txBody>
          <a:bodyPr spcFirstLastPara="0" vert="horz" wrap="square" lIns="36000" tIns="170688" rIns="36000" bIns="0" numCol="1" spcCol="127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1066800" eaLnBrk="1" fontAlgn="auto" latinLnBrk="0" hangingPunct="1">
              <a:lnSpc>
                <a:spcPct val="90000"/>
              </a:lnSpc>
              <a:spcBef>
                <a:spcPct val="0"/>
              </a:spcBef>
              <a:spcAft>
                <a:spcPct val="3500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挖掘加工</a:t>
            </a:r>
            <a:endParaRPr kumimoji="0" lang="en-US"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p:txBody>
      </p:sp>
      <p:sp>
        <p:nvSpPr>
          <p:cNvPr id="71" name="Freeform 70"/>
          <p:cNvSpPr/>
          <p:nvPr/>
        </p:nvSpPr>
        <p:spPr>
          <a:xfrm>
            <a:off x="3575675" y="1165123"/>
            <a:ext cx="864000" cy="3294366"/>
          </a:xfrm>
          <a:custGeom>
            <a:gdLst>
              <a:gd name="connsiteX0" fmla="*/ 0 w 1901229"/>
              <a:gd name="connsiteY0" fmla="*/ 190123 h 4402667"/>
              <a:gd name="connsiteX1" fmla="*/ 55686 w 1901229"/>
              <a:gd name="connsiteY1" fmla="*/ 55686 h 4402667"/>
              <a:gd name="connsiteX2" fmla="*/ 190123 w 1901229"/>
              <a:gd name="connsiteY2" fmla="*/ 0 h 4402667"/>
              <a:gd name="connsiteX3" fmla="*/ 1711106 w 1901229"/>
              <a:gd name="connsiteY3" fmla="*/ 0 h 4402667"/>
              <a:gd name="connsiteX4" fmla="*/ 1845543 w 1901229"/>
              <a:gd name="connsiteY4" fmla="*/ 55686 h 4402667"/>
              <a:gd name="connsiteX5" fmla="*/ 1901229 w 1901229"/>
              <a:gd name="connsiteY5" fmla="*/ 190123 h 4402667"/>
              <a:gd name="connsiteX6" fmla="*/ 1901229 w 1901229"/>
              <a:gd name="connsiteY6" fmla="*/ 4212544 h 4402667"/>
              <a:gd name="connsiteX7" fmla="*/ 1845543 w 1901229"/>
              <a:gd name="connsiteY7" fmla="*/ 4346981 h 4402667"/>
              <a:gd name="connsiteX8" fmla="*/ 1711106 w 1901229"/>
              <a:gd name="connsiteY8" fmla="*/ 4402667 h 4402667"/>
              <a:gd name="connsiteX9" fmla="*/ 190123 w 1901229"/>
              <a:gd name="connsiteY9" fmla="*/ 4402667 h 4402667"/>
              <a:gd name="connsiteX10" fmla="*/ 55686 w 1901229"/>
              <a:gd name="connsiteY10" fmla="*/ 4346981 h 4402667"/>
              <a:gd name="connsiteX11" fmla="*/ 0 w 1901229"/>
              <a:gd name="connsiteY11" fmla="*/ 4212544 h 4402667"/>
              <a:gd name="connsiteX12" fmla="*/ 0 w 1901229"/>
              <a:gd name="connsiteY12" fmla="*/ 190123 h 44026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229" h="4402667">
                <a:moveTo>
                  <a:pt x="0" y="190123"/>
                </a:moveTo>
                <a:cubicBezTo>
                  <a:pt x="0" y="139699"/>
                  <a:pt x="20031" y="91341"/>
                  <a:pt x="55686" y="55686"/>
                </a:cubicBezTo>
                <a:cubicBezTo>
                  <a:pt x="91341" y="20031"/>
                  <a:pt x="139700" y="0"/>
                  <a:pt x="190123" y="0"/>
                </a:cubicBezTo>
                <a:lnTo>
                  <a:pt x="1711106" y="0"/>
                </a:lnTo>
                <a:cubicBezTo>
                  <a:pt x="1761530" y="0"/>
                  <a:pt x="1809888" y="20031"/>
                  <a:pt x="1845543" y="55686"/>
                </a:cubicBezTo>
                <a:cubicBezTo>
                  <a:pt x="1881198" y="91341"/>
                  <a:pt x="1901229" y="139700"/>
                  <a:pt x="1901229" y="190123"/>
                </a:cubicBezTo>
                <a:lnTo>
                  <a:pt x="1901229" y="4212544"/>
                </a:lnTo>
                <a:cubicBezTo>
                  <a:pt x="1901229" y="4262968"/>
                  <a:pt x="1881198" y="4311326"/>
                  <a:pt x="1845543" y="4346981"/>
                </a:cubicBezTo>
                <a:cubicBezTo>
                  <a:pt x="1809888" y="4382636"/>
                  <a:pt x="1761529" y="4402667"/>
                  <a:pt x="1711106" y="4402667"/>
                </a:cubicBezTo>
                <a:lnTo>
                  <a:pt x="190123" y="4402667"/>
                </a:lnTo>
                <a:cubicBezTo>
                  <a:pt x="139699" y="4402667"/>
                  <a:pt x="91341" y="4382636"/>
                  <a:pt x="55686" y="4346981"/>
                </a:cubicBezTo>
                <a:cubicBezTo>
                  <a:pt x="20031" y="4311326"/>
                  <a:pt x="0" y="4262967"/>
                  <a:pt x="0" y="4212544"/>
                </a:cubicBezTo>
                <a:lnTo>
                  <a:pt x="0" y="190123"/>
                </a:lnTo>
                <a:close/>
              </a:path>
            </a:pathLst>
          </a:custGeom>
          <a:solidFill>
            <a:srgbClr val="FFFFFF"/>
          </a:solidFill>
          <a:ln w="25400" cap="flat" cmpd="sng" algn="ctr">
            <a:solidFill>
              <a:srgbClr val="E0301E"/>
            </a:solidFill>
            <a:prstDash val="dash"/>
          </a:ln>
          <a:effectLst/>
        </p:spPr>
        <p:txBody>
          <a:bodyPr spcFirstLastPara="0" vert="horz" wrap="square" lIns="36000" tIns="170688" rIns="36000" bIns="0" numCol="1" spcCol="127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1066800" eaLnBrk="1" fontAlgn="auto" latinLnBrk="0" hangingPunct="1">
              <a:lnSpc>
                <a:spcPct val="90000"/>
              </a:lnSpc>
              <a:spcBef>
                <a:spcPct val="0"/>
              </a:spcBef>
              <a:spcAft>
                <a:spcPct val="3500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文本分析</a:t>
            </a:r>
            <a:endParaRPr kumimoji="0" lang="en-US"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p:txBody>
      </p:sp>
      <p:sp>
        <p:nvSpPr>
          <p:cNvPr id="72" name="Freeform 71"/>
          <p:cNvSpPr/>
          <p:nvPr/>
        </p:nvSpPr>
        <p:spPr>
          <a:xfrm>
            <a:off x="1581511" y="1165123"/>
            <a:ext cx="864000" cy="3294366"/>
          </a:xfrm>
          <a:custGeom>
            <a:gdLst>
              <a:gd name="connsiteX0" fmla="*/ 0 w 1901229"/>
              <a:gd name="connsiteY0" fmla="*/ 190123 h 4402667"/>
              <a:gd name="connsiteX1" fmla="*/ 55686 w 1901229"/>
              <a:gd name="connsiteY1" fmla="*/ 55686 h 4402667"/>
              <a:gd name="connsiteX2" fmla="*/ 190123 w 1901229"/>
              <a:gd name="connsiteY2" fmla="*/ 0 h 4402667"/>
              <a:gd name="connsiteX3" fmla="*/ 1711106 w 1901229"/>
              <a:gd name="connsiteY3" fmla="*/ 0 h 4402667"/>
              <a:gd name="connsiteX4" fmla="*/ 1845543 w 1901229"/>
              <a:gd name="connsiteY4" fmla="*/ 55686 h 4402667"/>
              <a:gd name="connsiteX5" fmla="*/ 1901229 w 1901229"/>
              <a:gd name="connsiteY5" fmla="*/ 190123 h 4402667"/>
              <a:gd name="connsiteX6" fmla="*/ 1901229 w 1901229"/>
              <a:gd name="connsiteY6" fmla="*/ 4212544 h 4402667"/>
              <a:gd name="connsiteX7" fmla="*/ 1845543 w 1901229"/>
              <a:gd name="connsiteY7" fmla="*/ 4346981 h 4402667"/>
              <a:gd name="connsiteX8" fmla="*/ 1711106 w 1901229"/>
              <a:gd name="connsiteY8" fmla="*/ 4402667 h 4402667"/>
              <a:gd name="connsiteX9" fmla="*/ 190123 w 1901229"/>
              <a:gd name="connsiteY9" fmla="*/ 4402667 h 4402667"/>
              <a:gd name="connsiteX10" fmla="*/ 55686 w 1901229"/>
              <a:gd name="connsiteY10" fmla="*/ 4346981 h 4402667"/>
              <a:gd name="connsiteX11" fmla="*/ 0 w 1901229"/>
              <a:gd name="connsiteY11" fmla="*/ 4212544 h 4402667"/>
              <a:gd name="connsiteX12" fmla="*/ 0 w 1901229"/>
              <a:gd name="connsiteY12" fmla="*/ 190123 h 440266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229" h="4402667">
                <a:moveTo>
                  <a:pt x="0" y="190123"/>
                </a:moveTo>
                <a:cubicBezTo>
                  <a:pt x="0" y="139699"/>
                  <a:pt x="20031" y="91341"/>
                  <a:pt x="55686" y="55686"/>
                </a:cubicBezTo>
                <a:cubicBezTo>
                  <a:pt x="91341" y="20031"/>
                  <a:pt x="139700" y="0"/>
                  <a:pt x="190123" y="0"/>
                </a:cubicBezTo>
                <a:lnTo>
                  <a:pt x="1711106" y="0"/>
                </a:lnTo>
                <a:cubicBezTo>
                  <a:pt x="1761530" y="0"/>
                  <a:pt x="1809888" y="20031"/>
                  <a:pt x="1845543" y="55686"/>
                </a:cubicBezTo>
                <a:cubicBezTo>
                  <a:pt x="1881198" y="91341"/>
                  <a:pt x="1901229" y="139700"/>
                  <a:pt x="1901229" y="190123"/>
                </a:cubicBezTo>
                <a:lnTo>
                  <a:pt x="1901229" y="4212544"/>
                </a:lnTo>
                <a:cubicBezTo>
                  <a:pt x="1901229" y="4262968"/>
                  <a:pt x="1881198" y="4311326"/>
                  <a:pt x="1845543" y="4346981"/>
                </a:cubicBezTo>
                <a:cubicBezTo>
                  <a:pt x="1809888" y="4382636"/>
                  <a:pt x="1761529" y="4402667"/>
                  <a:pt x="1711106" y="4402667"/>
                </a:cubicBezTo>
                <a:lnTo>
                  <a:pt x="190123" y="4402667"/>
                </a:lnTo>
                <a:cubicBezTo>
                  <a:pt x="139699" y="4402667"/>
                  <a:pt x="91341" y="4382636"/>
                  <a:pt x="55686" y="4346981"/>
                </a:cubicBezTo>
                <a:cubicBezTo>
                  <a:pt x="20031" y="4311326"/>
                  <a:pt x="0" y="4262967"/>
                  <a:pt x="0" y="4212544"/>
                </a:cubicBezTo>
                <a:lnTo>
                  <a:pt x="0" y="190123"/>
                </a:lnTo>
                <a:close/>
              </a:path>
            </a:pathLst>
          </a:custGeom>
          <a:solidFill>
            <a:srgbClr val="FFFFFF"/>
          </a:solidFill>
          <a:ln w="25400" cap="flat" cmpd="sng" algn="ctr">
            <a:solidFill>
              <a:srgbClr val="E0301E"/>
            </a:solidFill>
            <a:prstDash val="dash"/>
          </a:ln>
          <a:effectLst/>
        </p:spPr>
        <p:txBody>
          <a:bodyPr spcFirstLastPara="0" vert="horz" wrap="square" lIns="36000" tIns="170688" rIns="36000" bIns="0" numCol="1" spcCol="1270" anchor="t"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1066800" eaLnBrk="1" fontAlgn="auto" latinLnBrk="0" hangingPunct="1">
              <a:lnSpc>
                <a:spcPct val="90000"/>
              </a:lnSpc>
              <a:spcBef>
                <a:spcPct val="0"/>
              </a:spcBef>
              <a:spcAft>
                <a:spcPct val="35000"/>
              </a:spcAft>
              <a:buClrTx/>
              <a:buSzTx/>
              <a:buFontTx/>
              <a:buNone/>
              <a:defRPr/>
            </a:pPr>
            <a:r>
              <a:rPr kumimoji="0" lang="zh-CN" alt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规范化处理</a:t>
            </a:r>
            <a:endParaRPr kumimoji="0" lang="en-US" sz="12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p:txBody>
      </p:sp>
      <p:sp>
        <p:nvSpPr>
          <p:cNvPr id="73" name="Rectangle 72"/>
          <p:cNvSpPr/>
          <p:nvPr/>
        </p:nvSpPr>
        <p:spPr bwMode="ltGray">
          <a:xfrm>
            <a:off x="318602" y="1543165"/>
            <a:ext cx="7178644" cy="864096"/>
          </a:xfrm>
          <a:prstGeom prst="rect">
            <a:avLst/>
          </a:prstGeom>
          <a:solidFill>
            <a:srgbClr val="FFFFFF">
              <a:alpha val="0"/>
            </a:srgbClr>
          </a:solidFill>
          <a:ln w="25400" cap="flat" cmpd="sng" algn="ctr">
            <a:solidFill>
              <a:srgbClr val="92D050"/>
            </a:solidFill>
            <a:prstDash val="dash"/>
          </a:ln>
          <a:effectLst/>
        </p:spPr>
        <p:txBody>
          <a:bodyPr vert="eaVert" rtlCol="0" anchor="b"/>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1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文本分析</a:t>
            </a:r>
            <a:endParaRPr kumimoji="0" lang="en-US" sz="1100" b="0" i="0" u="none" strike="noStrike" kern="0" cap="none" spc="0" normalizeH="0" baseline="0" noProof="0" err="1" smtClean="0">
              <a:ln>
                <a:noFill/>
              </a:ln>
              <a:solidFill>
                <a:srgbClr val="000000"/>
              </a:solidFill>
              <a:effectLst/>
              <a:uLnTx/>
              <a:uFillTx/>
              <a:latin typeface="+mj-lt"/>
              <a:ea typeface="微软雅黑" panose="020b0503020204020204" pitchFamily="34" charset="-122"/>
              <a:cs typeface="+mn-cs"/>
            </a:endParaRPr>
          </a:p>
        </p:txBody>
      </p:sp>
      <p:sp>
        <p:nvSpPr>
          <p:cNvPr id="74" name="Freeform 73"/>
          <p:cNvSpPr/>
          <p:nvPr/>
        </p:nvSpPr>
        <p:spPr>
          <a:xfrm>
            <a:off x="1581511" y="1813195"/>
            <a:ext cx="864000" cy="216024"/>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预处理</a:t>
            </a:r>
            <a:endParaRPr kumimoji="0" lang="en-US"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75" name="Rounded Rectangle 74"/>
          <p:cNvSpPr/>
          <p:nvPr/>
        </p:nvSpPr>
        <p:spPr bwMode="ltGray">
          <a:xfrm>
            <a:off x="650955" y="1813195"/>
            <a:ext cx="797627" cy="432048"/>
          </a:xfrm>
          <a:prstGeom prst="roundRect">
            <a:avLst/>
          </a:prstGeom>
          <a:solidFill>
            <a:srgbClr val="FFFFFF">
              <a:alpha val="0"/>
            </a:srgbClr>
          </a:solidFill>
          <a:ln w="25400" cap="flat" cmpd="sng" algn="ctr">
            <a:solidFill>
              <a:srgbClr val="FFB600"/>
            </a:solidFill>
            <a:prstDash val="solid"/>
          </a:ln>
          <a:effectLst/>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社交网络</a:t>
            </a:r>
            <a:endParaRPr kumimoji="0" lang="en-US" altLang="zh-CN"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网络文章</a:t>
            </a:r>
            <a:endParaRPr kumimoji="0" lang="en-US" altLang="zh-CN"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a:t>
            </a:r>
          </a:p>
        </p:txBody>
      </p:sp>
      <p:sp>
        <p:nvSpPr>
          <p:cNvPr id="76" name="Flowchart: Document 75"/>
          <p:cNvSpPr/>
          <p:nvPr/>
        </p:nvSpPr>
        <p:spPr bwMode="ltGray">
          <a:xfrm>
            <a:off x="2613719" y="1794145"/>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社交媒体文本</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77" name="Freeform 76"/>
          <p:cNvSpPr/>
          <p:nvPr/>
        </p:nvSpPr>
        <p:spPr>
          <a:xfrm>
            <a:off x="3575579" y="1625746"/>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文本分词</a:t>
            </a:r>
            <a:endParaRPr kumimoji="0" lang="en-US"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78" name="Freeform 77"/>
          <p:cNvSpPr/>
          <p:nvPr/>
        </p:nvSpPr>
        <p:spPr>
          <a:xfrm>
            <a:off x="3575579" y="1805770"/>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文本结构解析</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79" name="Freeform 78"/>
          <p:cNvSpPr/>
          <p:nvPr/>
        </p:nvSpPr>
        <p:spPr>
          <a:xfrm>
            <a:off x="3575579" y="1985794"/>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文本特征提取</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0" name="Freeform 79"/>
          <p:cNvSpPr/>
          <p:nvPr/>
        </p:nvSpPr>
        <p:spPr>
          <a:xfrm>
            <a:off x="3575579" y="2165818"/>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情感信息提取</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1" name="Flowchart: Document 80"/>
          <p:cNvSpPr/>
          <p:nvPr/>
        </p:nvSpPr>
        <p:spPr bwMode="ltGray">
          <a:xfrm>
            <a:off x="4607791" y="1597171"/>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文本语义信息</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2" name="Flowchart: Document 81"/>
          <p:cNvSpPr/>
          <p:nvPr/>
        </p:nvSpPr>
        <p:spPr bwMode="ltGray">
          <a:xfrm>
            <a:off x="4607791" y="1975213"/>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情感语义信息</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3" name="Freeform 82"/>
          <p:cNvSpPr/>
          <p:nvPr/>
        </p:nvSpPr>
        <p:spPr>
          <a:xfrm>
            <a:off x="5569743" y="1711471"/>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文本分类</a:t>
            </a:r>
            <a:r>
              <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&amp;</a:t>
            </a: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聚类</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4" name="Freeform 83"/>
          <p:cNvSpPr/>
          <p:nvPr/>
        </p:nvSpPr>
        <p:spPr>
          <a:xfrm>
            <a:off x="5569743" y="1891495"/>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情感信息分类</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5" name="Freeform 84"/>
          <p:cNvSpPr/>
          <p:nvPr/>
        </p:nvSpPr>
        <p:spPr>
          <a:xfrm>
            <a:off x="5569743" y="2071519"/>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挖掘模型</a:t>
            </a:r>
            <a:r>
              <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&amp;</a:t>
            </a: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算法</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6" name="Flowchart: Document 85"/>
          <p:cNvSpPr/>
          <p:nvPr/>
        </p:nvSpPr>
        <p:spPr bwMode="ltGray">
          <a:xfrm>
            <a:off x="6590129" y="1813195"/>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主题分析信息</a:t>
            </a:r>
            <a:endPar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87" name="Freeform 86"/>
          <p:cNvSpPr/>
          <p:nvPr/>
        </p:nvSpPr>
        <p:spPr>
          <a:xfrm>
            <a:off x="7563714" y="1597171"/>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知识库管理</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8" name="Freeform 87"/>
          <p:cNvSpPr/>
          <p:nvPr/>
        </p:nvSpPr>
        <p:spPr>
          <a:xfrm>
            <a:off x="7563714" y="1752442"/>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自动文本分类</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89" name="Freeform 88"/>
          <p:cNvSpPr/>
          <p:nvPr/>
        </p:nvSpPr>
        <p:spPr>
          <a:xfrm>
            <a:off x="7563714" y="1907713"/>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索引和搜索</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90" name="Freeform 89"/>
          <p:cNvSpPr/>
          <p:nvPr/>
        </p:nvSpPr>
        <p:spPr>
          <a:xfrm>
            <a:off x="7563714" y="2062984"/>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舆情分析</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91" name="Freeform 90"/>
          <p:cNvSpPr/>
          <p:nvPr/>
        </p:nvSpPr>
        <p:spPr>
          <a:xfrm>
            <a:off x="7563714" y="2218255"/>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趋势分析</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92" name="Rectangle 91"/>
          <p:cNvSpPr/>
          <p:nvPr/>
        </p:nvSpPr>
        <p:spPr bwMode="ltGray">
          <a:xfrm>
            <a:off x="318602" y="2461267"/>
            <a:ext cx="7178644" cy="1026114"/>
          </a:xfrm>
          <a:prstGeom prst="rect">
            <a:avLst/>
          </a:prstGeom>
          <a:solidFill>
            <a:srgbClr val="FFFFFF">
              <a:alpha val="0"/>
            </a:srgbClr>
          </a:solidFill>
          <a:ln w="25400" cap="flat" cmpd="sng" algn="ctr">
            <a:solidFill>
              <a:srgbClr val="92D050"/>
            </a:solidFill>
            <a:prstDash val="dash"/>
          </a:ln>
          <a:effectLst/>
        </p:spPr>
        <p:txBody>
          <a:bodyPr vert="eaVert" rtlCol="0" anchor="b"/>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105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语音分析</a:t>
            </a:r>
            <a:endParaRPr kumimoji="0" lang="en-US" sz="1050" b="0" i="0" u="none" strike="noStrike" kern="0" cap="none" spc="0" normalizeH="0" baseline="0" noProof="0" err="1" smtClean="0">
              <a:ln>
                <a:noFill/>
              </a:ln>
              <a:solidFill>
                <a:srgbClr val="000000"/>
              </a:solidFill>
              <a:effectLst/>
              <a:uLnTx/>
              <a:uFillTx/>
              <a:latin typeface="+mj-lt"/>
              <a:ea typeface="微软雅黑" panose="020b0503020204020204" pitchFamily="34" charset="-122"/>
              <a:cs typeface="+mn-cs"/>
            </a:endParaRPr>
          </a:p>
        </p:txBody>
      </p:sp>
      <p:sp>
        <p:nvSpPr>
          <p:cNvPr id="93" name="Rounded Rectangle 92"/>
          <p:cNvSpPr/>
          <p:nvPr/>
        </p:nvSpPr>
        <p:spPr bwMode="ltGray">
          <a:xfrm>
            <a:off x="650955" y="2785303"/>
            <a:ext cx="797627" cy="405042"/>
          </a:xfrm>
          <a:prstGeom prst="roundRect">
            <a:avLst/>
          </a:prstGeom>
          <a:solidFill>
            <a:srgbClr val="FFFFFF">
              <a:alpha val="0"/>
            </a:srgbClr>
          </a:solidFill>
          <a:ln w="25400" cap="flat" cmpd="sng" algn="ctr">
            <a:solidFill>
              <a:srgbClr val="FFB600"/>
            </a:solidFill>
            <a:prstDash val="solid"/>
          </a:ln>
          <a:effectLst/>
        </p:spPr>
        <p:txBody>
          <a:bodyPr lIns="0" r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呼叫中心</a:t>
            </a:r>
            <a:endParaRPr kumimoji="0" lang="en-US" altLang="zh-CN"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语音文件</a:t>
            </a:r>
            <a:endParaRPr kumimoji="0" lang="en-US" altLang="zh-CN"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a:t>
            </a:r>
          </a:p>
        </p:txBody>
      </p:sp>
      <p:sp>
        <p:nvSpPr>
          <p:cNvPr id="94" name="Freeform 93"/>
          <p:cNvSpPr/>
          <p:nvPr/>
        </p:nvSpPr>
        <p:spPr>
          <a:xfrm>
            <a:off x="1581511" y="2515273"/>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预处理</a:t>
            </a:r>
            <a:endParaRPr kumimoji="0" lang="en-US"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95" name="Freeform 94"/>
          <p:cNvSpPr/>
          <p:nvPr/>
        </p:nvSpPr>
        <p:spPr>
          <a:xfrm>
            <a:off x="1581511" y="2669007"/>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语音特征提取</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96" name="Freeform 95"/>
          <p:cNvSpPr/>
          <p:nvPr/>
        </p:nvSpPr>
        <p:spPr>
          <a:xfrm>
            <a:off x="1581511" y="2822742"/>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模式匹配</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97" name="Freeform 96"/>
          <p:cNvSpPr/>
          <p:nvPr/>
        </p:nvSpPr>
        <p:spPr>
          <a:xfrm>
            <a:off x="1581511" y="2976476"/>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8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语音情感特征提取</a:t>
            </a:r>
            <a:endParaRPr kumimoji="0" lang="en-US" altLang="en-US" sz="8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98" name="Freeform 97"/>
          <p:cNvSpPr/>
          <p:nvPr/>
        </p:nvSpPr>
        <p:spPr>
          <a:xfrm>
            <a:off x="1581511" y="3130210"/>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8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语音情感模式匹配</a:t>
            </a:r>
            <a:endParaRPr kumimoji="0" lang="en-US" altLang="en-US" sz="8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99" name="Freeform 98"/>
          <p:cNvSpPr/>
          <p:nvPr/>
        </p:nvSpPr>
        <p:spPr>
          <a:xfrm>
            <a:off x="1581511" y="3283945"/>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话者分离</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0" name="Flowchart: Document 99"/>
          <p:cNvSpPr/>
          <p:nvPr/>
        </p:nvSpPr>
        <p:spPr bwMode="ltGray">
          <a:xfrm>
            <a:off x="2613719" y="2515273"/>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语音参数文本</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1" name="Flowchart: Document 100"/>
          <p:cNvSpPr/>
          <p:nvPr/>
        </p:nvSpPr>
        <p:spPr bwMode="ltGray">
          <a:xfrm>
            <a:off x="2613719" y="2839309"/>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客户语音</a:t>
            </a:r>
            <a:endPar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转写文本</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2" name="Flowchart: Document 101"/>
          <p:cNvSpPr/>
          <p:nvPr/>
        </p:nvSpPr>
        <p:spPr bwMode="ltGray">
          <a:xfrm>
            <a:off x="2613719" y="3163345"/>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客服语音</a:t>
            </a:r>
            <a:endPar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转写文本</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3" name="Freeform 102"/>
          <p:cNvSpPr/>
          <p:nvPr/>
        </p:nvSpPr>
        <p:spPr>
          <a:xfrm>
            <a:off x="3575579" y="2623285"/>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文本分词</a:t>
            </a:r>
            <a:endParaRPr kumimoji="0" lang="en-US"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104" name="Freeform 103"/>
          <p:cNvSpPr/>
          <p:nvPr/>
        </p:nvSpPr>
        <p:spPr>
          <a:xfrm>
            <a:off x="3575579" y="2803309"/>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文本结构解析</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5" name="Freeform 104"/>
          <p:cNvSpPr/>
          <p:nvPr/>
        </p:nvSpPr>
        <p:spPr>
          <a:xfrm>
            <a:off x="3575579" y="2983333"/>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文本特征提取</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6" name="Freeform 105"/>
          <p:cNvSpPr/>
          <p:nvPr/>
        </p:nvSpPr>
        <p:spPr>
          <a:xfrm>
            <a:off x="3575579" y="3163357"/>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情感信息提取</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7" name="Flowchart: Document 106"/>
          <p:cNvSpPr/>
          <p:nvPr/>
        </p:nvSpPr>
        <p:spPr bwMode="ltGray">
          <a:xfrm>
            <a:off x="4607791" y="2713816"/>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文本语义信息</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8" name="Flowchart: Document 107"/>
          <p:cNvSpPr/>
          <p:nvPr/>
        </p:nvSpPr>
        <p:spPr bwMode="ltGray">
          <a:xfrm>
            <a:off x="4607791" y="3028327"/>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情感语义信息</a:t>
            </a:r>
            <a:endParaRPr kumimoji="0" 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09" name="Freeform 108"/>
          <p:cNvSpPr/>
          <p:nvPr/>
        </p:nvSpPr>
        <p:spPr>
          <a:xfrm>
            <a:off x="5569743" y="2695297"/>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文本分类</a:t>
            </a:r>
            <a:r>
              <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&amp;</a:t>
            </a: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聚类</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0" name="Freeform 109"/>
          <p:cNvSpPr/>
          <p:nvPr/>
        </p:nvSpPr>
        <p:spPr>
          <a:xfrm>
            <a:off x="5569743" y="2875321"/>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情感信息分类</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1" name="Freeform 110"/>
          <p:cNvSpPr/>
          <p:nvPr/>
        </p:nvSpPr>
        <p:spPr>
          <a:xfrm>
            <a:off x="5569743" y="3055345"/>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挖掘模型</a:t>
            </a:r>
            <a:r>
              <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&amp;</a:t>
            </a: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算法</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2" name="Freeform 111"/>
          <p:cNvSpPr/>
          <p:nvPr/>
        </p:nvSpPr>
        <p:spPr>
          <a:xfrm>
            <a:off x="7563714" y="2515273"/>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静音检测</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3" name="Freeform 112"/>
          <p:cNvSpPr/>
          <p:nvPr/>
        </p:nvSpPr>
        <p:spPr>
          <a:xfrm>
            <a:off x="7563714" y="2670544"/>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语速检测</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4" name="Freeform 113"/>
          <p:cNvSpPr/>
          <p:nvPr/>
        </p:nvSpPr>
        <p:spPr>
          <a:xfrm>
            <a:off x="7563714" y="2825815"/>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语音检索</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5" name="Freeform 114"/>
          <p:cNvSpPr/>
          <p:nvPr/>
        </p:nvSpPr>
        <p:spPr>
          <a:xfrm>
            <a:off x="7563714" y="2974339"/>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语音情绪侦测</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6" name="Flowchart: Document 115"/>
          <p:cNvSpPr/>
          <p:nvPr/>
        </p:nvSpPr>
        <p:spPr bwMode="ltGray">
          <a:xfrm>
            <a:off x="6590129" y="2839309"/>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主题分析信息</a:t>
            </a:r>
            <a:endPar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117" name="Freeform 116"/>
          <p:cNvSpPr/>
          <p:nvPr/>
        </p:nvSpPr>
        <p:spPr>
          <a:xfrm>
            <a:off x="7563714" y="3163345"/>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客户满意度分析</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8" name="Freeform 117"/>
          <p:cNvSpPr/>
          <p:nvPr/>
        </p:nvSpPr>
        <p:spPr>
          <a:xfrm>
            <a:off x="7563714" y="3311869"/>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趋势分析</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19" name="Rectangle 118"/>
          <p:cNvSpPr/>
          <p:nvPr/>
        </p:nvSpPr>
        <p:spPr bwMode="ltGray">
          <a:xfrm>
            <a:off x="318602" y="3541387"/>
            <a:ext cx="7178644" cy="702078"/>
          </a:xfrm>
          <a:prstGeom prst="rect">
            <a:avLst/>
          </a:prstGeom>
          <a:solidFill>
            <a:srgbClr val="FFFFFF">
              <a:alpha val="0"/>
            </a:srgbClr>
          </a:solidFill>
          <a:ln w="25400" cap="flat" cmpd="sng" algn="ctr">
            <a:solidFill>
              <a:srgbClr val="92D050"/>
            </a:solidFill>
            <a:prstDash val="dash"/>
          </a:ln>
          <a:effectLst/>
        </p:spPr>
        <p:txBody>
          <a:bodyPr vert="eaVert" rtlCol="0" anchor="b"/>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结构化数据</a:t>
            </a:r>
            <a:endParaRPr kumimoji="0" lang="en-US" sz="900" b="0" i="0" u="none" strike="noStrike" kern="0" cap="none" spc="0" normalizeH="0" baseline="0" noProof="0" err="1" smtClean="0">
              <a:ln>
                <a:noFill/>
              </a:ln>
              <a:solidFill>
                <a:srgbClr val="000000"/>
              </a:solidFill>
              <a:effectLst/>
              <a:uLnTx/>
              <a:uFillTx/>
              <a:latin typeface="+mj-lt"/>
              <a:ea typeface="微软雅黑" panose="020b0503020204020204" pitchFamily="34" charset="-122"/>
              <a:cs typeface="+mn-cs"/>
            </a:endParaRPr>
          </a:p>
        </p:txBody>
      </p:sp>
      <p:sp>
        <p:nvSpPr>
          <p:cNvPr id="120" name="Rounded Rectangle 119"/>
          <p:cNvSpPr/>
          <p:nvPr/>
        </p:nvSpPr>
        <p:spPr bwMode="ltGray">
          <a:xfrm>
            <a:off x="650955" y="3703405"/>
            <a:ext cx="797627" cy="432048"/>
          </a:xfrm>
          <a:prstGeom prst="roundRect">
            <a:avLst/>
          </a:prstGeom>
          <a:solidFill>
            <a:srgbClr val="FFFFFF">
              <a:alpha val="0"/>
            </a:srgbClr>
          </a:solidFill>
          <a:ln w="25400" cap="flat" cmpd="sng" algn="ctr">
            <a:solidFill>
              <a:srgbClr val="FFB600"/>
            </a:solidFill>
            <a:prstDash val="solid"/>
          </a:ln>
          <a:effectLst/>
        </p:spPr>
        <p:txBody>
          <a:bodyPr lIns="0" r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业务交易数据</a:t>
            </a:r>
            <a:endParaRPr kumimoji="0" lang="en-US" altLang="zh-CN"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电商平台数据</a:t>
            </a:r>
            <a:endParaRPr kumimoji="0" lang="en-US" altLang="zh-CN"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endParaRPr>
          </a:p>
          <a:p>
            <a:pPr marL="0" marR="0" lvl="0" indent="0" algn="ctr" defTabSz="914400" eaLnBrk="1" fontAlgn="auto" latinLnBrk="0" hangingPunct="1">
              <a:lnSpc>
                <a:spcPct val="100000"/>
              </a:lnSpc>
              <a:spcBef>
                <a:spcPct val="0"/>
              </a:spcBef>
              <a:spcAft>
                <a:spcPct val="0"/>
              </a:spcAft>
              <a:buClrTx/>
              <a:buSzTx/>
              <a:buFontTx/>
              <a:buNone/>
              <a:defRPr/>
            </a:pPr>
            <a:r>
              <a:rPr kumimoji="0" lang="en-US" sz="900" b="0" i="0" u="none" strike="noStrike" kern="0" cap="none" spc="0" normalizeH="0" baseline="0" noProof="0" smtClean="0">
                <a:ln>
                  <a:noFill/>
                </a:ln>
                <a:solidFill>
                  <a:srgbClr val="000000"/>
                </a:solidFill>
                <a:effectLst/>
                <a:uLnTx/>
                <a:uFillTx/>
                <a:latin typeface="+mj-lt"/>
                <a:ea typeface="微软雅黑" panose="020b0503020204020204" pitchFamily="34" charset="-122"/>
                <a:cs typeface="+mn-cs"/>
              </a:rPr>
              <a:t>…</a:t>
            </a:r>
          </a:p>
        </p:txBody>
      </p:sp>
      <p:cxnSp>
        <p:nvCxnSpPr>
          <p:cNvPr id="121" name="Straight Arrow Connector 120"/>
          <p:cNvCxnSpPr/>
          <p:nvPr/>
        </p:nvCxnSpPr>
        <p:spPr>
          <a:xfrm flipV="1">
            <a:off x="2512077" y="3865423"/>
            <a:ext cx="3057570" cy="15906"/>
          </a:xfrm>
          <a:prstGeom prst="straightConnector1">
            <a:avLst/>
          </a:prstGeom>
          <a:noFill/>
          <a:ln w="25400" cap="flat" cmpd="sng" algn="ctr">
            <a:solidFill>
              <a:srgbClr val="DC6900"/>
            </a:solidFill>
            <a:prstDash val="solid"/>
            <a:tailEnd type="triangle"/>
          </a:ln>
          <a:effectLst/>
        </p:spPr>
      </p:cxnSp>
      <p:sp>
        <p:nvSpPr>
          <p:cNvPr id="122" name="Flowchart: Document 121"/>
          <p:cNvSpPr/>
          <p:nvPr/>
        </p:nvSpPr>
        <p:spPr bwMode="ltGray">
          <a:xfrm>
            <a:off x="6590129" y="3757411"/>
            <a:ext cx="797627" cy="270030"/>
          </a:xfrm>
          <a:prstGeom prst="flowChartDocument">
            <a:avLst/>
          </a:prstGeom>
          <a:solidFill>
            <a:srgbClr val="FFB600"/>
          </a:solidFill>
          <a:ln w="38100" cap="flat" cmpd="sng" algn="ctr">
            <a:solidFill>
              <a:srgbClr val="FFFFFF"/>
            </a:solidFill>
            <a:prstDash val="soli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主题分析信息</a:t>
            </a:r>
            <a:endPar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123" name="Freeform 122"/>
          <p:cNvSpPr/>
          <p:nvPr/>
        </p:nvSpPr>
        <p:spPr>
          <a:xfrm>
            <a:off x="1581511" y="3757411"/>
            <a:ext cx="864000" cy="216024"/>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预处理</a:t>
            </a:r>
            <a:endParaRPr kumimoji="0" lang="en-US"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124" name="Freeform 123"/>
          <p:cNvSpPr/>
          <p:nvPr/>
        </p:nvSpPr>
        <p:spPr>
          <a:xfrm>
            <a:off x="7563714" y="3757411"/>
            <a:ext cx="864000" cy="216024"/>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客户</a:t>
            </a:r>
            <a:r>
              <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360</a:t>
            </a: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度视图</a:t>
            </a:r>
            <a:endParaRPr kumimoji="0" lang="en-US"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endParaRPr>
          </a:p>
        </p:txBody>
      </p:sp>
      <p:sp>
        <p:nvSpPr>
          <p:cNvPr id="125" name="Freeform 124"/>
          <p:cNvSpPr/>
          <p:nvPr/>
        </p:nvSpPr>
        <p:spPr>
          <a:xfrm>
            <a:off x="5569743" y="3797130"/>
            <a:ext cx="864000" cy="135000"/>
          </a:xfrm>
          <a:custGeom>
            <a:gdLst>
              <a:gd name="connsiteX0" fmla="*/ 0 w 1584358"/>
              <a:gd name="connsiteY0" fmla="*/ 79218 h 792179"/>
              <a:gd name="connsiteX1" fmla="*/ 23202 w 1584358"/>
              <a:gd name="connsiteY1" fmla="*/ 23202 h 792179"/>
              <a:gd name="connsiteX2" fmla="*/ 79218 w 1584358"/>
              <a:gd name="connsiteY2" fmla="*/ 0 h 792179"/>
              <a:gd name="connsiteX3" fmla="*/ 1505140 w 1584358"/>
              <a:gd name="connsiteY3" fmla="*/ 0 h 792179"/>
              <a:gd name="connsiteX4" fmla="*/ 1561156 w 1584358"/>
              <a:gd name="connsiteY4" fmla="*/ 23202 h 792179"/>
              <a:gd name="connsiteX5" fmla="*/ 1584358 w 1584358"/>
              <a:gd name="connsiteY5" fmla="*/ 79218 h 792179"/>
              <a:gd name="connsiteX6" fmla="*/ 1584358 w 1584358"/>
              <a:gd name="connsiteY6" fmla="*/ 712961 h 792179"/>
              <a:gd name="connsiteX7" fmla="*/ 1561156 w 1584358"/>
              <a:gd name="connsiteY7" fmla="*/ 768977 h 792179"/>
              <a:gd name="connsiteX8" fmla="*/ 1505140 w 1584358"/>
              <a:gd name="connsiteY8" fmla="*/ 792179 h 792179"/>
              <a:gd name="connsiteX9" fmla="*/ 79218 w 1584358"/>
              <a:gd name="connsiteY9" fmla="*/ 792179 h 792179"/>
              <a:gd name="connsiteX10" fmla="*/ 23202 w 1584358"/>
              <a:gd name="connsiteY10" fmla="*/ 768977 h 792179"/>
              <a:gd name="connsiteX11" fmla="*/ 0 w 1584358"/>
              <a:gd name="connsiteY11" fmla="*/ 712961 h 792179"/>
              <a:gd name="connsiteX12" fmla="*/ 0 w 1584358"/>
              <a:gd name="connsiteY12" fmla="*/ 79218 h 7921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4358" h="792179">
                <a:moveTo>
                  <a:pt x="0" y="79218"/>
                </a:moveTo>
                <a:cubicBezTo>
                  <a:pt x="0" y="58208"/>
                  <a:pt x="8346" y="38059"/>
                  <a:pt x="23202" y="23202"/>
                </a:cubicBezTo>
                <a:cubicBezTo>
                  <a:pt x="38058" y="8346"/>
                  <a:pt x="58208" y="0"/>
                  <a:pt x="79218" y="0"/>
                </a:cubicBezTo>
                <a:lnTo>
                  <a:pt x="1505140" y="0"/>
                </a:lnTo>
                <a:cubicBezTo>
                  <a:pt x="1526150" y="0"/>
                  <a:pt x="1546299" y="8346"/>
                  <a:pt x="1561156" y="23202"/>
                </a:cubicBezTo>
                <a:cubicBezTo>
                  <a:pt x="1576012" y="38058"/>
                  <a:pt x="1584358" y="58208"/>
                  <a:pt x="1584358" y="79218"/>
                </a:cubicBezTo>
                <a:lnTo>
                  <a:pt x="1584358" y="712961"/>
                </a:lnTo>
                <a:cubicBezTo>
                  <a:pt x="1584358" y="733971"/>
                  <a:pt x="1576012" y="754120"/>
                  <a:pt x="1561156" y="768977"/>
                </a:cubicBezTo>
                <a:cubicBezTo>
                  <a:pt x="1546300" y="783833"/>
                  <a:pt x="1526150" y="792179"/>
                  <a:pt x="1505140" y="792179"/>
                </a:cubicBezTo>
                <a:lnTo>
                  <a:pt x="79218" y="792179"/>
                </a:lnTo>
                <a:cubicBezTo>
                  <a:pt x="58208" y="792179"/>
                  <a:pt x="38059" y="783833"/>
                  <a:pt x="23202" y="768977"/>
                </a:cubicBezTo>
                <a:cubicBezTo>
                  <a:pt x="8346" y="754121"/>
                  <a:pt x="0" y="733971"/>
                  <a:pt x="0" y="712961"/>
                </a:cubicBezTo>
                <a:lnTo>
                  <a:pt x="0" y="79218"/>
                </a:lnTo>
                <a:close/>
              </a:path>
            </a:pathLst>
          </a:custGeom>
          <a:solidFill>
            <a:srgbClr val="E27588">
              <a:hueOff val="0"/>
              <a:satOff val="0"/>
              <a:lumOff val="0"/>
              <a:alphaOff val="0"/>
            </a:srgbClr>
          </a:solidFill>
          <a:ln w="25400" cap="flat" cmpd="sng" algn="ctr">
            <a:solidFill>
              <a:srgbClr val="FFFFFF">
                <a:hueOff val="0"/>
                <a:satOff val="0"/>
                <a:lumOff val="0"/>
                <a:alphaOff val="0"/>
              </a:srgbClr>
            </a:solidFill>
            <a:prstDash val="solid"/>
          </a:ln>
          <a:effectLst/>
        </p:spPr>
        <p:txBody>
          <a:bodyPr spcFirstLastPara="0" vert="horz" wrap="square" lIns="0" tIns="0" rIns="0" bIns="0" numCol="1" spcCol="127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00100" eaLnBrk="1" fontAlgn="auto" latinLnBrk="0" hangingPunct="1">
              <a:lnSpc>
                <a:spcPct val="90000"/>
              </a:lnSpc>
              <a:spcBef>
                <a:spcPct val="0"/>
              </a:spcBef>
              <a:spcAft>
                <a:spcPct val="35000"/>
              </a:spcAft>
              <a:buClrTx/>
              <a:buSzTx/>
              <a:buFontTx/>
              <a:buNone/>
              <a:defRPr/>
            </a:pP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挖掘模型</a:t>
            </a:r>
            <a:r>
              <a:rPr kumimoji="0" lang="en-US" altLang="zh-CN"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&amp;</a:t>
            </a:r>
            <a:r>
              <a:rPr kumimoji="0" lang="zh-CN" altLang="en-US" sz="900" b="0" i="0" u="none" strike="noStrike" kern="0" cap="none" spc="0" normalizeH="0" baseline="0" noProof="0" smtClean="0">
                <a:ln>
                  <a:noFill/>
                </a:ln>
                <a:solidFill>
                  <a:srgbClr val="FFFFFF"/>
                </a:solidFill>
                <a:effectLst/>
                <a:uLnTx/>
                <a:uFillTx/>
                <a:latin typeface="+mj-lt"/>
                <a:ea typeface="微软雅黑" panose="020b0503020204020204" pitchFamily="34" charset="-122"/>
                <a:cs typeface="+mn-cs"/>
              </a:rPr>
              <a:t>算法</a:t>
            </a:r>
            <a:endParaRPr kumimoji="0" lang="en-US" altLang="en-US" sz="900" b="0" i="0" u="none" strike="noStrike" kern="0" cap="none" spc="0" normalizeH="0" baseline="0" noProof="0" err="1" smtClean="0">
              <a:ln>
                <a:noFill/>
              </a:ln>
              <a:solidFill>
                <a:srgbClr val="FFFFFF"/>
              </a:solidFill>
              <a:effectLst/>
              <a:uLnTx/>
              <a:uFillTx/>
              <a:latin typeface="+mj-lt"/>
              <a:ea typeface="微软雅黑" panose="020b0503020204020204" pitchFamily="34" charset="-122"/>
              <a:cs typeface="+mn-cs"/>
            </a:endParaRPr>
          </a:p>
        </p:txBody>
      </p:sp>
      <p:sp>
        <p:nvSpPr>
          <p:cNvPr id="126" name="TextBox 125"/>
          <p:cNvSpPr txBox="1"/>
          <p:nvPr/>
        </p:nvSpPr>
        <p:spPr>
          <a:xfrm>
            <a:off x="451543" y="625063"/>
            <a:ext cx="8062087" cy="1026114"/>
          </a:xfrm>
          <a:prstGeom prst="rect">
            <a:avLst/>
          </a:prstGeom>
          <a:noFill/>
        </p:spPr>
        <p:txBody>
          <a:bodyPr wrap="square" lIns="0" tIns="0" rIns="0" bIns="0" rtlCol="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4400"/>
            <a:r>
              <a:rPr lang="zh-CN" altLang="en-US" sz="1400" smtClean="0">
                <a:solidFill>
                  <a:srgbClr val="000000"/>
                </a:solidFill>
                <a:latin typeface="+mj-lt"/>
                <a:ea typeface="微软雅黑" panose="020b0503020204020204" pitchFamily="34" charset="-122"/>
              </a:rPr>
              <a:t>基于文本分析技术和语音分析技术的调研，结合结构化数据在大数据加工域的处理，整合它们之间的共性处理部分，规划大数据加工域内数据处理的过程。</a:t>
            </a:r>
            <a:endParaRPr lang="en-US" altLang="zh-CN" sz="1400" b="1" smtClean="0">
              <a:solidFill>
                <a:srgbClr val="000000"/>
              </a:solidFill>
              <a:latin typeface="+mj-lt"/>
              <a:ea typeface="微软雅黑" panose="020b0503020204020204" pitchFamily="34" charset="-122"/>
            </a:endParaRPr>
          </a:p>
        </p:txBody>
      </p:sp>
      <p:sp>
        <p:nvSpPr>
          <p:cNvPr id="64" name="6-Point Star 362"/>
          <p:cNvSpPr/>
          <p:nvPr/>
        </p:nvSpPr>
        <p:spPr>
          <a:xfrm>
            <a:off x="8056977" y="4027441"/>
            <a:ext cx="913306" cy="877221"/>
          </a:xfrm>
          <a:prstGeom prst="star6">
            <a:avLst/>
          </a:prstGeom>
          <a:solidFill>
            <a:srgbClr val="FF0000"/>
          </a:solidFill>
          <a:ln w="6350">
            <a:noFill/>
          </a:ln>
        </p:spPr>
        <p:txBody>
          <a:bodyPr rot="0" spcFirstLastPara="0" vertOverflow="overflow" horzOverflow="overflow" vert="horz" wrap="square" lIns="60512" tIns="30256" rIns="60512" bIns="30256"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674258"/>
            <a:r>
              <a:rPr lang="zh-CN" altLang="en-US" sz="1000" b="1">
                <a:solidFill>
                  <a:srgbClr val="FFB600">
                    <a:lumMod val="20000"/>
                    <a:lumOff val="80000"/>
                  </a:srgbClr>
                </a:solidFill>
                <a:latin typeface="微软雅黑" panose="020b0503020204020204" pitchFamily="34" charset="-122"/>
                <a:ea typeface="微软雅黑" panose="020b0503020204020204" pitchFamily="34" charset="-122"/>
              </a:rPr>
              <a:t>核心差异化竞争力</a:t>
            </a:r>
            <a:endParaRPr lang="en-GB" sz="1000" b="1">
              <a:solidFill>
                <a:srgbClr val="FFB600">
                  <a:lumMod val="20000"/>
                  <a:lumOff val="80000"/>
                </a:srgb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71012648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Group 2"/>
          <p:cNvGrpSpPr>
            <a:grpSpLocks noChangeAspect="1"/>
          </p:cNvGrpSpPr>
          <p:nvPr/>
        </p:nvGrpSpPr>
        <p:grpSpPr>
          <a:xfrm>
            <a:off x="1988392" y="602504"/>
            <a:ext cx="5058945" cy="2022919"/>
            <a:chOff x="389303" y="2821262"/>
            <a:chExt cx="5469540" cy="3674648"/>
          </a:xfrm>
        </p:grpSpPr>
        <p:grpSp>
          <p:nvGrpSpPr>
            <p:cNvPr id="4" name="Group 79"/>
            <p:cNvGrpSpPr/>
            <p:nvPr/>
          </p:nvGrpSpPr>
          <p:grpSpPr>
            <a:xfrm>
              <a:off x="389303" y="2821262"/>
              <a:ext cx="5469540" cy="3674648"/>
              <a:chOff x="389303" y="2821262"/>
              <a:chExt cx="5469540" cy="3674648"/>
            </a:xfrm>
          </p:grpSpPr>
          <p:sp>
            <p:nvSpPr>
              <p:cNvPr id="18" name="Rectangle 2"/>
              <p:cNvSpPr>
                <a:spLocks noChangeArrowheads="1"/>
              </p:cNvSpPr>
              <p:nvPr/>
            </p:nvSpPr>
            <p:spPr bwMode="auto">
              <a:xfrm rot="5400000">
                <a:off x="-1292484" y="4554226"/>
                <a:ext cx="3548491" cy="184915"/>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安全管理</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19" name="Rectangle 3"/>
              <p:cNvSpPr>
                <a:spLocks noChangeArrowheads="1"/>
              </p:cNvSpPr>
              <p:nvPr/>
            </p:nvSpPr>
            <p:spPr bwMode="auto">
              <a:xfrm rot="16200000">
                <a:off x="3992139" y="4554226"/>
                <a:ext cx="3548491" cy="184915"/>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风险管理</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20" name="Rectangle 4"/>
              <p:cNvSpPr>
                <a:spLocks noChangeArrowheads="1"/>
              </p:cNvSpPr>
              <p:nvPr/>
            </p:nvSpPr>
            <p:spPr bwMode="auto">
              <a:xfrm rot="10800000">
                <a:off x="389303" y="2821262"/>
                <a:ext cx="5469539" cy="228601"/>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治理</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21" name="Rectangle 17"/>
              <p:cNvSpPr>
                <a:spLocks noChangeArrowheads="1"/>
              </p:cNvSpPr>
              <p:nvPr/>
            </p:nvSpPr>
            <p:spPr bwMode="auto">
              <a:xfrm rot="10800000">
                <a:off x="389304" y="6267309"/>
                <a:ext cx="5469539" cy="228601"/>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新技术创新</a:t>
                </a:r>
                <a:endParaRPr lang="en-US" sz="800" b="1" kern="0">
                  <a:solidFill>
                    <a:srgbClr val="FFFFFF"/>
                  </a:solidFill>
                  <a:latin typeface="微软雅黑" panose="020b0503020204020204" pitchFamily="34" charset="-122"/>
                  <a:ea typeface="微软雅黑" panose="020b0503020204020204" pitchFamily="34" charset="-122"/>
                </a:endParaRPr>
              </a:p>
            </p:txBody>
          </p:sp>
        </p:grpSp>
        <p:sp>
          <p:nvSpPr>
            <p:cNvPr id="5" name="AutoShape 20"/>
            <p:cNvSpPr>
              <a:spLocks noChangeArrowheads="1"/>
            </p:cNvSpPr>
            <p:nvPr/>
          </p:nvSpPr>
          <p:spPr bwMode="auto">
            <a:xfrm>
              <a:off x="607677" y="3068953"/>
              <a:ext cx="540483" cy="3155464"/>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数据集成</a:t>
              </a:r>
              <a:endParaRPr lang="en-US" altLang="zh-CN" sz="1000" b="1" kern="0" smtClean="0">
                <a:solidFill>
                  <a:srgbClr val="FFFFFF"/>
                </a:solidFill>
                <a:latin typeface="微软雅黑" panose="020b0503020204020204" pitchFamily="34" charset="-122"/>
                <a:ea typeface="微软雅黑" panose="020b0503020204020204" pitchFamily="34" charset="-122"/>
              </a:endParaRPr>
            </a:p>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快速入库</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6" name="AutoShape 20"/>
            <p:cNvSpPr>
              <a:spLocks noChangeArrowheads="1"/>
            </p:cNvSpPr>
            <p:nvPr/>
          </p:nvSpPr>
          <p:spPr bwMode="auto">
            <a:xfrm rot="10800000">
              <a:off x="3910507" y="3068952"/>
              <a:ext cx="540483" cy="3155464"/>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展现层</a:t>
              </a:r>
              <a:endParaRPr lang="en-US" sz="1000" b="1" kern="0">
                <a:solidFill>
                  <a:srgbClr val="FFFFFF"/>
                </a:solidFill>
                <a:latin typeface="微软雅黑" panose="020b0503020204020204" pitchFamily="34" charset="-122"/>
                <a:ea typeface="微软雅黑" panose="020b0503020204020204" pitchFamily="34" charset="-122"/>
              </a:endParaRPr>
            </a:p>
          </p:txBody>
        </p:sp>
        <p:grpSp>
          <p:nvGrpSpPr>
            <p:cNvPr id="7" name="Group 86"/>
            <p:cNvGrpSpPr/>
            <p:nvPr/>
          </p:nvGrpSpPr>
          <p:grpSpPr>
            <a:xfrm>
              <a:off x="4491740" y="3068949"/>
              <a:ext cx="1118714" cy="3155466"/>
              <a:chOff x="4404092" y="2401333"/>
              <a:chExt cx="1118714" cy="4697946"/>
            </a:xfrm>
            <a:solidFill>
              <a:srgbClr val="D62E1C">
                <a:lumMod val="75000"/>
              </a:srgbClr>
            </a:solidFill>
          </p:grpSpPr>
          <p:sp>
            <p:nvSpPr>
              <p:cNvPr id="16" name="AutoShape 20"/>
              <p:cNvSpPr>
                <a:spLocks noChangeArrowheads="1"/>
              </p:cNvSpPr>
              <p:nvPr/>
            </p:nvSpPr>
            <p:spPr bwMode="auto">
              <a:xfrm rot="10800000">
                <a:off x="4982323" y="2401337"/>
                <a:ext cx="540483" cy="4697942"/>
              </a:xfrm>
              <a:prstGeom prst="roundRect">
                <a:avLst>
                  <a:gd name="adj" fmla="val 4958"/>
                </a:avLst>
              </a:prstGeom>
              <a:grp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云服务</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17" name="AutoShape 20"/>
              <p:cNvSpPr>
                <a:spLocks noChangeArrowheads="1"/>
              </p:cNvSpPr>
              <p:nvPr/>
            </p:nvSpPr>
            <p:spPr bwMode="auto">
              <a:xfrm rot="10800000">
                <a:off x="4404092" y="2401333"/>
                <a:ext cx="540483" cy="4697942"/>
              </a:xfrm>
              <a:prstGeom prst="roundRect">
                <a:avLst>
                  <a:gd name="adj" fmla="val 4958"/>
                </a:avLst>
              </a:prstGeom>
              <a:grp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分析工作台</a:t>
                </a:r>
                <a:endParaRPr lang="en-US" sz="1000" b="1" kern="0">
                  <a:solidFill>
                    <a:srgbClr val="FFFFFF"/>
                  </a:solidFill>
                  <a:latin typeface="微软雅黑" panose="020b0503020204020204" pitchFamily="34" charset="-122"/>
                  <a:ea typeface="微软雅黑" panose="020b0503020204020204" pitchFamily="34" charset="-122"/>
                </a:endParaRPr>
              </a:p>
            </p:txBody>
          </p:sp>
        </p:grpSp>
        <p:grpSp>
          <p:nvGrpSpPr>
            <p:cNvPr id="8" name="Group 89"/>
            <p:cNvGrpSpPr/>
            <p:nvPr/>
          </p:nvGrpSpPr>
          <p:grpSpPr>
            <a:xfrm>
              <a:off x="1186579" y="3068953"/>
              <a:ext cx="2688336" cy="3155463"/>
              <a:chOff x="1297696" y="2330116"/>
              <a:chExt cx="2688336" cy="3155463"/>
            </a:xfrm>
          </p:grpSpPr>
          <p:sp>
            <p:nvSpPr>
              <p:cNvPr id="9" name="AutoShape 20"/>
              <p:cNvSpPr>
                <a:spLocks noChangeArrowheads="1"/>
              </p:cNvSpPr>
              <p:nvPr/>
            </p:nvSpPr>
            <p:spPr bwMode="auto">
              <a:xfrm>
                <a:off x="1297696" y="2330116"/>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企业数据池</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10" name="AutoShape 20"/>
              <p:cNvSpPr>
                <a:spLocks noChangeArrowheads="1"/>
              </p:cNvSpPr>
              <p:nvPr/>
            </p:nvSpPr>
            <p:spPr bwMode="auto">
              <a:xfrm>
                <a:off x="1297696" y="3725738"/>
                <a:ext cx="2688336" cy="349886"/>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数据湖</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11" name="AutoShape 20"/>
              <p:cNvSpPr>
                <a:spLocks noChangeArrowheads="1"/>
              </p:cNvSpPr>
              <p:nvPr/>
            </p:nvSpPr>
            <p:spPr bwMode="auto">
              <a:xfrm>
                <a:off x="1297696" y="4873027"/>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外部数据池</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12" name="Up Arrow 11"/>
              <p:cNvSpPr/>
              <p:nvPr/>
            </p:nvSpPr>
            <p:spPr>
              <a:xfrm>
                <a:off x="2542571" y="4085545"/>
                <a:ext cx="198587" cy="914400"/>
              </a:xfrm>
              <a:prstGeom prst="upArrow">
                <a:avLst/>
              </a:prstGeom>
              <a:solidFill>
                <a:srgbClr val="E36A00">
                  <a:lumMod val="60000"/>
                  <a:lumOff val="40000"/>
                </a:srgbClr>
              </a:solidFill>
              <a:ln w="6350">
                <a:solidFill>
                  <a:srgbClr val="000000"/>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endParaRPr lang="en-US" sz="900" kern="0" err="1">
                  <a:solidFill>
                    <a:srgbClr val="000000"/>
                  </a:solidFill>
                  <a:latin typeface="微软雅黑" panose="020b0503020204020204" pitchFamily="34" charset="-122"/>
                  <a:ea typeface="微软雅黑" panose="020b0503020204020204" pitchFamily="34" charset="-122"/>
                </a:endParaRPr>
              </a:p>
            </p:txBody>
          </p:sp>
          <p:sp>
            <p:nvSpPr>
              <p:cNvPr id="13" name="Up Arrow 12"/>
              <p:cNvSpPr/>
              <p:nvPr/>
            </p:nvSpPr>
            <p:spPr>
              <a:xfrm rot="10800000">
                <a:off x="2542571" y="2810860"/>
                <a:ext cx="198587" cy="914400"/>
              </a:xfrm>
              <a:prstGeom prst="upArrow">
                <a:avLst/>
              </a:prstGeom>
              <a:solidFill>
                <a:srgbClr val="E36A00">
                  <a:lumMod val="60000"/>
                  <a:lumOff val="40000"/>
                </a:srgbClr>
              </a:solidFill>
              <a:ln w="6350">
                <a:solidFill>
                  <a:srgbClr val="000000"/>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endParaRPr lang="en-US" sz="900" kern="0" err="1">
                  <a:solidFill>
                    <a:srgbClr val="000000"/>
                  </a:solidFill>
                  <a:latin typeface="微软雅黑" panose="020b0503020204020204" pitchFamily="34" charset="-122"/>
                  <a:ea typeface="微软雅黑" panose="020b0503020204020204" pitchFamily="34" charset="-122"/>
                </a:endParaRPr>
              </a:p>
            </p:txBody>
          </p:sp>
          <p:sp>
            <p:nvSpPr>
              <p:cNvPr id="14" name="AutoShape 20"/>
              <p:cNvSpPr>
                <a:spLocks noChangeArrowheads="1"/>
              </p:cNvSpPr>
              <p:nvPr/>
            </p:nvSpPr>
            <p:spPr bwMode="auto">
              <a:xfrm>
                <a:off x="1297696" y="2965844"/>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传统数据平台</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15" name="AutoShape 20"/>
              <p:cNvSpPr>
                <a:spLocks noChangeArrowheads="1"/>
              </p:cNvSpPr>
              <p:nvPr/>
            </p:nvSpPr>
            <p:spPr bwMode="auto">
              <a:xfrm>
                <a:off x="1297696" y="4237300"/>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大数据平台</a:t>
                </a:r>
                <a:endParaRPr lang="en-US" sz="1000" b="1" kern="0">
                  <a:solidFill>
                    <a:srgbClr val="FFFFFF"/>
                  </a:solidFill>
                  <a:latin typeface="微软雅黑" panose="020b0503020204020204" pitchFamily="34" charset="-122"/>
                  <a:ea typeface="微软雅黑" panose="020b0503020204020204" pitchFamily="34" charset="-122"/>
                </a:endParaRPr>
              </a:p>
            </p:txBody>
          </p:sp>
        </p:grpSp>
      </p:grpSp>
      <p:sp>
        <p:nvSpPr>
          <p:cNvPr id="22" name="Title 1"/>
          <p:cNvSpPr txBox="1"/>
          <p:nvPr/>
        </p:nvSpPr>
        <p:spPr>
          <a:xfrm>
            <a:off x="337517" y="237676"/>
            <a:ext cx="8179724" cy="265033"/>
          </a:xfrm>
          <a:prstGeom prst="rect">
            <a:avLst/>
          </a:prstGeom>
        </p:spPr>
        <p:txBody>
          <a:bodyPr vert="horz" lIns="0" tIns="0" rIns="0" bIns="0" rtlCol="0" anchor="t" anchorCtr="0">
            <a:noAutofit/>
          </a:bodyPr>
          <a:lstStyle>
            <a:defPPr>
              <a:defRPr lang="en-US"/>
            </a:defPPr>
            <a:lvl1pPr marL="0" algn="l" defTabSz="816282" rtl="0" eaLnBrk="1" latinLnBrk="0" hangingPunct="1">
              <a:lnSpc>
                <a:spcPct val="100000"/>
              </a:lnSpc>
              <a:spcBef>
                <a:spcPct val="0"/>
              </a:spcBef>
              <a:buNone/>
              <a:defRPr sz="19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114"/>
            <a:r>
              <a:rPr lang="zh-CN" altLang="en-US" sz="1800" i="0">
                <a:solidFill>
                  <a:srgbClr val="000000"/>
                </a:solidFill>
                <a:latin typeface="微软雅黑" panose="020b0503020204020204" pitchFamily="34" charset="-122"/>
                <a:ea typeface="微软雅黑" panose="020b0503020204020204" pitchFamily="34" charset="-122"/>
                <a:cs typeface="Arial" pitchFamily="34" charset="0"/>
              </a:rPr>
              <a:t>大数据架构</a:t>
            </a:r>
            <a:r>
              <a:rPr lang="en-US" sz="1800" i="0">
                <a:solidFill>
                  <a:srgbClr val="000000"/>
                </a:solidFill>
                <a:latin typeface="微软雅黑" panose="020b0503020204020204" pitchFamily="34" charset="-122"/>
                <a:ea typeface="微软雅黑" panose="020b0503020204020204" pitchFamily="34" charset="-122"/>
                <a:cs typeface="Arial" pitchFamily="34" charset="0"/>
              </a:rPr>
              <a:t> – </a:t>
            </a:r>
            <a:r>
              <a:rPr lang="zh-CN" altLang="en-US" sz="1800" i="0">
                <a:solidFill>
                  <a:srgbClr val="000000"/>
                </a:solidFill>
                <a:latin typeface="微软雅黑" panose="020b0503020204020204" pitchFamily="34" charset="-122"/>
                <a:ea typeface="微软雅黑" panose="020b0503020204020204" pitchFamily="34" charset="-122"/>
                <a:cs typeface="Arial" pitchFamily="34" charset="0"/>
              </a:rPr>
              <a:t>普华永道的观点</a:t>
            </a:r>
            <a:br>
              <a:rPr lang="en-US" sz="1400">
                <a:solidFill>
                  <a:srgbClr val="000000"/>
                </a:solidFill>
                <a:latin typeface="微软雅黑" panose="020b0503020204020204" pitchFamily="34" charset="-122"/>
                <a:ea typeface="微软雅黑" panose="020b0503020204020204" pitchFamily="34" charset="-122"/>
                <a:cs typeface="Arial" pitchFamily="34" charset="0"/>
              </a:rPr>
            </a:br>
            <a:endParaRPr lang="en-US" sz="1400" smtClean="0">
              <a:solidFill>
                <a:srgbClr val="000000"/>
              </a:solidFill>
              <a:latin typeface="微软雅黑" panose="020b0503020204020204" pitchFamily="34" charset="-122"/>
              <a:ea typeface="微软雅黑" panose="020b0503020204020204" pitchFamily="34" charset="-122"/>
              <a:cs typeface="Arial" pitchFamily="34" charset="0"/>
            </a:endParaRPr>
          </a:p>
          <a:p>
            <a:pPr defTabSz="816114"/>
            <a:endParaRPr lang="en-US" sz="1400" b="0">
              <a:solidFill>
                <a:srgbClr val="000000"/>
              </a:solidFill>
              <a:latin typeface="微软雅黑" panose="020b0503020204020204" pitchFamily="34" charset="-122"/>
              <a:ea typeface="微软雅黑" panose="020b0503020204020204" pitchFamily="34" charset="-122"/>
              <a:cs typeface="Arial" pitchFamily="34" charset="0"/>
            </a:endParaRPr>
          </a:p>
          <a:p>
            <a:pPr defTabSz="816114"/>
            <a:endParaRPr lang="en-US" sz="1400" b="0">
              <a:solidFill>
                <a:srgbClr val="000000"/>
              </a:solidFill>
              <a:latin typeface="微软雅黑" panose="020b0503020204020204" pitchFamily="34" charset="-122"/>
              <a:ea typeface="微软雅黑" panose="020b0503020204020204" pitchFamily="34" charset="-122"/>
            </a:endParaRPr>
          </a:p>
        </p:txBody>
      </p:sp>
      <p:sp>
        <p:nvSpPr>
          <p:cNvPr id="25" name="Text Box 5"/>
          <p:cNvSpPr txBox="1">
            <a:spLocks noChangeArrowheads="1"/>
          </p:cNvSpPr>
          <p:nvPr/>
        </p:nvSpPr>
        <p:spPr bwMode="auto">
          <a:xfrm>
            <a:off x="3401459" y="4374021"/>
            <a:ext cx="1345112" cy="123111"/>
          </a:xfrm>
          <a:prstGeom prst="rect">
            <a:avLst/>
          </a:prstGeom>
          <a:noFill/>
          <a:ln w="12700" algn="ctr">
            <a:noFill/>
            <a:miter lim="800000"/>
          </a:ln>
          <a:effectLst/>
        </p:spPr>
        <p:txBody>
          <a:bodyPr lIns="0" tIns="0" rIns="0" bIns="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spcBef>
                <a:spcPct val="50000"/>
              </a:spcBef>
            </a:pPr>
            <a:r>
              <a:rPr lang="en-US" sz="800">
                <a:solidFill>
                  <a:srgbClr val="FFFFFF"/>
                </a:solidFill>
                <a:latin typeface="微软雅黑" panose="020b0503020204020204" pitchFamily="34" charset="-122"/>
                <a:ea typeface="微软雅黑" panose="020b0503020204020204" pitchFamily="34" charset="-122"/>
              </a:rPr>
              <a:t>SECURITY MANAGEMENT</a:t>
            </a:r>
          </a:p>
        </p:txBody>
      </p:sp>
      <p:sp>
        <p:nvSpPr>
          <p:cNvPr id="26" name="TextBox 25"/>
          <p:cNvSpPr txBox="1"/>
          <p:nvPr/>
        </p:nvSpPr>
        <p:spPr>
          <a:xfrm>
            <a:off x="528833" y="2689590"/>
            <a:ext cx="7978058" cy="1689770"/>
          </a:xfrm>
          <a:prstGeom prst="rect">
            <a:avLst/>
          </a:prstGeom>
          <a:noFill/>
        </p:spPr>
        <p:txBody>
          <a:bodyPr wrap="square" lIns="73230" tIns="36614" rIns="73230" bIns="36614"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95352" indent="-95352" defTabSz="816030">
              <a:spcAft>
                <a:spcPts val="481"/>
              </a:spcAft>
              <a:buFont typeface="Arial" pitchFamily="34" charset="0"/>
              <a:buChar char="•"/>
            </a:pPr>
            <a:r>
              <a:rPr lang="zh-CN" altLang="en-US" sz="1000" kern="0" smtClean="0">
                <a:solidFill>
                  <a:srgbClr val="000000"/>
                </a:solidFill>
                <a:latin typeface="微软雅黑" panose="020b0503020204020204" pitchFamily="34" charset="-122"/>
                <a:ea typeface="微软雅黑" panose="020b0503020204020204" pitchFamily="34" charset="-122"/>
              </a:rPr>
              <a:t>根据</a:t>
            </a:r>
            <a:r>
              <a:rPr lang="en-US" altLang="zh-CN" sz="1000" kern="0" smtClean="0">
                <a:solidFill>
                  <a:srgbClr val="000000"/>
                </a:solidFill>
                <a:latin typeface="微软雅黑" panose="020b0503020204020204" pitchFamily="34" charset="-122"/>
                <a:ea typeface="微软雅黑" panose="020b0503020204020204" pitchFamily="34" charset="-122"/>
              </a:rPr>
              <a:t>PwC</a:t>
            </a:r>
            <a:r>
              <a:rPr lang="zh-CN" altLang="en-US" sz="1000" kern="0" smtClean="0">
                <a:solidFill>
                  <a:srgbClr val="000000"/>
                </a:solidFill>
                <a:latin typeface="微软雅黑" panose="020b0503020204020204" pitchFamily="34" charset="-122"/>
                <a:ea typeface="微软雅黑" panose="020b0503020204020204" pitchFamily="34" charset="-122"/>
              </a:rPr>
              <a:t>的观点</a:t>
            </a:r>
            <a:r>
              <a:rPr lang="en-US" sz="1000" kern="0" smtClean="0">
                <a:solidFill>
                  <a:srgbClr val="000000"/>
                </a:solidFill>
                <a:latin typeface="微软雅黑" panose="020b0503020204020204" pitchFamily="34" charset="-122"/>
                <a:ea typeface="微软雅黑" panose="020b0503020204020204" pitchFamily="34" charset="-122"/>
              </a:rPr>
              <a:t>, </a:t>
            </a:r>
            <a:r>
              <a:rPr lang="zh-CN" altLang="en-US" sz="1000"/>
              <a:t>参考架构中的以下组件需要一个强大的架构框架以适应新兴的和不断增长</a:t>
            </a:r>
            <a:r>
              <a:rPr lang="zh-CN" altLang="en-US" sz="1000" smtClean="0"/>
              <a:t>的新业务和复杂信息源需求</a:t>
            </a:r>
            <a:endParaRPr lang="en-US" sz="1000" kern="0" smtClean="0">
              <a:solidFill>
                <a:srgbClr val="000000"/>
              </a:solidFill>
              <a:latin typeface="微软雅黑" panose="020b0503020204020204" pitchFamily="34" charset="-122"/>
              <a:ea typeface="微软雅黑" panose="020b0503020204020204" pitchFamily="34" charset="-122"/>
            </a:endParaRPr>
          </a:p>
          <a:p>
            <a:pPr marL="461505" lvl="1" indent="-95352" defTabSz="816030">
              <a:spcAft>
                <a:spcPts val="481"/>
              </a:spcAft>
              <a:buFont typeface="Arial" pitchFamily="34" charset="0"/>
              <a:buChar char="•"/>
            </a:pPr>
            <a:r>
              <a:rPr lang="zh-CN" altLang="en-US" sz="1000" b="1" u="sng" kern="0" smtClean="0">
                <a:solidFill>
                  <a:srgbClr val="000000"/>
                </a:solidFill>
                <a:latin typeface="微软雅黑" panose="020b0503020204020204" pitchFamily="34" charset="-122"/>
                <a:ea typeface="微软雅黑" panose="020b0503020204020204" pitchFamily="34" charset="-122"/>
              </a:rPr>
              <a:t>大数据平台</a:t>
            </a:r>
            <a:r>
              <a:rPr lang="en-US" sz="1000" kern="0" smtClean="0">
                <a:solidFill>
                  <a:srgbClr val="000000"/>
                </a:solidFill>
                <a:latin typeface="微软雅黑" panose="020b0503020204020204" pitchFamily="34" charset="-122"/>
                <a:ea typeface="微软雅黑" panose="020b0503020204020204" pitchFamily="34" charset="-122"/>
              </a:rPr>
              <a:t> –</a:t>
            </a:r>
            <a:r>
              <a:rPr lang="zh-CN" altLang="en-US" sz="1000"/>
              <a:t>从创新数据源</a:t>
            </a:r>
            <a:r>
              <a:rPr lang="zh-CN" altLang="en-US" sz="1000" smtClean="0"/>
              <a:t>为</a:t>
            </a:r>
            <a:r>
              <a:rPr lang="zh-CN" altLang="en-US" sz="1000"/>
              <a:t>非结构化</a:t>
            </a:r>
            <a:r>
              <a:rPr lang="en-US" altLang="zh-CN" sz="1000"/>
              <a:t>/</a:t>
            </a:r>
            <a:r>
              <a:rPr lang="zh-CN" altLang="en-US" sz="1000"/>
              <a:t>半结构化数据的</a:t>
            </a:r>
            <a:r>
              <a:rPr lang="zh-CN" altLang="en-US" sz="1000" smtClean="0"/>
              <a:t>存储</a:t>
            </a:r>
            <a:endParaRPr lang="en-US" sz="1000" kern="0" smtClean="0">
              <a:solidFill>
                <a:srgbClr val="000000"/>
              </a:solidFill>
              <a:latin typeface="微软雅黑" panose="020b0503020204020204" pitchFamily="34" charset="-122"/>
              <a:ea typeface="微软雅黑" panose="020b0503020204020204" pitchFamily="34" charset="-122"/>
            </a:endParaRPr>
          </a:p>
          <a:p>
            <a:pPr marL="461505" lvl="1" indent="-95352" defTabSz="816030">
              <a:spcAft>
                <a:spcPts val="481"/>
              </a:spcAft>
              <a:buFont typeface="Arial" pitchFamily="34" charset="0"/>
              <a:buChar char="•"/>
            </a:pPr>
            <a:r>
              <a:rPr lang="zh-CN" altLang="en-US" sz="1000" b="1" u="sng" kern="0" smtClean="0">
                <a:solidFill>
                  <a:srgbClr val="000000"/>
                </a:solidFill>
                <a:latin typeface="微软雅黑" panose="020b0503020204020204" pitchFamily="34" charset="-122"/>
                <a:ea typeface="微软雅黑" panose="020b0503020204020204" pitchFamily="34" charset="-122"/>
              </a:rPr>
              <a:t>传统数据平台</a:t>
            </a:r>
            <a:r>
              <a:rPr lang="en-US" sz="1000" b="1" kern="0" smtClean="0">
                <a:solidFill>
                  <a:srgbClr val="000000"/>
                </a:solidFill>
                <a:latin typeface="微软雅黑" panose="020b0503020204020204" pitchFamily="34" charset="-122"/>
                <a:ea typeface="微软雅黑" panose="020b0503020204020204" pitchFamily="34" charset="-122"/>
              </a:rPr>
              <a:t> </a:t>
            </a:r>
            <a:r>
              <a:rPr lang="en-US" sz="1000" kern="0">
                <a:solidFill>
                  <a:srgbClr val="000000"/>
                </a:solidFill>
                <a:latin typeface="微软雅黑" panose="020b0503020204020204" pitchFamily="34" charset="-122"/>
                <a:ea typeface="微软雅黑" panose="020b0503020204020204" pitchFamily="34" charset="-122"/>
              </a:rPr>
              <a:t>– </a:t>
            </a:r>
            <a:r>
              <a:rPr lang="zh-CN" altLang="en-US" sz="1000"/>
              <a:t>目的建立短期，长期</a:t>
            </a:r>
            <a:r>
              <a:rPr lang="zh-CN" altLang="en-US" sz="1000" smtClean="0"/>
              <a:t>，业务主题主导的内容数据集</a:t>
            </a:r>
            <a:endParaRPr lang="en-US" sz="1000" kern="0">
              <a:solidFill>
                <a:srgbClr val="000000"/>
              </a:solidFill>
              <a:latin typeface="微软雅黑" panose="020b0503020204020204" pitchFamily="34" charset="-122"/>
              <a:ea typeface="微软雅黑" panose="020b0503020204020204" pitchFamily="34" charset="-122"/>
            </a:endParaRPr>
          </a:p>
          <a:p>
            <a:pPr marL="461505" lvl="1" indent="-95352" defTabSz="816030">
              <a:spcAft>
                <a:spcPts val="481"/>
              </a:spcAft>
              <a:buFont typeface="Arial" pitchFamily="34" charset="0"/>
              <a:buChar char="•"/>
            </a:pPr>
            <a:r>
              <a:rPr lang="zh-CN" altLang="en-US" sz="1000" b="1" u="sng" kern="0" smtClean="0">
                <a:solidFill>
                  <a:srgbClr val="000000"/>
                </a:solidFill>
                <a:latin typeface="微软雅黑" panose="020b0503020204020204" pitchFamily="34" charset="-122"/>
                <a:ea typeface="微软雅黑" panose="020b0503020204020204" pitchFamily="34" charset="-122"/>
              </a:rPr>
              <a:t>数据集成</a:t>
            </a:r>
            <a:r>
              <a:rPr lang="en-US" sz="1000" b="1" u="sng" kern="0" smtClean="0">
                <a:solidFill>
                  <a:srgbClr val="000000"/>
                </a:solidFill>
                <a:latin typeface="微软雅黑" panose="020b0503020204020204" pitchFamily="34" charset="-122"/>
                <a:ea typeface="微软雅黑" panose="020b0503020204020204" pitchFamily="34" charset="-122"/>
              </a:rPr>
              <a:t> </a:t>
            </a:r>
            <a:r>
              <a:rPr lang="en-US" sz="1000" b="1" u="sng" kern="0">
                <a:solidFill>
                  <a:srgbClr val="000000"/>
                </a:solidFill>
                <a:latin typeface="微软雅黑" panose="020b0503020204020204" pitchFamily="34" charset="-122"/>
                <a:ea typeface="微软雅黑" panose="020b0503020204020204" pitchFamily="34" charset="-122"/>
              </a:rPr>
              <a:t>/ </a:t>
            </a:r>
            <a:r>
              <a:rPr lang="zh-CN" altLang="en-US" sz="1000" b="1" u="sng" kern="0" smtClean="0">
                <a:solidFill>
                  <a:srgbClr val="000000"/>
                </a:solidFill>
                <a:latin typeface="微软雅黑" panose="020b0503020204020204" pitchFamily="34" charset="-122"/>
                <a:ea typeface="微软雅黑" panose="020b0503020204020204" pitchFamily="34" charset="-122"/>
              </a:rPr>
              <a:t>数据湖</a:t>
            </a:r>
            <a:r>
              <a:rPr lang="en-US" sz="1000" b="1" kern="0" smtClean="0">
                <a:solidFill>
                  <a:srgbClr val="000000"/>
                </a:solidFill>
                <a:latin typeface="微软雅黑" panose="020b0503020204020204" pitchFamily="34" charset="-122"/>
                <a:ea typeface="微软雅黑" panose="020b0503020204020204" pitchFamily="34" charset="-122"/>
              </a:rPr>
              <a:t> </a:t>
            </a:r>
            <a:r>
              <a:rPr lang="en-US" sz="1000" kern="0">
                <a:solidFill>
                  <a:srgbClr val="000000"/>
                </a:solidFill>
                <a:latin typeface="微软雅黑" panose="020b0503020204020204" pitchFamily="34" charset="-122"/>
                <a:ea typeface="微软雅黑" panose="020b0503020204020204" pitchFamily="34" charset="-122"/>
              </a:rPr>
              <a:t>– </a:t>
            </a:r>
            <a:r>
              <a:rPr lang="zh-CN" altLang="en-US" sz="1000" smtClean="0"/>
              <a:t>不同</a:t>
            </a:r>
            <a:r>
              <a:rPr lang="zh-CN" altLang="en-US" sz="1000"/>
              <a:t>数据</a:t>
            </a:r>
            <a:r>
              <a:rPr lang="zh-CN" altLang="en-US" sz="1000" smtClean="0"/>
              <a:t>源</a:t>
            </a:r>
            <a:r>
              <a:rPr lang="zh-CN" altLang="en-US" sz="1000"/>
              <a:t>系统</a:t>
            </a:r>
            <a:r>
              <a:rPr lang="zh-CN" altLang="en-US" sz="1000" smtClean="0"/>
              <a:t>整合的</a:t>
            </a:r>
            <a:r>
              <a:rPr lang="zh-CN" altLang="en-US" sz="1000"/>
              <a:t>工具</a:t>
            </a:r>
            <a:r>
              <a:rPr lang="en-US" altLang="zh-CN" sz="1000"/>
              <a:t>/</a:t>
            </a:r>
            <a:r>
              <a:rPr lang="zh-CN" altLang="en-US" sz="1000"/>
              <a:t>机制，从新兴的数据平台传送数据到企业数据平台，</a:t>
            </a:r>
            <a:r>
              <a:rPr lang="zh-CN" altLang="en-US" sz="1000" smtClean="0"/>
              <a:t>反之亦然</a:t>
            </a:r>
            <a:r>
              <a:rPr lang="en-US" altLang="zh-CN" sz="1000" kern="0" smtClean="0">
                <a:solidFill>
                  <a:srgbClr val="000000"/>
                </a:solidFill>
                <a:latin typeface="微软雅黑" panose="020b0503020204020204" pitchFamily="34" charset="-122"/>
                <a:ea typeface="微软雅黑" panose="020b0503020204020204" pitchFamily="34" charset="-122"/>
              </a:rPr>
              <a:t>. </a:t>
            </a:r>
            <a:r>
              <a:rPr lang="zh-CN" altLang="en-US" sz="1000" kern="0" smtClean="0">
                <a:solidFill>
                  <a:srgbClr val="000000"/>
                </a:solidFill>
                <a:latin typeface="微软雅黑" panose="020b0503020204020204" pitchFamily="34" charset="-122"/>
                <a:ea typeface="微软雅黑" panose="020b0503020204020204" pitchFamily="34" charset="-122"/>
              </a:rPr>
              <a:t>一个完整平面化，碎片化和标签化数据平台</a:t>
            </a:r>
            <a:endParaRPr lang="en-US" sz="1000" kern="0">
              <a:solidFill>
                <a:srgbClr val="000000"/>
              </a:solidFill>
              <a:latin typeface="微软雅黑" panose="020b0503020204020204" pitchFamily="34" charset="-122"/>
              <a:ea typeface="微软雅黑" panose="020b0503020204020204" pitchFamily="34" charset="-122"/>
            </a:endParaRPr>
          </a:p>
          <a:p>
            <a:pPr marL="461505" lvl="1" indent="-95352" defTabSz="816030">
              <a:spcAft>
                <a:spcPts val="481"/>
              </a:spcAft>
              <a:buFont typeface="Arial" pitchFamily="34" charset="0"/>
              <a:buChar char="•"/>
            </a:pPr>
            <a:r>
              <a:rPr lang="zh-CN" altLang="en-US" sz="1000" b="1" u="sng" kern="0" smtClean="0">
                <a:solidFill>
                  <a:srgbClr val="000000"/>
                </a:solidFill>
                <a:latin typeface="微软雅黑" panose="020b0503020204020204" pitchFamily="34" charset="-122"/>
                <a:ea typeface="微软雅黑" panose="020b0503020204020204" pitchFamily="34" charset="-122"/>
              </a:rPr>
              <a:t>展现层</a:t>
            </a:r>
            <a:r>
              <a:rPr lang="en-US" sz="1000" kern="0" smtClean="0">
                <a:solidFill>
                  <a:srgbClr val="000000"/>
                </a:solidFill>
                <a:latin typeface="微软雅黑" panose="020b0503020204020204" pitchFamily="34" charset="-122"/>
                <a:ea typeface="微软雅黑" panose="020b0503020204020204" pitchFamily="34" charset="-122"/>
              </a:rPr>
              <a:t> </a:t>
            </a:r>
            <a:r>
              <a:rPr lang="en-US" sz="1000" kern="0">
                <a:solidFill>
                  <a:srgbClr val="000000"/>
                </a:solidFill>
                <a:latin typeface="微软雅黑" panose="020b0503020204020204" pitchFamily="34" charset="-122"/>
                <a:ea typeface="微软雅黑" panose="020b0503020204020204" pitchFamily="34" charset="-122"/>
              </a:rPr>
              <a:t>– </a:t>
            </a:r>
            <a:r>
              <a:rPr lang="zh-CN" altLang="en-US" sz="1000" kern="0" smtClean="0">
                <a:solidFill>
                  <a:srgbClr val="000000"/>
                </a:solidFill>
                <a:latin typeface="微软雅黑" panose="020b0503020204020204" pitchFamily="34" charset="-122"/>
                <a:ea typeface="微软雅黑" panose="020b0503020204020204" pitchFamily="34" charset="-122"/>
              </a:rPr>
              <a:t>为业务用户提供分析，检索，展现和可视化平台</a:t>
            </a:r>
            <a:endParaRPr lang="en-US" sz="1000" kern="0">
              <a:solidFill>
                <a:srgbClr val="000000"/>
              </a:solidFill>
              <a:latin typeface="微软雅黑" panose="020b0503020204020204" pitchFamily="34" charset="-122"/>
              <a:ea typeface="微软雅黑" panose="020b0503020204020204" pitchFamily="34" charset="-122"/>
            </a:endParaRPr>
          </a:p>
          <a:p>
            <a:pPr marL="461505" lvl="1" indent="-95352" defTabSz="816030">
              <a:spcAft>
                <a:spcPts val="481"/>
              </a:spcAft>
              <a:buFont typeface="Arial" pitchFamily="34" charset="0"/>
              <a:buChar char="•"/>
            </a:pPr>
            <a:r>
              <a:rPr lang="zh-CN" altLang="en-US" sz="1000" b="1" u="sng" kern="0" smtClean="0">
                <a:solidFill>
                  <a:srgbClr val="000000"/>
                </a:solidFill>
                <a:latin typeface="微软雅黑" panose="020b0503020204020204" pitchFamily="34" charset="-122"/>
                <a:ea typeface="微软雅黑" panose="020b0503020204020204" pitchFamily="34" charset="-122"/>
              </a:rPr>
              <a:t>分析工作台</a:t>
            </a:r>
            <a:r>
              <a:rPr lang="en-US" sz="1000" b="1" kern="0" smtClean="0">
                <a:solidFill>
                  <a:srgbClr val="000000"/>
                </a:solidFill>
                <a:latin typeface="微软雅黑" panose="020b0503020204020204" pitchFamily="34" charset="-122"/>
                <a:ea typeface="微软雅黑" panose="020b0503020204020204" pitchFamily="34" charset="-122"/>
              </a:rPr>
              <a:t> </a:t>
            </a:r>
            <a:r>
              <a:rPr lang="en-US" sz="1000" kern="0" smtClean="0">
                <a:solidFill>
                  <a:srgbClr val="000000"/>
                </a:solidFill>
                <a:latin typeface="微软雅黑" panose="020b0503020204020204" pitchFamily="34" charset="-122"/>
                <a:ea typeface="微软雅黑" panose="020b0503020204020204" pitchFamily="34" charset="-122"/>
              </a:rPr>
              <a:t>– </a:t>
            </a:r>
            <a:r>
              <a:rPr lang="zh-CN" altLang="en-US" sz="1000" smtClean="0"/>
              <a:t>以“暗”</a:t>
            </a:r>
            <a:r>
              <a:rPr lang="zh-CN" altLang="en-US" sz="1000"/>
              <a:t>的</a:t>
            </a:r>
            <a:r>
              <a:rPr lang="zh-CN" altLang="en-US" sz="1000" smtClean="0"/>
              <a:t>数据及时</a:t>
            </a:r>
            <a:r>
              <a:rPr lang="zh-CN" altLang="en-US" sz="1000"/>
              <a:t>和有效的商业决策的</a:t>
            </a:r>
            <a:r>
              <a:rPr lang="zh-CN" altLang="en-US" sz="1000" smtClean="0"/>
              <a:t>业务机制</a:t>
            </a:r>
            <a:endParaRPr lang="en-US" sz="1000" kern="0" smtClean="0">
              <a:solidFill>
                <a:srgbClr val="000000"/>
              </a:solidFill>
              <a:latin typeface="微软雅黑" panose="020b0503020204020204" pitchFamily="34" charset="-122"/>
              <a:ea typeface="微软雅黑" panose="020b0503020204020204" pitchFamily="34" charset="-122"/>
            </a:endParaRPr>
          </a:p>
          <a:p>
            <a:pPr marL="461505" lvl="1" indent="-95352" defTabSz="816030">
              <a:spcAft>
                <a:spcPts val="481"/>
              </a:spcAft>
              <a:buFont typeface="Arial" pitchFamily="34" charset="0"/>
              <a:buChar char="•"/>
            </a:pPr>
            <a:r>
              <a:rPr lang="en-US" sz="1000" b="1" u="sng" kern="0" smtClean="0">
                <a:solidFill>
                  <a:srgbClr val="000000"/>
                </a:solidFill>
                <a:latin typeface="微软雅黑" panose="020b0503020204020204" pitchFamily="34" charset="-122"/>
                <a:ea typeface="微软雅黑" panose="020b0503020204020204" pitchFamily="34" charset="-122"/>
              </a:rPr>
              <a:t>Cloud </a:t>
            </a:r>
            <a:r>
              <a:rPr lang="en-US" sz="1000" b="1" u="sng" kern="0">
                <a:solidFill>
                  <a:srgbClr val="000000"/>
                </a:solidFill>
                <a:latin typeface="微软雅黑" panose="020b0503020204020204" pitchFamily="34" charset="-122"/>
                <a:ea typeface="微软雅黑" panose="020b0503020204020204" pitchFamily="34" charset="-122"/>
              </a:rPr>
              <a:t>Services</a:t>
            </a:r>
            <a:r>
              <a:rPr lang="en-US" sz="1000" b="1" kern="0">
                <a:solidFill>
                  <a:srgbClr val="000000"/>
                </a:solidFill>
                <a:latin typeface="微软雅黑" panose="020b0503020204020204" pitchFamily="34" charset="-122"/>
                <a:ea typeface="微软雅黑" panose="020b0503020204020204" pitchFamily="34" charset="-122"/>
              </a:rPr>
              <a:t> </a:t>
            </a:r>
            <a:r>
              <a:rPr lang="en-US" sz="1000" kern="0">
                <a:solidFill>
                  <a:srgbClr val="000000"/>
                </a:solidFill>
                <a:latin typeface="微软雅黑" panose="020b0503020204020204" pitchFamily="34" charset="-122"/>
                <a:ea typeface="微软雅黑" panose="020b0503020204020204" pitchFamily="34" charset="-122"/>
              </a:rPr>
              <a:t>– </a:t>
            </a:r>
            <a:r>
              <a:rPr lang="zh-CN" altLang="en-US" sz="1000"/>
              <a:t>探索未来的信息存储和处理选项，通过基于云的服务交付模式，基础设施，平台，软件，数据和</a:t>
            </a:r>
            <a:r>
              <a:rPr lang="zh-CN" altLang="en-US" sz="1000" smtClean="0"/>
              <a:t>分析</a:t>
            </a:r>
            <a:endParaRPr lang="en-US" sz="1000" kern="0">
              <a:solidFill>
                <a:srgbClr val="00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046887936"/>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 name="grid" hidden="1"/>
          <p:cNvGrpSpPr/>
          <p:nvPr>
            <p:custDataLst>
              <p:tags r:id="rId2"/>
            </p:custDataLst>
          </p:nvPr>
        </p:nvGrpSpPr>
        <p:grpSpPr>
          <a:xfrm>
            <a:off x="482138" y="453841"/>
            <a:ext cx="8179724" cy="4441564"/>
            <a:chOff x="530352" y="685800"/>
            <a:chExt cx="8997696" cy="6711696"/>
          </a:xfrm>
        </p:grpSpPr>
        <p:sp>
          <p:nvSpPr>
            <p:cNvPr id="37" name="Footer block" hidden="1"/>
            <p:cNvSpPr>
              <a:spLocks noChangeArrowheads="1"/>
            </p:cNvSpPr>
            <p:nvPr/>
          </p:nvSpPr>
          <p:spPr bwMode="gray">
            <a:xfrm>
              <a:off x="530352" y="6784848"/>
              <a:ext cx="8997696"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38" name="Title block" hidden="1"/>
            <p:cNvSpPr>
              <a:spLocks noChangeArrowheads="1"/>
            </p:cNvSpPr>
            <p:nvPr/>
          </p:nvSpPr>
          <p:spPr bwMode="gray">
            <a:xfrm>
              <a:off x="530352" y="1143000"/>
              <a:ext cx="8997696"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39" name="Header block" hidden="1"/>
            <p:cNvSpPr>
              <a:spLocks noChangeArrowheads="1"/>
            </p:cNvSpPr>
            <p:nvPr/>
          </p:nvSpPr>
          <p:spPr bwMode="gray">
            <a:xfrm>
              <a:off x="530352" y="685800"/>
              <a:ext cx="8997696"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667771">
                <a:buSzPct val="90000"/>
                <a:defRPr/>
              </a:pPr>
              <a:endParaRPr lang="en-US" sz="1200">
                <a:solidFill>
                  <a:schemeClr val="folHlink"/>
                </a:solidFill>
                <a:cs typeface="Arial"/>
              </a:endParaRPr>
            </a:p>
          </p:txBody>
        </p:sp>
        <p:grpSp>
          <p:nvGrpSpPr>
            <p:cNvPr id="40" name="Group 600" hidden="1"/>
            <p:cNvGrpSpPr/>
            <p:nvPr userDrawn="1"/>
          </p:nvGrpSpPr>
          <p:grpSpPr>
            <a:xfrm>
              <a:off x="530352" y="6016752"/>
              <a:ext cx="8997696" cy="612648"/>
              <a:chOff x="530352" y="6016752"/>
              <a:chExt cx="8997696" cy="612648"/>
            </a:xfrm>
          </p:grpSpPr>
          <p:sp>
            <p:nvSpPr>
              <p:cNvPr id="97" name="Content block 606" hidden="1"/>
              <p:cNvSpPr>
                <a:spLocks noChangeArrowheads="1"/>
              </p:cNvSpPr>
              <p:nvPr/>
            </p:nvSpPr>
            <p:spPr bwMode="gray">
              <a:xfrm>
                <a:off x="8156448" y="6016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8"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9"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00" name="Content block 603" hidden="1"/>
              <p:cNvSpPr>
                <a:spLocks noChangeArrowheads="1"/>
              </p:cNvSpPr>
              <p:nvPr/>
            </p:nvSpPr>
            <p:spPr bwMode="gray">
              <a:xfrm>
                <a:off x="3584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01" name="Content block 602" hidden="1"/>
              <p:cNvSpPr>
                <a:spLocks noChangeArrowheads="1"/>
              </p:cNvSpPr>
              <p:nvPr/>
            </p:nvSpPr>
            <p:spPr bwMode="gray">
              <a:xfrm>
                <a:off x="2057400" y="6016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102" name="Content block 601" hidden="1"/>
              <p:cNvSpPr>
                <a:spLocks noChangeArrowheads="1"/>
              </p:cNvSpPr>
              <p:nvPr/>
            </p:nvSpPr>
            <p:spPr bwMode="gray">
              <a:xfrm>
                <a:off x="530352" y="6016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41" name="Group 500" hidden="1"/>
            <p:cNvGrpSpPr/>
            <p:nvPr userDrawn="1"/>
          </p:nvGrpSpPr>
          <p:grpSpPr>
            <a:xfrm>
              <a:off x="530352" y="5257800"/>
              <a:ext cx="8997696" cy="612648"/>
              <a:chOff x="530352" y="5257800"/>
              <a:chExt cx="8997696" cy="612648"/>
            </a:xfrm>
          </p:grpSpPr>
          <p:sp>
            <p:nvSpPr>
              <p:cNvPr id="91" name="Content block 506" hidden="1"/>
              <p:cNvSpPr>
                <a:spLocks noChangeArrowheads="1"/>
              </p:cNvSpPr>
              <p:nvPr/>
            </p:nvSpPr>
            <p:spPr bwMode="gray">
              <a:xfrm>
                <a:off x="8156448" y="5257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2"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3"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4" name="Content block 503" hidden="1"/>
              <p:cNvSpPr>
                <a:spLocks noChangeArrowheads="1"/>
              </p:cNvSpPr>
              <p:nvPr/>
            </p:nvSpPr>
            <p:spPr bwMode="gray">
              <a:xfrm>
                <a:off x="3584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5" name="Content block 502" hidden="1"/>
              <p:cNvSpPr>
                <a:spLocks noChangeArrowheads="1"/>
              </p:cNvSpPr>
              <p:nvPr/>
            </p:nvSpPr>
            <p:spPr bwMode="gray">
              <a:xfrm>
                <a:off x="2057400" y="5257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6" name="Content block 501" hidden="1"/>
              <p:cNvSpPr>
                <a:spLocks noChangeArrowheads="1"/>
              </p:cNvSpPr>
              <p:nvPr/>
            </p:nvSpPr>
            <p:spPr bwMode="gray">
              <a:xfrm>
                <a:off x="530352" y="5257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42" name="Group 400" hidden="1"/>
            <p:cNvGrpSpPr/>
            <p:nvPr userDrawn="1"/>
          </p:nvGrpSpPr>
          <p:grpSpPr>
            <a:xfrm>
              <a:off x="530352" y="4498848"/>
              <a:ext cx="8997696" cy="612648"/>
              <a:chOff x="530352" y="4498848"/>
              <a:chExt cx="8997696" cy="612648"/>
            </a:xfrm>
          </p:grpSpPr>
          <p:sp>
            <p:nvSpPr>
              <p:cNvPr id="85" name="Content block 406" hidden="1"/>
              <p:cNvSpPr>
                <a:spLocks noChangeArrowheads="1"/>
              </p:cNvSpPr>
              <p:nvPr/>
            </p:nvSpPr>
            <p:spPr bwMode="gray">
              <a:xfrm>
                <a:off x="8156448" y="4498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6"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7"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8" name="Content block 403" hidden="1"/>
              <p:cNvSpPr>
                <a:spLocks noChangeArrowheads="1"/>
              </p:cNvSpPr>
              <p:nvPr/>
            </p:nvSpPr>
            <p:spPr bwMode="gray">
              <a:xfrm>
                <a:off x="3584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9" name="Content block 402" hidden="1"/>
              <p:cNvSpPr>
                <a:spLocks noChangeArrowheads="1"/>
              </p:cNvSpPr>
              <p:nvPr/>
            </p:nvSpPr>
            <p:spPr bwMode="gray">
              <a:xfrm>
                <a:off x="2057400" y="4498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90" name="Content block 401" hidden="1"/>
              <p:cNvSpPr>
                <a:spLocks noChangeArrowheads="1"/>
              </p:cNvSpPr>
              <p:nvPr/>
            </p:nvSpPr>
            <p:spPr bwMode="gray">
              <a:xfrm>
                <a:off x="530352" y="4498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43" name="Group 300" hidden="1"/>
            <p:cNvGrpSpPr/>
            <p:nvPr userDrawn="1"/>
          </p:nvGrpSpPr>
          <p:grpSpPr>
            <a:xfrm>
              <a:off x="530352" y="3730752"/>
              <a:ext cx="8997696" cy="612648"/>
              <a:chOff x="530352" y="3730752"/>
              <a:chExt cx="8997696" cy="612648"/>
            </a:xfrm>
          </p:grpSpPr>
          <p:sp>
            <p:nvSpPr>
              <p:cNvPr id="79" name="Content block 306" hidden="1"/>
              <p:cNvSpPr>
                <a:spLocks noChangeArrowheads="1"/>
              </p:cNvSpPr>
              <p:nvPr/>
            </p:nvSpPr>
            <p:spPr bwMode="gray">
              <a:xfrm>
                <a:off x="8156448" y="3730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0"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1"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2" name="Content block 303" hidden="1"/>
              <p:cNvSpPr>
                <a:spLocks noChangeArrowheads="1"/>
              </p:cNvSpPr>
              <p:nvPr/>
            </p:nvSpPr>
            <p:spPr bwMode="gray">
              <a:xfrm>
                <a:off x="3584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3" name="Content block 302" hidden="1"/>
              <p:cNvSpPr>
                <a:spLocks noChangeArrowheads="1"/>
              </p:cNvSpPr>
              <p:nvPr/>
            </p:nvSpPr>
            <p:spPr bwMode="gray">
              <a:xfrm>
                <a:off x="2057400" y="3730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84" name="Content block 301" hidden="1"/>
              <p:cNvSpPr>
                <a:spLocks noChangeArrowheads="1"/>
              </p:cNvSpPr>
              <p:nvPr/>
            </p:nvSpPr>
            <p:spPr bwMode="gray">
              <a:xfrm>
                <a:off x="530352" y="3730752"/>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44" name="Group 200" hidden="1"/>
            <p:cNvGrpSpPr/>
            <p:nvPr userDrawn="1"/>
          </p:nvGrpSpPr>
          <p:grpSpPr>
            <a:xfrm>
              <a:off x="530352" y="2971800"/>
              <a:ext cx="8997696" cy="612648"/>
              <a:chOff x="530352" y="2971800"/>
              <a:chExt cx="8997696" cy="612648"/>
            </a:xfrm>
          </p:grpSpPr>
          <p:sp>
            <p:nvSpPr>
              <p:cNvPr id="73" name="Content block 206" hidden="1"/>
              <p:cNvSpPr>
                <a:spLocks noChangeArrowheads="1"/>
              </p:cNvSpPr>
              <p:nvPr/>
            </p:nvSpPr>
            <p:spPr bwMode="gray">
              <a:xfrm>
                <a:off x="8156448" y="2971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4"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5"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6" name="Content block 203" hidden="1"/>
              <p:cNvSpPr>
                <a:spLocks noChangeArrowheads="1"/>
              </p:cNvSpPr>
              <p:nvPr/>
            </p:nvSpPr>
            <p:spPr bwMode="gray">
              <a:xfrm>
                <a:off x="3584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7" name="Content block 202" hidden="1"/>
              <p:cNvSpPr>
                <a:spLocks noChangeArrowheads="1"/>
              </p:cNvSpPr>
              <p:nvPr/>
            </p:nvSpPr>
            <p:spPr bwMode="gray">
              <a:xfrm>
                <a:off x="2057400" y="2971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8" name="Content block 201" hidden="1"/>
              <p:cNvSpPr>
                <a:spLocks noChangeArrowheads="1"/>
              </p:cNvSpPr>
              <p:nvPr/>
            </p:nvSpPr>
            <p:spPr bwMode="gray">
              <a:xfrm>
                <a:off x="530352" y="2971800"/>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nvGrpSpPr>
            <p:cNvPr id="66" name="Group 100" hidden="1"/>
            <p:cNvGrpSpPr/>
            <p:nvPr userDrawn="1"/>
          </p:nvGrpSpPr>
          <p:grpSpPr>
            <a:xfrm>
              <a:off x="530352" y="2212848"/>
              <a:ext cx="8997696" cy="612648"/>
              <a:chOff x="530352" y="2212848"/>
              <a:chExt cx="8997696" cy="612648"/>
            </a:xfrm>
          </p:grpSpPr>
          <p:sp>
            <p:nvSpPr>
              <p:cNvPr id="67" name="Content block 106" hidden="1"/>
              <p:cNvSpPr>
                <a:spLocks noChangeArrowheads="1"/>
              </p:cNvSpPr>
              <p:nvPr/>
            </p:nvSpPr>
            <p:spPr bwMode="gray">
              <a:xfrm>
                <a:off x="8156448" y="2212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68"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69"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0"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1" name="Content block 102" hidden="1"/>
              <p:cNvSpPr>
                <a:spLocks noChangeArrowheads="1"/>
              </p:cNvSpPr>
              <p:nvPr/>
            </p:nvSpPr>
            <p:spPr bwMode="gray">
              <a:xfrm>
                <a:off x="2057400" y="2212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sp>
            <p:nvSpPr>
              <p:cNvPr id="72" name="Content block 101" hidden="1"/>
              <p:cNvSpPr>
                <a:spLocks noChangeArrowheads="1"/>
              </p:cNvSpPr>
              <p:nvPr/>
            </p:nvSpPr>
            <p:spPr bwMode="gray">
              <a:xfrm>
                <a:off x="530352" y="2212848"/>
                <a:ext cx="1371600" cy="612648"/>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60336">
                  <a:defRPr/>
                </a:pPr>
                <a:endParaRPr lang="en-US"/>
              </a:p>
            </p:txBody>
          </p:sp>
        </p:grpSp>
      </p:grpSp>
      <p:sp>
        <p:nvSpPr>
          <p:cNvPr id="22" name="Title 1"/>
          <p:cNvSpPr txBox="1"/>
          <p:nvPr/>
        </p:nvSpPr>
        <p:spPr>
          <a:xfrm>
            <a:off x="290017" y="225801"/>
            <a:ext cx="8179724" cy="265033"/>
          </a:xfrm>
          <a:prstGeom prst="rect">
            <a:avLst/>
          </a:prstGeom>
        </p:spPr>
        <p:txBody>
          <a:bodyPr vert="horz" lIns="0" tIns="0" rIns="0" bIns="0" rtlCol="0" anchor="t" anchorCtr="0">
            <a:noAutofit/>
          </a:bodyPr>
          <a:lstStyle>
            <a:defPPr>
              <a:defRPr lang="en-US"/>
            </a:defPPr>
            <a:lvl1pPr marL="0" algn="l" defTabSz="816282" rtl="0" eaLnBrk="1" latinLnBrk="0" hangingPunct="1">
              <a:lnSpc>
                <a:spcPct val="100000"/>
              </a:lnSpc>
              <a:spcBef>
                <a:spcPct val="0"/>
              </a:spcBef>
              <a:buNone/>
              <a:defRPr sz="19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l" defTabSz="816282" rtl="0" eaLnBrk="1" fontAlgn="auto" latinLnBrk="0" hangingPunct="1">
              <a:lnSpc>
                <a:spcPct val="100000"/>
              </a:lnSpc>
              <a:spcBef>
                <a:spcPct val="0"/>
              </a:spcBef>
              <a:spcAft>
                <a:spcPct val="0"/>
              </a:spcAft>
              <a:buClrTx/>
              <a:buSzTx/>
              <a:buFontTx/>
              <a:buNone/>
              <a:defRPr/>
            </a:pPr>
            <a:r>
              <a:rPr kumimoji="0" lang="zh-CN" altLang="en-US" sz="1800" b="1" i="0" u="none" strike="noStrike" kern="120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pitchFamily="34" charset="0"/>
              </a:rPr>
              <a:t>大数据架构</a:t>
            </a:r>
            <a:r>
              <a:rPr kumimoji="0" lang="en-US" sz="1800" b="1" i="0" u="none" strike="noStrike" kern="120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pitchFamily="34" charset="0"/>
              </a:rPr>
              <a:t>–</a:t>
            </a:r>
            <a:r>
              <a:rPr lang="zh-CN" altLang="en-US" sz="1800" i="0" smtClean="0">
                <a:solidFill>
                  <a:srgbClr val="000000"/>
                </a:solidFill>
                <a:latin typeface="微软雅黑" panose="020b0503020204020204" pitchFamily="34" charset="-122"/>
                <a:ea typeface="微软雅黑" panose="020b0503020204020204" pitchFamily="34" charset="-122"/>
                <a:cs typeface="Arial" pitchFamily="34" charset="0"/>
              </a:rPr>
              <a:t>顶层</a:t>
            </a:r>
            <a:r>
              <a:rPr kumimoji="0" lang="zh-CN" altLang="en-US" sz="1800" b="1" i="0" u="none" strike="noStrike" kern="120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pitchFamily="34" charset="0"/>
              </a:rPr>
              <a:t>框架</a:t>
            </a:r>
            <a:br>
              <a:rPr kumimoji="0" lang="en-US" sz="1800" b="1" i="0" u="none" strike="noStrike" kern="120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pitchFamily="34" charset="0"/>
              </a:rPr>
            </a:br>
            <a:endParaRPr kumimoji="0" lang="en-US" sz="1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endParaRPr>
          </a:p>
        </p:txBody>
      </p:sp>
      <p:sp>
        <p:nvSpPr>
          <p:cNvPr id="26" name="Oval 25"/>
          <p:cNvSpPr/>
          <p:nvPr/>
        </p:nvSpPr>
        <p:spPr>
          <a:xfrm>
            <a:off x="4978377" y="1512194"/>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1</a:t>
            </a:r>
          </a:p>
        </p:txBody>
      </p:sp>
      <p:sp>
        <p:nvSpPr>
          <p:cNvPr id="27" name="Oval 26"/>
          <p:cNvSpPr/>
          <p:nvPr/>
        </p:nvSpPr>
        <p:spPr>
          <a:xfrm>
            <a:off x="4978377" y="1841383"/>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2</a:t>
            </a:r>
          </a:p>
        </p:txBody>
      </p:sp>
      <p:sp>
        <p:nvSpPr>
          <p:cNvPr id="28" name="Oval 27"/>
          <p:cNvSpPr/>
          <p:nvPr/>
        </p:nvSpPr>
        <p:spPr>
          <a:xfrm>
            <a:off x="4978377" y="2197194"/>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3</a:t>
            </a:r>
          </a:p>
        </p:txBody>
      </p:sp>
      <p:sp>
        <p:nvSpPr>
          <p:cNvPr id="29" name="Oval 28"/>
          <p:cNvSpPr/>
          <p:nvPr/>
        </p:nvSpPr>
        <p:spPr>
          <a:xfrm>
            <a:off x="4978377" y="2578418"/>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4</a:t>
            </a:r>
          </a:p>
        </p:txBody>
      </p:sp>
      <p:sp>
        <p:nvSpPr>
          <p:cNvPr id="30" name="Oval 29"/>
          <p:cNvSpPr/>
          <p:nvPr/>
        </p:nvSpPr>
        <p:spPr>
          <a:xfrm>
            <a:off x="4978377" y="2934232"/>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5</a:t>
            </a:r>
          </a:p>
        </p:txBody>
      </p:sp>
      <p:sp>
        <p:nvSpPr>
          <p:cNvPr id="31" name="Oval 30"/>
          <p:cNvSpPr/>
          <p:nvPr/>
        </p:nvSpPr>
        <p:spPr>
          <a:xfrm>
            <a:off x="4978377" y="3239212"/>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6</a:t>
            </a:r>
          </a:p>
        </p:txBody>
      </p:sp>
      <p:sp>
        <p:nvSpPr>
          <p:cNvPr id="32" name="Oval 31"/>
          <p:cNvSpPr/>
          <p:nvPr/>
        </p:nvSpPr>
        <p:spPr>
          <a:xfrm>
            <a:off x="4978377" y="3647065"/>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7</a:t>
            </a:r>
          </a:p>
        </p:txBody>
      </p:sp>
      <p:sp>
        <p:nvSpPr>
          <p:cNvPr id="33" name="Oval 32"/>
          <p:cNvSpPr/>
          <p:nvPr/>
        </p:nvSpPr>
        <p:spPr>
          <a:xfrm>
            <a:off x="4978377" y="4079121"/>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8</a:t>
            </a:r>
          </a:p>
        </p:txBody>
      </p:sp>
      <p:sp>
        <p:nvSpPr>
          <p:cNvPr id="34" name="Oval 33"/>
          <p:cNvSpPr/>
          <p:nvPr/>
        </p:nvSpPr>
        <p:spPr>
          <a:xfrm>
            <a:off x="4978377" y="4434932"/>
            <a:ext cx="207818" cy="151279"/>
          </a:xfrm>
          <a:prstGeom prst="ellipse">
            <a:avLst/>
          </a:prstGeom>
          <a:solidFill>
            <a:srgbClr val="FFCF48"/>
          </a:solidFill>
          <a:ln w="6350">
            <a:solidFill>
              <a:srgbClr val="000000"/>
            </a:solidFill>
          </a:ln>
        </p:spPr>
        <p:txBody>
          <a:bodyPr vert="horz" wrap="square" lIns="73255" tIns="36627" rIns="73255" bIns="36627"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en-US" sz="900" b="1" i="0" u="none" strike="noStrike" kern="0" cap="none" spc="0" normalizeH="0" baseline="0" noProof="0" smtClean="0">
                <a:ln>
                  <a:noFill/>
                </a:ln>
                <a:solidFill>
                  <a:srgbClr val="821A1A"/>
                </a:solidFill>
                <a:effectLst/>
                <a:uLnTx/>
                <a:uFillTx/>
                <a:latin typeface="微软雅黑" panose="020b0503020204020204" pitchFamily="34" charset="-122"/>
                <a:ea typeface="微软雅黑" panose="020b0503020204020204" pitchFamily="34" charset="-122"/>
              </a:rPr>
              <a:t>9</a:t>
            </a:r>
          </a:p>
        </p:txBody>
      </p:sp>
      <p:sp>
        <p:nvSpPr>
          <p:cNvPr id="35" name="TextBox 34"/>
          <p:cNvSpPr txBox="1"/>
          <p:nvPr/>
        </p:nvSpPr>
        <p:spPr>
          <a:xfrm>
            <a:off x="5295994" y="1475775"/>
            <a:ext cx="3665932" cy="3365024"/>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lvl="0" defTabSz="816198" fontAlgn="ctr">
              <a:lnSpc>
                <a:spcPct val="150000"/>
              </a:lnSpc>
              <a:spcAft>
                <a:spcPts val="401"/>
              </a:spcAft>
              <a:defRPr/>
            </a:pPr>
            <a:r>
              <a:rPr lang="zh-CN" altLang="en-US" sz="800" b="1" kern="0" smtClean="0">
                <a:solidFill>
                  <a:srgbClr val="000000"/>
                </a:solidFill>
                <a:latin typeface="微软雅黑" panose="020b0503020204020204" pitchFamily="34" charset="-122"/>
                <a:ea typeface="微软雅黑" panose="020b0503020204020204" pitchFamily="34" charset="-122"/>
                <a:cs typeface="Arial"/>
              </a:rPr>
              <a:t>企业数据池</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a:t>
            </a:r>
            <a:r>
              <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 </a:t>
            </a:r>
            <a:r>
              <a:rPr lang="zh-CN" altLang="en-US" sz="800" smtClean="0"/>
              <a:t>包括数据来源，其价值是已知的和可量化的企业</a:t>
            </a:r>
            <a:r>
              <a:rPr lang="zh-CN" altLang="en-US" sz="800" kern="0" smtClean="0">
                <a:solidFill>
                  <a:srgbClr val="000000"/>
                </a:solidFill>
                <a:latin typeface="微软雅黑" panose="020b0503020204020204" pitchFamily="34" charset="-122"/>
                <a:ea typeface="微软雅黑" panose="020b0503020204020204" pitchFamily="34" charset="-122"/>
                <a:cs typeface="Arial"/>
              </a:rPr>
              <a:t>应用数据源</a:t>
            </a:r>
            <a:endPar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endParaRPr>
          </a:p>
          <a:p>
            <a:pPr lvl="0" defTabSz="816198" fontAlgn="ctr">
              <a:lnSpc>
                <a:spcPct val="150000"/>
              </a:lnSpc>
              <a:spcAft>
                <a:spcPts val="401"/>
              </a:spcAft>
              <a:defRPr/>
            </a:pPr>
            <a:r>
              <a:rPr kumimoji="0" lang="zh-CN" alt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数据集成和快速入库</a:t>
            </a:r>
            <a:r>
              <a:rPr kumimoji="0" lang="en-US" altLang="zh-CN"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a:t>
            </a:r>
            <a:r>
              <a:rPr kumimoji="0" lang="en-US" altLang="zh-CN" sz="800" b="0" i="0" u="none" strike="noStrike" kern="0" cap="none" spc="0" normalizeH="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 </a:t>
            </a:r>
            <a:r>
              <a:rPr lang="zh-CN" altLang="en-US" sz="800" smtClean="0"/>
              <a:t>用于将数据源的新兴大数据平台和数据平台相连的新兴与传统数据平台（</a:t>
            </a:r>
            <a:r>
              <a:rPr lang="en-US" altLang="zh-CN" sz="800" smtClean="0"/>
              <a:t>EDW</a:t>
            </a:r>
            <a:r>
              <a:rPr lang="zh-CN" altLang="en-US" sz="800" smtClean="0"/>
              <a:t>，</a:t>
            </a:r>
            <a:r>
              <a:rPr lang="en-US" altLang="zh-CN" sz="800" smtClean="0"/>
              <a:t>MDM</a:t>
            </a:r>
            <a:r>
              <a:rPr lang="zh-CN" altLang="en-US" sz="800" smtClean="0"/>
              <a:t>等）的技术和机制</a:t>
            </a:r>
            <a:endPar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endParaRPr>
          </a:p>
          <a:p>
            <a:pPr lvl="0" defTabSz="816198" fontAlgn="ctr">
              <a:lnSpc>
                <a:spcPct val="150000"/>
              </a:lnSpc>
              <a:spcAft>
                <a:spcPts val="401"/>
              </a:spcAft>
              <a:defRPr/>
            </a:pPr>
            <a:r>
              <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传统数据平台</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  </a:t>
            </a:r>
            <a:r>
              <a:rPr lang="zh-CN" altLang="en-US" sz="800" smtClean="0"/>
              <a:t>数据库管理平台从建立和涌现主要用于处理和存储大量传统的结构化数据源</a:t>
            </a:r>
            <a:endPar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endParaRPr>
          </a:p>
          <a:p>
            <a:pPr marL="0" marR="0" lvl="0" indent="0" defTabSz="816198" eaLnBrk="1" fontAlgn="ctr" latinLnBrk="0" hangingPunct="1">
              <a:lnSpc>
                <a:spcPct val="150000"/>
              </a:lnSpc>
              <a:spcAft>
                <a:spcPts val="401"/>
              </a:spcAft>
              <a:buClrTx/>
              <a:buSzTx/>
              <a:buFontTx/>
              <a:buNone/>
              <a:defRPr/>
            </a:pPr>
            <a:r>
              <a:rPr lang="zh-CN" altLang="en-US" sz="800" b="1" kern="0" smtClean="0">
                <a:solidFill>
                  <a:srgbClr val="000000"/>
                </a:solidFill>
                <a:latin typeface="微软雅黑" panose="020b0503020204020204" pitchFamily="34" charset="-122"/>
                <a:ea typeface="微软雅黑" panose="020b0503020204020204" pitchFamily="34" charset="-122"/>
                <a:cs typeface="Arial"/>
              </a:rPr>
              <a:t>数据湖</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   </a:t>
            </a:r>
            <a:r>
              <a:rPr kumimoji="0" lang="zh-CN" altLang="en-US" sz="80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碎片化，平面化和标签化包含丰富数据类型的数据平台</a:t>
            </a:r>
            <a:endParaRPr lang="en-US" altLang="zh-CN" sz="800" kern="0" noProof="0" smtClean="0">
              <a:solidFill>
                <a:srgbClr val="000000"/>
              </a:solidFill>
              <a:latin typeface="微软雅黑" panose="020b0503020204020204" pitchFamily="34" charset="-122"/>
              <a:ea typeface="微软雅黑" panose="020b0503020204020204" pitchFamily="34" charset="-122"/>
              <a:cs typeface="Arial"/>
            </a:endParaRPr>
          </a:p>
          <a:p>
            <a:pPr lvl="0" defTabSz="816198" fontAlgn="ctr">
              <a:lnSpc>
                <a:spcPct val="150000"/>
              </a:lnSpc>
              <a:spcAft>
                <a:spcPts val="401"/>
              </a:spcAft>
              <a:defRPr/>
            </a:pPr>
            <a:r>
              <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大数据平台</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  </a:t>
            </a:r>
            <a:r>
              <a:rPr lang="zh-CN" altLang="en-US" sz="800" smtClean="0"/>
              <a:t>开放源体系，商业商品为基础，“扩展”数据平台，支持各种类型的信息形式的高容量的处理和存储</a:t>
            </a:r>
            <a:endPar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endParaRPr>
          </a:p>
          <a:p>
            <a:pPr lvl="0" defTabSz="816198" fontAlgn="ctr">
              <a:lnSpc>
                <a:spcPct val="150000"/>
              </a:lnSpc>
              <a:spcAft>
                <a:spcPts val="401"/>
              </a:spcAft>
              <a:defRPr/>
            </a:pPr>
            <a:r>
              <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外部数据池</a:t>
            </a: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  </a:t>
            </a:r>
            <a:r>
              <a:rPr lang="zh-CN" altLang="en-US" sz="800" smtClean="0"/>
              <a:t>包括外部和内部的和第三方合作的数据来源，从结构化到非结构化的价值是未知的，但持有的承诺，解锁的见解</a:t>
            </a:r>
            <a:endPar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endParaRPr>
          </a:p>
          <a:p>
            <a:pPr lvl="0" defTabSz="816198" fontAlgn="ctr">
              <a:lnSpc>
                <a:spcPct val="150000"/>
              </a:lnSpc>
              <a:spcAft>
                <a:spcPts val="401"/>
              </a:spcAft>
              <a:defRPr/>
            </a:pPr>
            <a:r>
              <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展现层</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  </a:t>
            </a:r>
            <a:r>
              <a:rPr lang="zh-CN" altLang="en-US" sz="800" smtClean="0"/>
              <a:t>参与数据业务用户</a:t>
            </a:r>
            <a:r>
              <a:rPr lang="en-US" altLang="zh-CN" sz="800" smtClean="0"/>
              <a:t>——</a:t>
            </a:r>
            <a:r>
              <a:rPr lang="zh-CN" altLang="en-US" sz="800" smtClean="0"/>
              <a:t>报告，交互式仪表板显示技术，实时报警，先进的可视化，生成的商业洞察力的基本的和先进的数据分析</a:t>
            </a:r>
            <a:endPar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endParaRPr>
          </a:p>
          <a:p>
            <a:pPr lvl="0" defTabSz="816198" fontAlgn="ctr">
              <a:lnSpc>
                <a:spcPct val="150000"/>
              </a:lnSpc>
              <a:spcAft>
                <a:spcPts val="401"/>
              </a:spcAft>
              <a:defRPr/>
            </a:pPr>
            <a:r>
              <a:rPr kumimoji="0" lang="zh-CN" alt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分析工作台</a:t>
            </a:r>
            <a:r>
              <a:rPr kumimoji="0" lang="en-US" altLang="zh-CN"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rPr>
              <a:t>  </a:t>
            </a:r>
            <a:r>
              <a:rPr lang="zh-CN" altLang="en-US" sz="800" smtClean="0"/>
              <a:t>对于商业用户提供访问，探索，自学习数据的能力，工具和技术来思考和实验产生的商业洞察力</a:t>
            </a:r>
            <a:endPar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endParaRPr>
          </a:p>
          <a:p>
            <a:pPr lvl="0" defTabSz="816198" fontAlgn="ctr">
              <a:lnSpc>
                <a:spcPct val="150000"/>
              </a:lnSpc>
              <a:spcAft>
                <a:spcPts val="401"/>
              </a:spcAft>
              <a:defRPr/>
            </a:pPr>
            <a:r>
              <a:rPr lang="zh-CN" altLang="en-US" sz="800" b="1" kern="0" smtClean="0">
                <a:solidFill>
                  <a:srgbClr val="000000"/>
                </a:solidFill>
                <a:latin typeface="微软雅黑" panose="020b0503020204020204" pitchFamily="34" charset="-122"/>
                <a:ea typeface="微软雅黑" panose="020b0503020204020204" pitchFamily="34" charset="-122"/>
                <a:cs typeface="Arial"/>
              </a:rPr>
              <a:t>云服务</a:t>
            </a:r>
            <a:r>
              <a:rPr lang="en-US" altLang="zh-CN" sz="800" b="1" kern="0" smtClean="0">
                <a:solidFill>
                  <a:srgbClr val="000000"/>
                </a:solidFill>
                <a:latin typeface="微软雅黑" panose="020b0503020204020204" pitchFamily="34" charset="-122"/>
                <a:ea typeface="微软雅黑" panose="020b0503020204020204" pitchFamily="34" charset="-122"/>
                <a:cs typeface="Arial"/>
              </a:rPr>
              <a:t>:</a:t>
            </a:r>
            <a:r>
              <a:rPr kumimoji="0" lang="en-US" sz="800" b="1"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rPr>
              <a:t>  </a:t>
            </a:r>
            <a:r>
              <a:rPr lang="zh-CN" altLang="en-US" sz="800" smtClean="0"/>
              <a:t>大数据能力和应用提供了一个基于云的服务。例如，</a:t>
            </a:r>
            <a:r>
              <a:rPr lang="en-US" sz="800" smtClean="0"/>
              <a:t>Amazon RDS，SQL Azure</a:t>
            </a:r>
            <a:endParaRPr kumimoji="0" lang="en-US" sz="800" b="0" i="0"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a:endParaRPr>
          </a:p>
        </p:txBody>
      </p:sp>
      <p:sp>
        <p:nvSpPr>
          <p:cNvPr id="45" name="TextBox 44"/>
          <p:cNvSpPr txBox="1"/>
          <p:nvPr/>
        </p:nvSpPr>
        <p:spPr>
          <a:xfrm>
            <a:off x="5432518" y="1166592"/>
            <a:ext cx="3141973" cy="200055"/>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19763" algn="ctr" defTabSz="816198"/>
            <a:r>
              <a:rPr lang="zh-CN" altLang="en-US" sz="1300" b="1" u="sng" smtClean="0">
                <a:solidFill>
                  <a:srgbClr val="821A1A"/>
                </a:solidFill>
                <a:latin typeface="微软雅黑" panose="020b0503020204020204" pitchFamily="34" charset="-122"/>
                <a:ea typeface="微软雅黑" panose="020b0503020204020204" pitchFamily="34" charset="-122"/>
                <a:cs typeface="Arial" pitchFamily="34" charset="0"/>
              </a:rPr>
              <a:t>核心组件</a:t>
            </a:r>
            <a:endParaRPr lang="en-US" sz="1300" b="1" u="sng">
              <a:solidFill>
                <a:srgbClr val="821A1A"/>
              </a:solidFill>
              <a:latin typeface="微软雅黑" panose="020b0503020204020204" pitchFamily="34" charset="-122"/>
              <a:ea typeface="微软雅黑" panose="020b0503020204020204" pitchFamily="34" charset="-122"/>
              <a:cs typeface="Arial" pitchFamily="34" charset="0"/>
            </a:endParaRPr>
          </a:p>
        </p:txBody>
      </p:sp>
      <p:sp>
        <p:nvSpPr>
          <p:cNvPr id="46" name="Rectangle 45"/>
          <p:cNvSpPr/>
          <p:nvPr/>
        </p:nvSpPr>
        <p:spPr>
          <a:xfrm>
            <a:off x="295009" y="617914"/>
            <a:ext cx="8454043" cy="274024"/>
          </a:xfrm>
          <a:prstGeom prst="rect">
            <a:avLst/>
          </a:prstGeom>
          <a:solidFill>
            <a:srgbClr val="821A1A">
              <a:lumMod val="20000"/>
              <a:lumOff val="80000"/>
            </a:srgbClr>
          </a:solidFill>
          <a:ln w="12700" cap="flat" cmpd="sng" algn="ctr">
            <a:solidFill>
              <a:srgbClr val="000000"/>
            </a:solidFill>
            <a:prstDash val="solid"/>
          </a:ln>
          <a:effectLst>
            <a:outerShdw blurRad="40000" dist="23000" dir="5400000" rotWithShape="0">
              <a:srgbClr val="000000">
                <a:alpha val="35000"/>
              </a:srgbClr>
            </a:outerShdw>
          </a:effectLst>
        </p:spPr>
        <p:txBody>
          <a:bodyPr wrap="square" lIns="73255" tIns="36627" rIns="73255" bIns="36627">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0" marR="0" lvl="0" indent="0" algn="ctr" defTabSz="816198" eaLnBrk="1" fontAlgn="auto" latinLnBrk="0" hangingPunct="1">
              <a:lnSpc>
                <a:spcPct val="100000"/>
              </a:lnSpc>
              <a:spcBef>
                <a:spcPct val="0"/>
              </a:spcBef>
              <a:spcAft>
                <a:spcPct val="0"/>
              </a:spcAft>
              <a:buClrTx/>
              <a:buSzTx/>
              <a:buFontTx/>
              <a:buNone/>
              <a:defRPr/>
            </a:pPr>
            <a:r>
              <a:rPr kumimoji="0" lang="zh-CN" altLang="en-US" sz="1300" b="0" i="1"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pitchFamily="34" charset="0"/>
              </a:rPr>
              <a:t>普华永道的大数据参考架构师技术分类的顶层设计</a:t>
            </a:r>
            <a:r>
              <a:rPr lang="zh-CN" altLang="en-US" sz="1300" i="1" kern="0" smtClean="0">
                <a:solidFill>
                  <a:srgbClr val="000000"/>
                </a:solidFill>
                <a:latin typeface="微软雅黑" panose="020b0503020204020204" pitchFamily="34" charset="-122"/>
                <a:ea typeface="微软雅黑" panose="020b0503020204020204" pitchFamily="34" charset="-122"/>
                <a:cs typeface="Arial" pitchFamily="34" charset="0"/>
              </a:rPr>
              <a:t>建立的大数据方案</a:t>
            </a:r>
            <a:endParaRPr kumimoji="0" lang="en-US" sz="1300" b="0" i="1" u="none" strike="noStrike" kern="0" cap="none" spc="0" normalizeH="0" baseline="0" noProof="0" smtClean="0">
              <a:ln>
                <a:noFill/>
              </a:ln>
              <a:solidFill>
                <a:srgbClr val="000000"/>
              </a:solidFill>
              <a:effectLst/>
              <a:uLnTx/>
              <a:uFillTx/>
              <a:latin typeface="微软雅黑" panose="020b0503020204020204" pitchFamily="34" charset="-122"/>
              <a:ea typeface="微软雅黑" panose="020b0503020204020204" pitchFamily="34" charset="-122"/>
              <a:cs typeface="Arial" pitchFamily="34" charset="0"/>
            </a:endParaRPr>
          </a:p>
        </p:txBody>
      </p:sp>
      <p:grpSp>
        <p:nvGrpSpPr>
          <p:cNvPr id="47" name="Group 46"/>
          <p:cNvGrpSpPr>
            <a:grpSpLocks noChangeAspect="1"/>
          </p:cNvGrpSpPr>
          <p:nvPr/>
        </p:nvGrpSpPr>
        <p:grpSpPr>
          <a:xfrm>
            <a:off x="349643" y="1588129"/>
            <a:ext cx="4329294" cy="2022919"/>
            <a:chOff x="389303" y="2821262"/>
            <a:chExt cx="5469540" cy="3674648"/>
          </a:xfrm>
        </p:grpSpPr>
        <p:grpSp>
          <p:nvGrpSpPr>
            <p:cNvPr id="48" name="Group 79"/>
            <p:cNvGrpSpPr/>
            <p:nvPr/>
          </p:nvGrpSpPr>
          <p:grpSpPr>
            <a:xfrm>
              <a:off x="389303" y="2821262"/>
              <a:ext cx="5469540" cy="3674648"/>
              <a:chOff x="389303" y="2821262"/>
              <a:chExt cx="5469540" cy="3674648"/>
            </a:xfrm>
          </p:grpSpPr>
          <p:sp>
            <p:nvSpPr>
              <p:cNvPr id="62" name="Rectangle 2"/>
              <p:cNvSpPr>
                <a:spLocks noChangeArrowheads="1"/>
              </p:cNvSpPr>
              <p:nvPr/>
            </p:nvSpPr>
            <p:spPr bwMode="auto">
              <a:xfrm rot="5400000">
                <a:off x="-1292484" y="4554226"/>
                <a:ext cx="3548491" cy="184915"/>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安全管理</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63" name="Rectangle 3"/>
              <p:cNvSpPr>
                <a:spLocks noChangeArrowheads="1"/>
              </p:cNvSpPr>
              <p:nvPr/>
            </p:nvSpPr>
            <p:spPr bwMode="auto">
              <a:xfrm rot="16200000">
                <a:off x="3992139" y="4554226"/>
                <a:ext cx="3548491" cy="184915"/>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风险管理</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64" name="Rectangle 4"/>
              <p:cNvSpPr>
                <a:spLocks noChangeArrowheads="1"/>
              </p:cNvSpPr>
              <p:nvPr/>
            </p:nvSpPr>
            <p:spPr bwMode="auto">
              <a:xfrm rot="10800000">
                <a:off x="389303" y="2821262"/>
                <a:ext cx="5469539" cy="228601"/>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治理</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65" name="Rectangle 17"/>
              <p:cNvSpPr>
                <a:spLocks noChangeArrowheads="1"/>
              </p:cNvSpPr>
              <p:nvPr/>
            </p:nvSpPr>
            <p:spPr bwMode="auto">
              <a:xfrm rot="10800000">
                <a:off x="389304" y="6267309"/>
                <a:ext cx="5469539" cy="228601"/>
              </a:xfrm>
              <a:prstGeom prst="rect">
                <a:avLst/>
              </a:prstGeom>
              <a:solidFill>
                <a:srgbClr val="D62E1C">
                  <a:lumMod val="50000"/>
                </a:srgbClr>
              </a:solidFill>
              <a:ln w="12700" algn="ctr">
                <a:noFill/>
                <a:miter lim="800000"/>
              </a:ln>
              <a:effectLst/>
            </p:spPr>
            <p:txBody>
              <a:bodyPr rot="10800000" tIns="91440" bIns="91440" anchor="ctr" anchorCtr="1"/>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800" b="1" kern="0" smtClean="0">
                    <a:solidFill>
                      <a:srgbClr val="FFFFFF"/>
                    </a:solidFill>
                    <a:latin typeface="微软雅黑" panose="020b0503020204020204" pitchFamily="34" charset="-122"/>
                    <a:ea typeface="微软雅黑" panose="020b0503020204020204" pitchFamily="34" charset="-122"/>
                  </a:rPr>
                  <a:t>新技术创新</a:t>
                </a:r>
                <a:endParaRPr lang="en-US" sz="800" b="1" kern="0">
                  <a:solidFill>
                    <a:srgbClr val="FFFFFF"/>
                  </a:solidFill>
                  <a:latin typeface="微软雅黑" panose="020b0503020204020204" pitchFamily="34" charset="-122"/>
                  <a:ea typeface="微软雅黑" panose="020b0503020204020204" pitchFamily="34" charset="-122"/>
                </a:endParaRPr>
              </a:p>
            </p:txBody>
          </p:sp>
        </p:grpSp>
        <p:sp>
          <p:nvSpPr>
            <p:cNvPr id="49" name="AutoShape 20"/>
            <p:cNvSpPr>
              <a:spLocks noChangeArrowheads="1"/>
            </p:cNvSpPr>
            <p:nvPr/>
          </p:nvSpPr>
          <p:spPr bwMode="auto">
            <a:xfrm>
              <a:off x="607677" y="3068953"/>
              <a:ext cx="540483" cy="3155464"/>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数据集成</a:t>
              </a:r>
              <a:endParaRPr lang="en-US" altLang="zh-CN" sz="1000" b="1" kern="0" smtClean="0">
                <a:solidFill>
                  <a:srgbClr val="FFFFFF"/>
                </a:solidFill>
                <a:latin typeface="微软雅黑" panose="020b0503020204020204" pitchFamily="34" charset="-122"/>
                <a:ea typeface="微软雅黑" panose="020b0503020204020204" pitchFamily="34" charset="-122"/>
              </a:endParaRPr>
            </a:p>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快速入库</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50" name="AutoShape 20"/>
            <p:cNvSpPr>
              <a:spLocks noChangeArrowheads="1"/>
            </p:cNvSpPr>
            <p:nvPr/>
          </p:nvSpPr>
          <p:spPr bwMode="auto">
            <a:xfrm rot="10800000">
              <a:off x="3910507" y="3068952"/>
              <a:ext cx="540483" cy="3155464"/>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展现层</a:t>
              </a:r>
              <a:endParaRPr lang="en-US" sz="1000" b="1" kern="0">
                <a:solidFill>
                  <a:srgbClr val="FFFFFF"/>
                </a:solidFill>
                <a:latin typeface="微软雅黑" panose="020b0503020204020204" pitchFamily="34" charset="-122"/>
                <a:ea typeface="微软雅黑" panose="020b0503020204020204" pitchFamily="34" charset="-122"/>
              </a:endParaRPr>
            </a:p>
          </p:txBody>
        </p:sp>
        <p:grpSp>
          <p:nvGrpSpPr>
            <p:cNvPr id="51" name="Group 86"/>
            <p:cNvGrpSpPr/>
            <p:nvPr/>
          </p:nvGrpSpPr>
          <p:grpSpPr>
            <a:xfrm>
              <a:off x="4491740" y="3068949"/>
              <a:ext cx="1118714" cy="3155466"/>
              <a:chOff x="4404092" y="2401333"/>
              <a:chExt cx="1118714" cy="4697946"/>
            </a:xfrm>
            <a:solidFill>
              <a:srgbClr val="D62E1C">
                <a:lumMod val="75000"/>
              </a:srgbClr>
            </a:solidFill>
          </p:grpSpPr>
          <p:sp>
            <p:nvSpPr>
              <p:cNvPr id="60" name="AutoShape 20"/>
              <p:cNvSpPr>
                <a:spLocks noChangeArrowheads="1"/>
              </p:cNvSpPr>
              <p:nvPr/>
            </p:nvSpPr>
            <p:spPr bwMode="auto">
              <a:xfrm rot="10800000">
                <a:off x="4982323" y="2401337"/>
                <a:ext cx="540483" cy="4697942"/>
              </a:xfrm>
              <a:prstGeom prst="roundRect">
                <a:avLst>
                  <a:gd name="adj" fmla="val 4958"/>
                </a:avLst>
              </a:prstGeom>
              <a:grp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云服务</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61" name="AutoShape 20"/>
              <p:cNvSpPr>
                <a:spLocks noChangeArrowheads="1"/>
              </p:cNvSpPr>
              <p:nvPr/>
            </p:nvSpPr>
            <p:spPr bwMode="auto">
              <a:xfrm rot="10800000">
                <a:off x="4404092" y="2401333"/>
                <a:ext cx="540483" cy="4697942"/>
              </a:xfrm>
              <a:prstGeom prst="roundRect">
                <a:avLst>
                  <a:gd name="adj" fmla="val 4958"/>
                </a:avLst>
              </a:prstGeom>
              <a:grpFill/>
              <a:ln w="9525" cap="flat" cmpd="sng" algn="ctr">
                <a:noFill/>
                <a:prstDash val="solid"/>
              </a:ln>
              <a:effectLst>
                <a:outerShdw blurRad="50800" dist="38100" dir="2700000" algn="tl" rotWithShape="0">
                  <a:prstClr val="black">
                    <a:alpha val="40000"/>
                  </a:prstClr>
                </a:outerShdw>
              </a:effectLst>
            </p:spPr>
            <p:txBody>
              <a:bodyPr vert="vert270"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分析工作台</a:t>
                </a:r>
                <a:endParaRPr lang="en-US" sz="1000" b="1" kern="0">
                  <a:solidFill>
                    <a:srgbClr val="FFFFFF"/>
                  </a:solidFill>
                  <a:latin typeface="微软雅黑" panose="020b0503020204020204" pitchFamily="34" charset="-122"/>
                  <a:ea typeface="微软雅黑" panose="020b0503020204020204" pitchFamily="34" charset="-122"/>
                </a:endParaRPr>
              </a:p>
            </p:txBody>
          </p:sp>
        </p:grpSp>
        <p:grpSp>
          <p:nvGrpSpPr>
            <p:cNvPr id="52" name="Group 89"/>
            <p:cNvGrpSpPr/>
            <p:nvPr/>
          </p:nvGrpSpPr>
          <p:grpSpPr>
            <a:xfrm>
              <a:off x="1186579" y="3068953"/>
              <a:ext cx="2688336" cy="3155463"/>
              <a:chOff x="1297696" y="2330116"/>
              <a:chExt cx="2688336" cy="3155463"/>
            </a:xfrm>
          </p:grpSpPr>
          <p:sp>
            <p:nvSpPr>
              <p:cNvPr id="53" name="AutoShape 20"/>
              <p:cNvSpPr>
                <a:spLocks noChangeArrowheads="1"/>
              </p:cNvSpPr>
              <p:nvPr/>
            </p:nvSpPr>
            <p:spPr bwMode="auto">
              <a:xfrm>
                <a:off x="1297696" y="2330116"/>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企业数据池</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54" name="AutoShape 20"/>
              <p:cNvSpPr>
                <a:spLocks noChangeArrowheads="1"/>
              </p:cNvSpPr>
              <p:nvPr/>
            </p:nvSpPr>
            <p:spPr bwMode="auto">
              <a:xfrm>
                <a:off x="1297696" y="3725738"/>
                <a:ext cx="2688336" cy="349886"/>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数据湖</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55" name="AutoShape 20"/>
              <p:cNvSpPr>
                <a:spLocks noChangeArrowheads="1"/>
              </p:cNvSpPr>
              <p:nvPr/>
            </p:nvSpPr>
            <p:spPr bwMode="auto">
              <a:xfrm>
                <a:off x="1297696" y="4873027"/>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外部数据池</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56" name="Up Arrow 55"/>
              <p:cNvSpPr/>
              <p:nvPr/>
            </p:nvSpPr>
            <p:spPr>
              <a:xfrm>
                <a:off x="2542571" y="4085545"/>
                <a:ext cx="198587" cy="914400"/>
              </a:xfrm>
              <a:prstGeom prst="upArrow">
                <a:avLst/>
              </a:prstGeom>
              <a:solidFill>
                <a:srgbClr val="E36A00">
                  <a:lumMod val="60000"/>
                  <a:lumOff val="40000"/>
                </a:srgbClr>
              </a:solidFill>
              <a:ln w="6350">
                <a:solidFill>
                  <a:srgbClr val="000000"/>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endParaRPr lang="en-US" sz="900" kern="0" err="1">
                  <a:solidFill>
                    <a:srgbClr val="000000"/>
                  </a:solidFill>
                  <a:latin typeface="微软雅黑" panose="020b0503020204020204" pitchFamily="34" charset="-122"/>
                  <a:ea typeface="微软雅黑" panose="020b0503020204020204" pitchFamily="34" charset="-122"/>
                </a:endParaRPr>
              </a:p>
            </p:txBody>
          </p:sp>
          <p:sp>
            <p:nvSpPr>
              <p:cNvPr id="57" name="Up Arrow 56"/>
              <p:cNvSpPr/>
              <p:nvPr/>
            </p:nvSpPr>
            <p:spPr>
              <a:xfrm rot="10800000">
                <a:off x="2542571" y="2810860"/>
                <a:ext cx="198587" cy="914400"/>
              </a:xfrm>
              <a:prstGeom prst="upArrow">
                <a:avLst/>
              </a:prstGeom>
              <a:solidFill>
                <a:srgbClr val="E36A00">
                  <a:lumMod val="60000"/>
                  <a:lumOff val="40000"/>
                </a:srgbClr>
              </a:solidFill>
              <a:ln w="6350">
                <a:solidFill>
                  <a:srgbClr val="000000"/>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endParaRPr lang="en-US" sz="900" kern="0" err="1">
                  <a:solidFill>
                    <a:srgbClr val="000000"/>
                  </a:solidFill>
                  <a:latin typeface="微软雅黑" panose="020b0503020204020204" pitchFamily="34" charset="-122"/>
                  <a:ea typeface="微软雅黑" panose="020b0503020204020204" pitchFamily="34" charset="-122"/>
                </a:endParaRPr>
              </a:p>
            </p:txBody>
          </p:sp>
          <p:sp>
            <p:nvSpPr>
              <p:cNvPr id="58" name="AutoShape 20"/>
              <p:cNvSpPr>
                <a:spLocks noChangeArrowheads="1"/>
              </p:cNvSpPr>
              <p:nvPr/>
            </p:nvSpPr>
            <p:spPr bwMode="auto">
              <a:xfrm>
                <a:off x="1297696" y="2965844"/>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传统数据平台</a:t>
                </a:r>
                <a:endParaRPr lang="en-US" sz="1000" b="1" kern="0">
                  <a:solidFill>
                    <a:srgbClr val="FFFFFF"/>
                  </a:solidFill>
                  <a:latin typeface="微软雅黑" panose="020b0503020204020204" pitchFamily="34" charset="-122"/>
                  <a:ea typeface="微软雅黑" panose="020b0503020204020204" pitchFamily="34" charset="-122"/>
                </a:endParaRPr>
              </a:p>
            </p:txBody>
          </p:sp>
          <p:sp>
            <p:nvSpPr>
              <p:cNvPr id="59" name="AutoShape 20"/>
              <p:cNvSpPr>
                <a:spLocks noChangeArrowheads="1"/>
              </p:cNvSpPr>
              <p:nvPr/>
            </p:nvSpPr>
            <p:spPr bwMode="auto">
              <a:xfrm>
                <a:off x="1297696" y="4237300"/>
                <a:ext cx="2688336" cy="612552"/>
              </a:xfrm>
              <a:prstGeom prst="roundRect">
                <a:avLst>
                  <a:gd name="adj" fmla="val 4958"/>
                </a:avLst>
              </a:prstGeom>
              <a:solidFill>
                <a:srgbClr val="D62E1C">
                  <a:lumMod val="75000"/>
                </a:srgbClr>
              </a:solidFill>
              <a:ln w="9525" cap="flat" cmpd="sng" algn="ctr">
                <a:noFill/>
                <a:prstDash val="solid"/>
              </a:ln>
              <a:effectLst>
                <a:outerShdw blurRad="50800" dist="38100" dir="2700000" algn="tl" rotWithShape="0">
                  <a:prstClr val="black">
                    <a:alpha val="40000"/>
                  </a:prstClr>
                </a:outerShdw>
              </a:effectLst>
            </p:spPr>
            <p:txBody>
              <a:bodyPr vert="horz" tIns="91440" bIns="9144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6030"/>
                <a:r>
                  <a:rPr lang="zh-CN" altLang="en-US" sz="1000" b="1" kern="0" smtClean="0">
                    <a:solidFill>
                      <a:srgbClr val="FFFFFF"/>
                    </a:solidFill>
                    <a:latin typeface="微软雅黑" panose="020b0503020204020204" pitchFamily="34" charset="-122"/>
                    <a:ea typeface="微软雅黑" panose="020b0503020204020204" pitchFamily="34" charset="-122"/>
                  </a:rPr>
                  <a:t>大数据平台</a:t>
                </a:r>
                <a:endParaRPr lang="en-US" sz="1000" b="1" kern="0">
                  <a:solidFill>
                    <a:srgbClr val="FFFFFF"/>
                  </a:solidFill>
                  <a:latin typeface="微软雅黑" panose="020b0503020204020204" pitchFamily="34" charset="-122"/>
                  <a:ea typeface="微软雅黑" panose="020b0503020204020204" pitchFamily="34" charset="-122"/>
                </a:endParaRPr>
              </a:p>
            </p:txBody>
          </p:sp>
        </p:grpSp>
      </p:grpSp>
    </p:spTree>
    <p:extLst>
      <p:ext uri="{BB962C8B-B14F-4D97-AF65-F5344CB8AC3E}">
        <p14:creationId xmlns:p14="http://schemas.microsoft.com/office/powerpoint/2010/main" val="143367058"/>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Up Arrow 2"/>
          <p:cNvSpPr/>
          <p:nvPr/>
        </p:nvSpPr>
        <p:spPr>
          <a:xfrm>
            <a:off x="3707598" y="2980564"/>
            <a:ext cx="166134" cy="455298"/>
          </a:xfrm>
          <a:prstGeom prst="upArrow">
            <a:avLst/>
          </a:prstGeom>
          <a:solidFill>
            <a:srgbClr val="E36A00">
              <a:lumMod val="60000"/>
              <a:lumOff val="40000"/>
            </a:srgbClr>
          </a:solidFill>
          <a:ln w="6350">
            <a:solidFill>
              <a:srgbClr val="000000"/>
            </a:solidFill>
          </a:ln>
        </p:spPr>
        <p:txBody>
          <a:bodyPr vert="horz" wrap="square" lIns="73231" tIns="36616" rIns="73231" bIns="36616"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endParaRPr lang="en-US" sz="900" kern="0" err="1">
              <a:solidFill>
                <a:srgbClr val="000000"/>
              </a:solidFill>
              <a:latin typeface="微软雅黑" panose="020b0503020204020204" pitchFamily="34" charset="-122"/>
              <a:ea typeface="微软雅黑" panose="020b0503020204020204" pitchFamily="34" charset="-122"/>
            </a:endParaRPr>
          </a:p>
        </p:txBody>
      </p:sp>
      <p:sp>
        <p:nvSpPr>
          <p:cNvPr id="4" name="Up Arrow 3"/>
          <p:cNvSpPr/>
          <p:nvPr/>
        </p:nvSpPr>
        <p:spPr>
          <a:xfrm rot="10800000">
            <a:off x="3707598" y="2800487"/>
            <a:ext cx="166134" cy="176058"/>
          </a:xfrm>
          <a:prstGeom prst="upArrow">
            <a:avLst/>
          </a:prstGeom>
          <a:solidFill>
            <a:srgbClr val="E36A00">
              <a:lumMod val="60000"/>
              <a:lumOff val="40000"/>
            </a:srgbClr>
          </a:solidFill>
          <a:ln w="6350">
            <a:solidFill>
              <a:srgbClr val="000000"/>
            </a:solidFill>
          </a:ln>
        </p:spPr>
        <p:txBody>
          <a:bodyPr vert="horz" wrap="square" lIns="73231" tIns="36616" rIns="73231" bIns="36616"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endParaRPr lang="en-US" sz="900" kern="0" err="1">
              <a:solidFill>
                <a:srgbClr val="000000"/>
              </a:solidFill>
              <a:latin typeface="微软雅黑" panose="020b0503020204020204" pitchFamily="34" charset="-122"/>
              <a:ea typeface="微软雅黑" panose="020b0503020204020204" pitchFamily="34" charset="-122"/>
            </a:endParaRPr>
          </a:p>
        </p:txBody>
      </p:sp>
      <p:sp>
        <p:nvSpPr>
          <p:cNvPr id="5" name="AutoShape 20"/>
          <p:cNvSpPr>
            <a:spLocks noChangeArrowheads="1"/>
          </p:cNvSpPr>
          <p:nvPr/>
        </p:nvSpPr>
        <p:spPr bwMode="auto">
          <a:xfrm>
            <a:off x="556932" y="1163722"/>
            <a:ext cx="898992" cy="3263328"/>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数据集成</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6" name="AutoShape 20"/>
          <p:cNvSpPr>
            <a:spLocks noChangeArrowheads="1"/>
          </p:cNvSpPr>
          <p:nvPr/>
        </p:nvSpPr>
        <p:spPr bwMode="auto">
          <a:xfrm>
            <a:off x="6073306" y="1163726"/>
            <a:ext cx="933905" cy="3263329"/>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展现层</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7" name="AutoShape 20"/>
          <p:cNvSpPr>
            <a:spLocks noChangeArrowheads="1"/>
          </p:cNvSpPr>
          <p:nvPr/>
        </p:nvSpPr>
        <p:spPr bwMode="auto">
          <a:xfrm>
            <a:off x="7007197" y="1164148"/>
            <a:ext cx="807097" cy="3262902"/>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分析工作台</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8" name="AutoShape 20"/>
          <p:cNvSpPr>
            <a:spLocks noChangeArrowheads="1"/>
          </p:cNvSpPr>
          <p:nvPr/>
        </p:nvSpPr>
        <p:spPr bwMode="auto">
          <a:xfrm>
            <a:off x="1475472" y="1163724"/>
            <a:ext cx="4597815" cy="545578"/>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企业数据池</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9" name="AutoShape 20"/>
          <p:cNvSpPr>
            <a:spLocks noChangeArrowheads="1"/>
          </p:cNvSpPr>
          <p:nvPr/>
        </p:nvSpPr>
        <p:spPr bwMode="auto">
          <a:xfrm>
            <a:off x="1464692" y="3945618"/>
            <a:ext cx="4597817" cy="481432"/>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外部数据池</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10" name="AutoShape 20"/>
          <p:cNvSpPr>
            <a:spLocks noChangeArrowheads="1"/>
          </p:cNvSpPr>
          <p:nvPr/>
        </p:nvSpPr>
        <p:spPr bwMode="auto">
          <a:xfrm>
            <a:off x="1464693" y="1715591"/>
            <a:ext cx="4597815" cy="1211970"/>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传统数据平台</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11" name="AutoShape 20"/>
          <p:cNvSpPr>
            <a:spLocks noChangeArrowheads="1"/>
          </p:cNvSpPr>
          <p:nvPr/>
        </p:nvSpPr>
        <p:spPr bwMode="auto">
          <a:xfrm>
            <a:off x="1464696" y="3032081"/>
            <a:ext cx="4601837" cy="886668"/>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大数据平台</a:t>
            </a:r>
            <a:endParaRPr lang="en-US" sz="800" b="1" kern="0">
              <a:solidFill>
                <a:srgbClr val="FFFFFF"/>
              </a:solidFill>
              <a:latin typeface="微软雅黑" panose="020b0503020204020204" pitchFamily="34" charset="-122"/>
              <a:ea typeface="微软雅黑" panose="020b0503020204020204" pitchFamily="34" charset="-122"/>
            </a:endParaRPr>
          </a:p>
        </p:txBody>
      </p:sp>
      <p:grpSp>
        <p:nvGrpSpPr>
          <p:cNvPr id="12" name="Group 11"/>
          <p:cNvGrpSpPr/>
          <p:nvPr/>
        </p:nvGrpSpPr>
        <p:grpSpPr>
          <a:xfrm>
            <a:off x="591846" y="1455713"/>
            <a:ext cx="822978" cy="2730699"/>
            <a:chOff x="1292025" y="3091703"/>
            <a:chExt cx="1222575" cy="3461497"/>
          </a:xfrm>
        </p:grpSpPr>
        <p:sp>
          <p:nvSpPr>
            <p:cNvPr id="13" name="Rectangle 12"/>
            <p:cNvSpPr/>
            <p:nvPr/>
          </p:nvSpPr>
          <p:spPr bwMode="ltGray">
            <a:xfrm>
              <a:off x="1295076" y="4581681"/>
              <a:ext cx="1219362" cy="423178"/>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Messages</a:t>
              </a:r>
            </a:p>
          </p:txBody>
        </p:sp>
        <p:sp>
          <p:nvSpPr>
            <p:cNvPr id="14" name="Rectangle 13"/>
            <p:cNvSpPr/>
            <p:nvPr/>
          </p:nvSpPr>
          <p:spPr bwMode="ltGray">
            <a:xfrm>
              <a:off x="1295076" y="3091703"/>
              <a:ext cx="1219200" cy="423178"/>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smtClean="0">
                  <a:solidFill>
                    <a:srgbClr val="000000"/>
                  </a:solidFill>
                  <a:latin typeface="微软雅黑" panose="020b0503020204020204" pitchFamily="34" charset="-122"/>
                  <a:ea typeface="微软雅黑" panose="020b0503020204020204" pitchFamily="34" charset="-122"/>
                  <a:cs typeface="Arial" pitchFamily="34" charset="0"/>
                </a:rPr>
                <a:t>ETL</a:t>
              </a:r>
              <a:r>
                <a:rPr lang="zh-CN" altLang="en-US" sz="700" b="1" kern="0" smtClean="0">
                  <a:solidFill>
                    <a:srgbClr val="000000"/>
                  </a:solidFill>
                  <a:latin typeface="微软雅黑" panose="020b0503020204020204" pitchFamily="34" charset="-122"/>
                  <a:ea typeface="微软雅黑" panose="020b0503020204020204" pitchFamily="34" charset="-122"/>
                  <a:cs typeface="Arial" pitchFamily="34" charset="0"/>
                </a:rPr>
                <a:t>，</a:t>
              </a:r>
              <a:r>
                <a:rPr lang="en-US" altLang="zh-CN" sz="700" b="1" kern="0" smtClean="0">
                  <a:solidFill>
                    <a:srgbClr val="000000"/>
                  </a:solidFill>
                  <a:latin typeface="微软雅黑" panose="020b0503020204020204" pitchFamily="34" charset="-122"/>
                  <a:ea typeface="微软雅黑" panose="020b0503020204020204" pitchFamily="34" charset="-122"/>
                  <a:cs typeface="Arial" pitchFamily="34" charset="0"/>
                </a:rPr>
                <a:t>ELT</a:t>
              </a:r>
              <a:endParaRPr lang="en-US" sz="700" b="1" kern="0">
                <a:solidFill>
                  <a:srgbClr val="000000"/>
                </a:solidFill>
                <a:latin typeface="微软雅黑" panose="020b0503020204020204" pitchFamily="34" charset="-122"/>
                <a:ea typeface="微软雅黑" panose="020b0503020204020204" pitchFamily="34" charset="-122"/>
                <a:cs typeface="Arial" pitchFamily="34" charset="0"/>
              </a:endParaRPr>
            </a:p>
          </p:txBody>
        </p:sp>
        <p:sp>
          <p:nvSpPr>
            <p:cNvPr id="15" name="Rectangle 14"/>
            <p:cNvSpPr/>
            <p:nvPr/>
          </p:nvSpPr>
          <p:spPr bwMode="ltGray">
            <a:xfrm>
              <a:off x="1295076" y="4082303"/>
              <a:ext cx="1219200" cy="423178"/>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Data Exchange Hub</a:t>
              </a:r>
            </a:p>
          </p:txBody>
        </p:sp>
        <p:sp>
          <p:nvSpPr>
            <p:cNvPr id="16" name="Rectangle 15"/>
            <p:cNvSpPr/>
            <p:nvPr/>
          </p:nvSpPr>
          <p:spPr bwMode="ltGray">
            <a:xfrm>
              <a:off x="1295076" y="5072903"/>
              <a:ext cx="1219362" cy="423178"/>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Custom API’s</a:t>
              </a:r>
            </a:p>
          </p:txBody>
        </p:sp>
        <p:sp>
          <p:nvSpPr>
            <p:cNvPr id="17" name="Rectangle 16"/>
            <p:cNvSpPr/>
            <p:nvPr/>
          </p:nvSpPr>
          <p:spPr bwMode="ltGray">
            <a:xfrm>
              <a:off x="1292025" y="5596622"/>
              <a:ext cx="1219362" cy="423178"/>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Data Federation</a:t>
              </a:r>
            </a:p>
          </p:txBody>
        </p:sp>
        <p:sp>
          <p:nvSpPr>
            <p:cNvPr id="18" name="Rectangle 17"/>
            <p:cNvSpPr/>
            <p:nvPr/>
          </p:nvSpPr>
          <p:spPr bwMode="ltGray">
            <a:xfrm>
              <a:off x="1292025" y="3591081"/>
              <a:ext cx="1219200" cy="423178"/>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Web </a:t>
              </a:r>
              <a:r>
                <a:rPr lang="en-US" sz="700" b="1" kern="0" smtClean="0">
                  <a:solidFill>
                    <a:srgbClr val="000000"/>
                  </a:solidFill>
                  <a:latin typeface="微软雅黑" panose="020b0503020204020204" pitchFamily="34" charset="-122"/>
                  <a:ea typeface="微软雅黑" panose="020b0503020204020204" pitchFamily="34" charset="-122"/>
                  <a:cs typeface="Arial" pitchFamily="34" charset="0"/>
                </a:rPr>
                <a:t>Services</a:t>
              </a:r>
            </a:p>
            <a:p>
              <a:pPr algn="ctr" defTabSz="815946"/>
              <a:r>
                <a:rPr lang="en-US" altLang="zh-CN" sz="700" b="1" kern="0">
                  <a:solidFill>
                    <a:srgbClr val="000000"/>
                  </a:solidFill>
                  <a:latin typeface="微软雅黑" panose="020b0503020204020204" pitchFamily="34" charset="-122"/>
                  <a:ea typeface="微软雅黑" panose="020b0503020204020204" pitchFamily="34" charset="-122"/>
                  <a:cs typeface="Arial" pitchFamily="34" charset="0"/>
                </a:rPr>
                <a:t>API</a:t>
              </a:r>
              <a:endParaRPr lang="en-US" sz="700" b="1" kern="0">
                <a:solidFill>
                  <a:srgbClr val="000000"/>
                </a:solidFill>
                <a:latin typeface="微软雅黑" panose="020b0503020204020204" pitchFamily="34" charset="-122"/>
                <a:ea typeface="微软雅黑" panose="020b0503020204020204" pitchFamily="34" charset="-122"/>
                <a:cs typeface="Arial" pitchFamily="34" charset="0"/>
              </a:endParaRPr>
            </a:p>
          </p:txBody>
        </p:sp>
        <p:sp>
          <p:nvSpPr>
            <p:cNvPr id="19" name="Rectangle 18"/>
            <p:cNvSpPr/>
            <p:nvPr/>
          </p:nvSpPr>
          <p:spPr bwMode="ltGray">
            <a:xfrm>
              <a:off x="1295238" y="6130022"/>
              <a:ext cx="1219362" cy="423178"/>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Data Syndication</a:t>
              </a:r>
            </a:p>
          </p:txBody>
        </p:sp>
      </p:grpSp>
      <p:grpSp>
        <p:nvGrpSpPr>
          <p:cNvPr id="20" name="Group 13"/>
          <p:cNvGrpSpPr/>
          <p:nvPr/>
        </p:nvGrpSpPr>
        <p:grpSpPr>
          <a:xfrm>
            <a:off x="207800" y="894356"/>
            <a:ext cx="806739" cy="396826"/>
            <a:chOff x="4232" y="846"/>
            <a:chExt cx="659" cy="445"/>
          </a:xfrm>
        </p:grpSpPr>
        <p:pic>
          <p:nvPicPr>
            <p:cNvPr id="21" name="Picture 14" descr="magnifying_glass"/>
            <p:cNvPicPr>
              <a:picLocks noChangeAspect="1" noChangeArrowheads="1"/>
            </p:cNvPicPr>
            <p:nvPr/>
          </p:nvPicPr>
          <p:blipFill>
            <a:blip r:embed="rId2">
              <a:clrChange>
                <a:clrFrom>
                  <a:srgbClr val="FFFFFF"/>
                </a:clrFrom>
                <a:clrTo>
                  <a:srgbClr val="FFFFFF">
                    <a:alpha val="0"/>
                  </a:srgbClr>
                </a:clrTo>
              </a:clrChange>
            </a:blip>
            <a:stretch>
              <a:fillRect/>
            </a:stretch>
          </p:blipFill>
          <p:spPr bwMode="auto">
            <a:xfrm flipH="1">
              <a:off x="4232" y="846"/>
              <a:ext cx="659" cy="430"/>
            </a:xfrm>
            <a:prstGeom prst="rect">
              <a:avLst/>
            </a:prstGeom>
            <a:noFill/>
          </p:spPr>
        </p:pic>
        <p:sp>
          <p:nvSpPr>
            <p:cNvPr id="22" name="Text Box 15"/>
            <p:cNvSpPr txBox="1">
              <a:spLocks noChangeArrowheads="1"/>
            </p:cNvSpPr>
            <p:nvPr/>
          </p:nvSpPr>
          <p:spPr bwMode="auto">
            <a:xfrm>
              <a:off x="4295" y="911"/>
              <a:ext cx="334" cy="380"/>
            </a:xfrm>
            <a:prstGeom prst="rect">
              <a:avLst/>
            </a:prstGeom>
            <a:noFill/>
            <a:ln w="12700">
              <a:noFill/>
              <a:miter lim="800000"/>
            </a:ln>
            <a:effectLst/>
          </p:spPr>
          <p:txBody>
            <a:bodyPr wrap="none" anchor="ctr">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1600" kern="0">
                  <a:solidFill>
                    <a:srgbClr val="000000"/>
                  </a:solidFill>
                  <a:latin typeface="微软雅黑" panose="020b0503020204020204" pitchFamily="34" charset="-122"/>
                  <a:ea typeface="微软雅黑" panose="020b0503020204020204" pitchFamily="34" charset="-122"/>
                </a:rPr>
                <a:t>2x</a:t>
              </a:r>
            </a:p>
          </p:txBody>
        </p:sp>
      </p:grpSp>
      <p:grpSp>
        <p:nvGrpSpPr>
          <p:cNvPr id="23" name="Group 22"/>
          <p:cNvGrpSpPr/>
          <p:nvPr/>
        </p:nvGrpSpPr>
        <p:grpSpPr>
          <a:xfrm>
            <a:off x="1541284" y="3181725"/>
            <a:ext cx="4405735" cy="713935"/>
            <a:chOff x="2072015" y="5196765"/>
            <a:chExt cx="2765160" cy="504463"/>
          </a:xfrm>
        </p:grpSpPr>
        <p:sp>
          <p:nvSpPr>
            <p:cNvPr id="24" name="Rectangle 23"/>
            <p:cNvSpPr/>
            <p:nvPr/>
          </p:nvSpPr>
          <p:spPr bwMode="ltGray">
            <a:xfrm>
              <a:off x="2072015" y="5196765"/>
              <a:ext cx="902777" cy="504463"/>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tIns="0"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Processing</a:t>
              </a:r>
            </a:p>
          </p:txBody>
        </p:sp>
        <p:sp>
          <p:nvSpPr>
            <p:cNvPr id="25" name="Rectangle 24"/>
            <p:cNvSpPr/>
            <p:nvPr/>
          </p:nvSpPr>
          <p:spPr bwMode="ltGray">
            <a:xfrm>
              <a:off x="3003206" y="5196765"/>
              <a:ext cx="902777" cy="504463"/>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tIns="0"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Persistence</a:t>
              </a:r>
            </a:p>
          </p:txBody>
        </p:sp>
        <p:sp>
          <p:nvSpPr>
            <p:cNvPr id="26" name="Rectangle 25"/>
            <p:cNvSpPr/>
            <p:nvPr/>
          </p:nvSpPr>
          <p:spPr bwMode="ltGray">
            <a:xfrm>
              <a:off x="3934398" y="5196765"/>
              <a:ext cx="902777" cy="504463"/>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tIns="0"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Operations</a:t>
              </a:r>
            </a:p>
          </p:txBody>
        </p:sp>
      </p:grpSp>
      <p:sp>
        <p:nvSpPr>
          <p:cNvPr id="27" name="Rectangle 26"/>
          <p:cNvSpPr/>
          <p:nvPr/>
        </p:nvSpPr>
        <p:spPr bwMode="ltGray">
          <a:xfrm>
            <a:off x="2271140" y="3274837"/>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Workflow</a:t>
            </a:r>
          </a:p>
        </p:txBody>
      </p:sp>
      <p:sp>
        <p:nvSpPr>
          <p:cNvPr id="28" name="Rectangle 27"/>
          <p:cNvSpPr/>
          <p:nvPr/>
        </p:nvSpPr>
        <p:spPr bwMode="ltGray">
          <a:xfrm>
            <a:off x="1677687" y="3274837"/>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MapReduce</a:t>
            </a:r>
          </a:p>
        </p:txBody>
      </p:sp>
      <p:sp>
        <p:nvSpPr>
          <p:cNvPr id="29" name="Rectangle 28"/>
          <p:cNvSpPr/>
          <p:nvPr/>
        </p:nvSpPr>
        <p:spPr bwMode="ltGray">
          <a:xfrm>
            <a:off x="1677687" y="3681478"/>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Complex Events</a:t>
            </a:r>
          </a:p>
        </p:txBody>
      </p:sp>
      <p:sp>
        <p:nvSpPr>
          <p:cNvPr id="30" name="Rectangle 29"/>
          <p:cNvSpPr/>
          <p:nvPr/>
        </p:nvSpPr>
        <p:spPr bwMode="ltGray">
          <a:xfrm>
            <a:off x="2274464" y="3478157"/>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Metadata</a:t>
            </a:r>
          </a:p>
        </p:txBody>
      </p:sp>
      <p:sp>
        <p:nvSpPr>
          <p:cNvPr id="31" name="Rectangle 30"/>
          <p:cNvSpPr/>
          <p:nvPr/>
        </p:nvSpPr>
        <p:spPr bwMode="ltGray">
          <a:xfrm>
            <a:off x="2271140" y="3681478"/>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Custom</a:t>
            </a:r>
          </a:p>
        </p:txBody>
      </p:sp>
      <p:sp>
        <p:nvSpPr>
          <p:cNvPr id="32" name="Rectangle 31"/>
          <p:cNvSpPr/>
          <p:nvPr/>
        </p:nvSpPr>
        <p:spPr bwMode="ltGray">
          <a:xfrm>
            <a:off x="1677687" y="3478157"/>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MapReduce Abstraction</a:t>
            </a:r>
          </a:p>
        </p:txBody>
      </p:sp>
      <p:sp>
        <p:nvSpPr>
          <p:cNvPr id="33" name="Rectangle 32"/>
          <p:cNvSpPr/>
          <p:nvPr/>
        </p:nvSpPr>
        <p:spPr bwMode="ltGray">
          <a:xfrm>
            <a:off x="3772426" y="3274837"/>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NewSQL</a:t>
            </a:r>
          </a:p>
        </p:txBody>
      </p:sp>
      <p:sp>
        <p:nvSpPr>
          <p:cNvPr id="34" name="Rectangle 33"/>
          <p:cNvSpPr/>
          <p:nvPr/>
        </p:nvSpPr>
        <p:spPr bwMode="ltGray">
          <a:xfrm>
            <a:off x="3178978" y="3274837"/>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Doc Store</a:t>
            </a:r>
          </a:p>
        </p:txBody>
      </p:sp>
      <p:sp>
        <p:nvSpPr>
          <p:cNvPr id="35" name="Rectangle 34"/>
          <p:cNvSpPr/>
          <p:nvPr/>
        </p:nvSpPr>
        <p:spPr bwMode="ltGray">
          <a:xfrm>
            <a:off x="3178978" y="3681478"/>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Graph DB</a:t>
            </a:r>
          </a:p>
        </p:txBody>
      </p:sp>
      <p:sp>
        <p:nvSpPr>
          <p:cNvPr id="36" name="Rectangle 35"/>
          <p:cNvSpPr/>
          <p:nvPr/>
        </p:nvSpPr>
        <p:spPr bwMode="ltGray">
          <a:xfrm>
            <a:off x="3772426" y="3478157"/>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Big Data</a:t>
            </a:r>
          </a:p>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Appliances</a:t>
            </a:r>
          </a:p>
        </p:txBody>
      </p:sp>
      <p:sp>
        <p:nvSpPr>
          <p:cNvPr id="37" name="Rectangle 36"/>
          <p:cNvSpPr/>
          <p:nvPr/>
        </p:nvSpPr>
        <p:spPr bwMode="ltGray">
          <a:xfrm>
            <a:off x="3772426" y="3681478"/>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Distributed</a:t>
            </a:r>
          </a:p>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File System</a:t>
            </a:r>
          </a:p>
        </p:txBody>
      </p:sp>
      <p:sp>
        <p:nvSpPr>
          <p:cNvPr id="38" name="Rectangle 37"/>
          <p:cNvSpPr/>
          <p:nvPr/>
        </p:nvSpPr>
        <p:spPr bwMode="ltGray">
          <a:xfrm>
            <a:off x="3178978" y="3478157"/>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Key Value</a:t>
            </a:r>
          </a:p>
        </p:txBody>
      </p:sp>
      <p:sp>
        <p:nvSpPr>
          <p:cNvPr id="39" name="Rounded Rectangle 38"/>
          <p:cNvSpPr/>
          <p:nvPr/>
        </p:nvSpPr>
        <p:spPr>
          <a:xfrm>
            <a:off x="3042085" y="3274836"/>
            <a:ext cx="684225" cy="583360"/>
          </a:xfrm>
          <a:prstGeom prst="roundRect">
            <a:avLst>
              <a:gd name="adj" fmla="val 5910"/>
            </a:avLst>
          </a:prstGeom>
          <a:noFill/>
          <a:ln w="9525">
            <a:solidFill>
              <a:srgbClr val="FFFFFF"/>
            </a:solidFill>
            <a:prstDash val="dash"/>
          </a:ln>
        </p:spPr>
        <p:txBody>
          <a:bodyPr vert="vert270" wrap="square" lIns="0" tIns="36616" rIns="622469" bIns="36616" rtlCol="0" anchor="t">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u="sng" kern="0">
                <a:solidFill>
                  <a:srgbClr val="FFFFFF"/>
                </a:solidFill>
                <a:latin typeface="微软雅黑" panose="020b0503020204020204" pitchFamily="34" charset="-122"/>
                <a:ea typeface="微软雅黑" panose="020b0503020204020204" pitchFamily="34" charset="-122"/>
              </a:rPr>
              <a:t>NOSQL</a:t>
            </a:r>
          </a:p>
        </p:txBody>
      </p:sp>
      <p:sp>
        <p:nvSpPr>
          <p:cNvPr id="40" name="Rectangle 39"/>
          <p:cNvSpPr/>
          <p:nvPr/>
        </p:nvSpPr>
        <p:spPr bwMode="ltGray">
          <a:xfrm>
            <a:off x="5266949" y="3361464"/>
            <a:ext cx="618460"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Security</a:t>
            </a:r>
          </a:p>
        </p:txBody>
      </p:sp>
      <p:sp>
        <p:nvSpPr>
          <p:cNvPr id="41" name="Rectangle 40"/>
          <p:cNvSpPr/>
          <p:nvPr/>
        </p:nvSpPr>
        <p:spPr bwMode="ltGray">
          <a:xfrm>
            <a:off x="4606932" y="3361464"/>
            <a:ext cx="628445"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Analysis</a:t>
            </a:r>
          </a:p>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Tools</a:t>
            </a:r>
          </a:p>
        </p:txBody>
      </p:sp>
      <p:sp>
        <p:nvSpPr>
          <p:cNvPr id="42" name="Rectangle 41"/>
          <p:cNvSpPr/>
          <p:nvPr/>
        </p:nvSpPr>
        <p:spPr bwMode="ltGray">
          <a:xfrm>
            <a:off x="5266954" y="3590199"/>
            <a:ext cx="618461"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Compression</a:t>
            </a:r>
          </a:p>
        </p:txBody>
      </p:sp>
      <p:sp>
        <p:nvSpPr>
          <p:cNvPr id="43" name="Rectangle 42"/>
          <p:cNvSpPr/>
          <p:nvPr/>
        </p:nvSpPr>
        <p:spPr bwMode="ltGray">
          <a:xfrm>
            <a:off x="4606932" y="3590199"/>
            <a:ext cx="628445"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Cluster</a:t>
            </a:r>
          </a:p>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Mgmt.</a:t>
            </a:r>
          </a:p>
        </p:txBody>
      </p:sp>
      <p:sp>
        <p:nvSpPr>
          <p:cNvPr id="44" name="Rectangle 43"/>
          <p:cNvSpPr/>
          <p:nvPr/>
        </p:nvSpPr>
        <p:spPr bwMode="ltGray">
          <a:xfrm>
            <a:off x="1534514" y="1858795"/>
            <a:ext cx="1438396" cy="510614"/>
          </a:xfrm>
          <a:prstGeom prst="rect">
            <a:avLst/>
          </a:prstGeom>
          <a:solidFill>
            <a:srgbClr val="D62E1C"/>
          </a:solidFill>
          <a:ln w="12700">
            <a:solidFill>
              <a:srgbClr val="000000"/>
            </a:solidFill>
          </a:ln>
          <a:effectLst/>
          <a:scene3d>
            <a:camera prst="orthographicFront"/>
            <a:lightRig rig="threePt" dir="t">
              <a:rot lat="0" lon="0" rev="1200000"/>
            </a:lightRig>
          </a:scene3d>
          <a:sp3d/>
        </p:spPr>
        <p:txBody>
          <a:bodyPr lIns="73231" tIns="0"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Ingestion</a:t>
            </a:r>
          </a:p>
        </p:txBody>
      </p:sp>
      <p:sp>
        <p:nvSpPr>
          <p:cNvPr id="45" name="Rectangle 44"/>
          <p:cNvSpPr/>
          <p:nvPr/>
        </p:nvSpPr>
        <p:spPr bwMode="ltGray">
          <a:xfrm>
            <a:off x="3035800" y="1858795"/>
            <a:ext cx="1438396" cy="510614"/>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73231" tIns="0"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ODS</a:t>
            </a:r>
          </a:p>
        </p:txBody>
      </p:sp>
      <p:sp>
        <p:nvSpPr>
          <p:cNvPr id="46" name="Rectangle 45"/>
          <p:cNvSpPr/>
          <p:nvPr/>
        </p:nvSpPr>
        <p:spPr bwMode="ltGray">
          <a:xfrm>
            <a:off x="2264380" y="1962792"/>
            <a:ext cx="572029"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Persistent Staging</a:t>
            </a:r>
          </a:p>
        </p:txBody>
      </p:sp>
      <p:sp>
        <p:nvSpPr>
          <p:cNvPr id="47" name="Rectangle 46"/>
          <p:cNvSpPr/>
          <p:nvPr/>
        </p:nvSpPr>
        <p:spPr bwMode="ltGray">
          <a:xfrm>
            <a:off x="1670924" y="1962792"/>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Staging</a:t>
            </a:r>
          </a:p>
        </p:txBody>
      </p:sp>
      <p:sp>
        <p:nvSpPr>
          <p:cNvPr id="48" name="Rectangle 47"/>
          <p:cNvSpPr/>
          <p:nvPr/>
        </p:nvSpPr>
        <p:spPr bwMode="ltGray">
          <a:xfrm>
            <a:off x="2264389" y="2166113"/>
            <a:ext cx="568705"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File Storage</a:t>
            </a:r>
          </a:p>
        </p:txBody>
      </p:sp>
      <p:sp>
        <p:nvSpPr>
          <p:cNvPr id="49" name="Rectangle 48"/>
          <p:cNvSpPr/>
          <p:nvPr/>
        </p:nvSpPr>
        <p:spPr bwMode="ltGray">
          <a:xfrm>
            <a:off x="1670924" y="2166113"/>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File Exchange</a:t>
            </a:r>
          </a:p>
        </p:txBody>
      </p:sp>
      <p:sp>
        <p:nvSpPr>
          <p:cNvPr id="50" name="Rectangle 49"/>
          <p:cNvSpPr/>
          <p:nvPr/>
        </p:nvSpPr>
        <p:spPr bwMode="ltGray">
          <a:xfrm>
            <a:off x="3768986" y="2165074"/>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Type III</a:t>
            </a:r>
          </a:p>
        </p:txBody>
      </p:sp>
      <p:sp>
        <p:nvSpPr>
          <p:cNvPr id="51" name="Rectangle 50"/>
          <p:cNvSpPr/>
          <p:nvPr/>
        </p:nvSpPr>
        <p:spPr bwMode="ltGray">
          <a:xfrm>
            <a:off x="3175462" y="2165074"/>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Type II</a:t>
            </a:r>
          </a:p>
        </p:txBody>
      </p:sp>
      <p:sp>
        <p:nvSpPr>
          <p:cNvPr id="52" name="Rectangle 51"/>
          <p:cNvSpPr/>
          <p:nvPr/>
        </p:nvSpPr>
        <p:spPr bwMode="ltGray">
          <a:xfrm>
            <a:off x="6143114" y="1478644"/>
            <a:ext cx="820706" cy="1029440"/>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73231" tIns="36616"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BI</a:t>
            </a:r>
          </a:p>
        </p:txBody>
      </p:sp>
      <p:sp>
        <p:nvSpPr>
          <p:cNvPr id="53" name="Rectangle 52"/>
          <p:cNvSpPr/>
          <p:nvPr/>
        </p:nvSpPr>
        <p:spPr bwMode="ltGray">
          <a:xfrm>
            <a:off x="6187362" y="1620954"/>
            <a:ext cx="705793"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Reporting</a:t>
            </a:r>
          </a:p>
        </p:txBody>
      </p:sp>
      <p:sp>
        <p:nvSpPr>
          <p:cNvPr id="54" name="Rectangle 53"/>
          <p:cNvSpPr/>
          <p:nvPr/>
        </p:nvSpPr>
        <p:spPr bwMode="ltGray">
          <a:xfrm>
            <a:off x="6187362" y="2064660"/>
            <a:ext cx="705793"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Real Time</a:t>
            </a:r>
          </a:p>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Alerts</a:t>
            </a:r>
          </a:p>
        </p:txBody>
      </p:sp>
      <p:sp>
        <p:nvSpPr>
          <p:cNvPr id="55" name="Rectangle 54"/>
          <p:cNvSpPr/>
          <p:nvPr/>
        </p:nvSpPr>
        <p:spPr bwMode="ltGray">
          <a:xfrm>
            <a:off x="6187362" y="1835924"/>
            <a:ext cx="705793"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Mashups</a:t>
            </a:r>
          </a:p>
        </p:txBody>
      </p:sp>
      <p:sp>
        <p:nvSpPr>
          <p:cNvPr id="56" name="Rectangle 55"/>
          <p:cNvSpPr/>
          <p:nvPr/>
        </p:nvSpPr>
        <p:spPr bwMode="ltGray">
          <a:xfrm>
            <a:off x="6187362" y="2293396"/>
            <a:ext cx="705793"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Advanced</a:t>
            </a:r>
          </a:p>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Visualization</a:t>
            </a:r>
            <a:endParaRPr lang="en-US" sz="600" kern="0">
              <a:solidFill>
                <a:srgbClr val="000000"/>
              </a:solidFill>
              <a:latin typeface="微软雅黑" panose="020b0503020204020204" pitchFamily="34" charset="-122"/>
              <a:ea typeface="微软雅黑" panose="020b0503020204020204" pitchFamily="34" charset="-122"/>
              <a:cs typeface="Arial" pitchFamily="34" charset="0"/>
            </a:endParaRPr>
          </a:p>
        </p:txBody>
      </p:sp>
      <p:sp>
        <p:nvSpPr>
          <p:cNvPr id="57" name="Rectangle 56"/>
          <p:cNvSpPr/>
          <p:nvPr/>
        </p:nvSpPr>
        <p:spPr bwMode="ltGray">
          <a:xfrm>
            <a:off x="6143114" y="2609743"/>
            <a:ext cx="820706" cy="1029440"/>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73231" tIns="36616"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Analytics</a:t>
            </a:r>
          </a:p>
        </p:txBody>
      </p:sp>
      <p:sp>
        <p:nvSpPr>
          <p:cNvPr id="58" name="Rectangle 57"/>
          <p:cNvSpPr/>
          <p:nvPr/>
        </p:nvSpPr>
        <p:spPr bwMode="ltGray">
          <a:xfrm>
            <a:off x="6187343" y="2791725"/>
            <a:ext cx="696440"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Statistical</a:t>
            </a:r>
          </a:p>
        </p:txBody>
      </p:sp>
      <p:sp>
        <p:nvSpPr>
          <p:cNvPr id="59" name="Rectangle 58"/>
          <p:cNvSpPr/>
          <p:nvPr/>
        </p:nvSpPr>
        <p:spPr bwMode="ltGray">
          <a:xfrm>
            <a:off x="6187344" y="3207568"/>
            <a:ext cx="696440"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Machine Learning</a:t>
            </a:r>
          </a:p>
        </p:txBody>
      </p:sp>
      <p:sp>
        <p:nvSpPr>
          <p:cNvPr id="60" name="Rectangle 59"/>
          <p:cNvSpPr/>
          <p:nvPr/>
        </p:nvSpPr>
        <p:spPr bwMode="ltGray">
          <a:xfrm>
            <a:off x="6187344" y="2995817"/>
            <a:ext cx="696440"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Text</a:t>
            </a:r>
          </a:p>
        </p:txBody>
      </p:sp>
      <p:sp>
        <p:nvSpPr>
          <p:cNvPr id="61" name="Rectangle 60"/>
          <p:cNvSpPr/>
          <p:nvPr/>
        </p:nvSpPr>
        <p:spPr bwMode="ltGray">
          <a:xfrm>
            <a:off x="6187345" y="3411659"/>
            <a:ext cx="696440"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Unstructured</a:t>
            </a:r>
          </a:p>
        </p:txBody>
      </p:sp>
      <p:sp>
        <p:nvSpPr>
          <p:cNvPr id="62" name="Rectangle 61"/>
          <p:cNvSpPr/>
          <p:nvPr/>
        </p:nvSpPr>
        <p:spPr bwMode="ltGray">
          <a:xfrm>
            <a:off x="6129891" y="3682824"/>
            <a:ext cx="820706" cy="733325"/>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0" tIns="36616" rIns="0"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Analytics</a:t>
            </a:r>
          </a:p>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Applications</a:t>
            </a:r>
          </a:p>
        </p:txBody>
      </p:sp>
      <p:sp>
        <p:nvSpPr>
          <p:cNvPr id="63" name="Rectangle 62"/>
          <p:cNvSpPr/>
          <p:nvPr/>
        </p:nvSpPr>
        <p:spPr bwMode="ltGray">
          <a:xfrm>
            <a:off x="6187345" y="3955287"/>
            <a:ext cx="633828"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Decision Engine</a:t>
            </a:r>
          </a:p>
        </p:txBody>
      </p:sp>
      <p:sp>
        <p:nvSpPr>
          <p:cNvPr id="64" name="Rectangle 63"/>
          <p:cNvSpPr/>
          <p:nvPr/>
        </p:nvSpPr>
        <p:spPr bwMode="ltGray">
          <a:xfrm>
            <a:off x="6187345" y="4185807"/>
            <a:ext cx="633828"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Recommend. Engine</a:t>
            </a:r>
          </a:p>
        </p:txBody>
      </p:sp>
      <p:sp>
        <p:nvSpPr>
          <p:cNvPr id="65" name="Rectangle 64"/>
          <p:cNvSpPr/>
          <p:nvPr/>
        </p:nvSpPr>
        <p:spPr bwMode="ltGray">
          <a:xfrm>
            <a:off x="1604353" y="1351829"/>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CRM</a:t>
            </a:r>
          </a:p>
        </p:txBody>
      </p:sp>
      <p:sp>
        <p:nvSpPr>
          <p:cNvPr id="66" name="Rectangle 65"/>
          <p:cNvSpPr/>
          <p:nvPr/>
        </p:nvSpPr>
        <p:spPr bwMode="ltGray">
          <a:xfrm>
            <a:off x="2337536" y="1351826"/>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ERP</a:t>
            </a:r>
          </a:p>
        </p:txBody>
      </p:sp>
      <p:sp>
        <p:nvSpPr>
          <p:cNvPr id="67" name="Rectangle 66"/>
          <p:cNvSpPr/>
          <p:nvPr/>
        </p:nvSpPr>
        <p:spPr bwMode="ltGray">
          <a:xfrm>
            <a:off x="3070724" y="1351826"/>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Sales</a:t>
            </a:r>
          </a:p>
        </p:txBody>
      </p:sp>
      <p:sp>
        <p:nvSpPr>
          <p:cNvPr id="68" name="Rectangle 67"/>
          <p:cNvSpPr/>
          <p:nvPr/>
        </p:nvSpPr>
        <p:spPr bwMode="ltGray">
          <a:xfrm>
            <a:off x="3803912" y="1351826"/>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Master Data</a:t>
            </a:r>
          </a:p>
        </p:txBody>
      </p:sp>
      <p:sp>
        <p:nvSpPr>
          <p:cNvPr id="69" name="Rectangle 68"/>
          <p:cNvSpPr/>
          <p:nvPr/>
        </p:nvSpPr>
        <p:spPr bwMode="ltGray">
          <a:xfrm>
            <a:off x="4516165" y="1351826"/>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Supply Chain</a:t>
            </a:r>
          </a:p>
        </p:txBody>
      </p:sp>
      <p:sp>
        <p:nvSpPr>
          <p:cNvPr id="70" name="Rectangle 69"/>
          <p:cNvSpPr/>
          <p:nvPr/>
        </p:nvSpPr>
        <p:spPr bwMode="ltGray">
          <a:xfrm>
            <a:off x="5284263" y="1351826"/>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Call Center</a:t>
            </a:r>
          </a:p>
        </p:txBody>
      </p:sp>
      <p:sp>
        <p:nvSpPr>
          <p:cNvPr id="71" name="Rectangle 70"/>
          <p:cNvSpPr/>
          <p:nvPr/>
        </p:nvSpPr>
        <p:spPr bwMode="ltGray">
          <a:xfrm>
            <a:off x="1579387" y="4085768"/>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Social Media</a:t>
            </a:r>
          </a:p>
        </p:txBody>
      </p:sp>
      <p:sp>
        <p:nvSpPr>
          <p:cNvPr id="72" name="Rectangle 71"/>
          <p:cNvSpPr/>
          <p:nvPr/>
        </p:nvSpPr>
        <p:spPr bwMode="ltGray">
          <a:xfrm>
            <a:off x="2333515" y="4085768"/>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Blogs</a:t>
            </a:r>
          </a:p>
        </p:txBody>
      </p:sp>
      <p:sp>
        <p:nvSpPr>
          <p:cNvPr id="73" name="Rectangle 72"/>
          <p:cNvSpPr/>
          <p:nvPr/>
        </p:nvSpPr>
        <p:spPr bwMode="ltGray">
          <a:xfrm>
            <a:off x="3066703" y="4085768"/>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Weather</a:t>
            </a:r>
          </a:p>
        </p:txBody>
      </p:sp>
      <p:sp>
        <p:nvSpPr>
          <p:cNvPr id="74" name="Rectangle 73"/>
          <p:cNvSpPr/>
          <p:nvPr/>
        </p:nvSpPr>
        <p:spPr bwMode="ltGray">
          <a:xfrm>
            <a:off x="3834801" y="4085768"/>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Sensors</a:t>
            </a:r>
          </a:p>
        </p:txBody>
      </p:sp>
      <p:sp>
        <p:nvSpPr>
          <p:cNvPr id="75" name="Rectangle 74"/>
          <p:cNvSpPr/>
          <p:nvPr/>
        </p:nvSpPr>
        <p:spPr bwMode="ltGray">
          <a:xfrm>
            <a:off x="4554026" y="4085768"/>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Census</a:t>
            </a:r>
          </a:p>
        </p:txBody>
      </p:sp>
      <p:sp>
        <p:nvSpPr>
          <p:cNvPr id="76" name="Rectangle 75"/>
          <p:cNvSpPr/>
          <p:nvPr/>
        </p:nvSpPr>
        <p:spPr bwMode="ltGray">
          <a:xfrm>
            <a:off x="5280242" y="4085768"/>
            <a:ext cx="649387" cy="228735"/>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Demo</a:t>
            </a:r>
          </a:p>
          <a:p>
            <a:pP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graphics</a:t>
            </a:r>
          </a:p>
        </p:txBody>
      </p:sp>
      <p:sp>
        <p:nvSpPr>
          <p:cNvPr id="77" name="Title 1"/>
          <p:cNvSpPr txBox="1"/>
          <p:nvPr/>
        </p:nvSpPr>
        <p:spPr>
          <a:xfrm>
            <a:off x="337517" y="451426"/>
            <a:ext cx="8179724" cy="265033"/>
          </a:xfrm>
          <a:prstGeom prst="rect">
            <a:avLst/>
          </a:prstGeom>
        </p:spPr>
        <p:txBody>
          <a:bodyPr vert="horz" lIns="0" tIns="0" rIns="0" bIns="0" rtlCol="0" anchor="t" anchorCtr="0">
            <a:noAutofit/>
          </a:bodyPr>
          <a:lstStyle>
            <a:defPPr>
              <a:defRPr lang="en-US"/>
            </a:defPPr>
            <a:lvl1pPr marL="0" algn="l" defTabSz="816282" rtl="0" eaLnBrk="1" latinLnBrk="0" hangingPunct="1">
              <a:lnSpc>
                <a:spcPct val="100000"/>
              </a:lnSpc>
              <a:spcBef>
                <a:spcPct val="0"/>
              </a:spcBef>
              <a:buNone/>
              <a:defRPr sz="1900" b="1" i="1" kern="1200" baseline="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6030"/>
            <a:r>
              <a:rPr lang="zh-CN" altLang="en-US" sz="2000" i="0">
                <a:solidFill>
                  <a:srgbClr val="000000"/>
                </a:solidFill>
                <a:latin typeface="微软雅黑" panose="020b0503020204020204" pitchFamily="34" charset="-122"/>
                <a:ea typeface="微软雅黑" panose="020b0503020204020204" pitchFamily="34" charset="-122"/>
                <a:cs typeface="Arial" pitchFamily="34" charset="0"/>
              </a:rPr>
              <a:t>大数据架构</a:t>
            </a:r>
            <a:r>
              <a:rPr lang="en-US" sz="2000" i="0">
                <a:solidFill>
                  <a:srgbClr val="000000"/>
                </a:solidFill>
                <a:latin typeface="微软雅黑" panose="020b0503020204020204" pitchFamily="34" charset="-122"/>
                <a:ea typeface="微软雅黑" panose="020b0503020204020204" pitchFamily="34" charset="-122"/>
                <a:cs typeface="Arial" pitchFamily="34" charset="0"/>
              </a:rPr>
              <a:t> </a:t>
            </a:r>
            <a:r>
              <a:rPr lang="en-US" sz="2000" i="0" smtClean="0">
                <a:solidFill>
                  <a:srgbClr val="000000"/>
                </a:solidFill>
                <a:latin typeface="微软雅黑" panose="020b0503020204020204" pitchFamily="34" charset="-122"/>
                <a:ea typeface="微软雅黑" panose="020b0503020204020204" pitchFamily="34" charset="-122"/>
                <a:cs typeface="Arial" pitchFamily="34" charset="0"/>
              </a:rPr>
              <a:t>– </a:t>
            </a:r>
            <a:r>
              <a:rPr lang="zh-CN" altLang="en-US" sz="2000" i="0" smtClean="0">
                <a:solidFill>
                  <a:srgbClr val="000000"/>
                </a:solidFill>
                <a:latin typeface="微软雅黑" panose="020b0503020204020204" pitchFamily="34" charset="-122"/>
                <a:ea typeface="微软雅黑" panose="020b0503020204020204" pitchFamily="34" charset="-122"/>
                <a:cs typeface="Arial" pitchFamily="34" charset="0"/>
              </a:rPr>
              <a:t>参考体系框架</a:t>
            </a:r>
            <a:endParaRPr lang="en-US" sz="2000" b="0" i="0">
              <a:solidFill>
                <a:srgbClr val="000000"/>
              </a:solidFill>
              <a:latin typeface="微软雅黑" panose="020b0503020204020204" pitchFamily="34" charset="-122"/>
              <a:ea typeface="微软雅黑" panose="020b0503020204020204" pitchFamily="34" charset="-122"/>
            </a:endParaRPr>
          </a:p>
        </p:txBody>
      </p:sp>
      <p:sp>
        <p:nvSpPr>
          <p:cNvPr id="78" name="AutoShape 20"/>
          <p:cNvSpPr>
            <a:spLocks noChangeArrowheads="1"/>
          </p:cNvSpPr>
          <p:nvPr/>
        </p:nvSpPr>
        <p:spPr bwMode="auto">
          <a:xfrm>
            <a:off x="7818969" y="1164148"/>
            <a:ext cx="898992" cy="3262902"/>
          </a:xfrm>
          <a:prstGeom prst="roundRect">
            <a:avLst>
              <a:gd name="adj" fmla="val 4958"/>
            </a:avLst>
          </a:prstGeom>
          <a:solidFill>
            <a:srgbClr val="D62E1C">
              <a:lumMod val="75000"/>
            </a:srgbClr>
          </a:solidFill>
          <a:ln w="9525" cap="flat" cmpd="sng" algn="ctr">
            <a:solidFill>
              <a:srgbClr val="FFFFFF"/>
            </a:solidFill>
            <a:prstDash val="solid"/>
          </a:ln>
          <a:effectLst/>
        </p:spPr>
        <p:txBody>
          <a:bodyPr vert="horz" wrap="none" lIns="73231" tIns="0" rIns="73231" bIns="73231"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800" b="1" kern="0" smtClean="0">
                <a:solidFill>
                  <a:srgbClr val="FFFFFF"/>
                </a:solidFill>
                <a:latin typeface="微软雅黑" panose="020b0503020204020204" pitchFamily="34" charset="-122"/>
                <a:ea typeface="微软雅黑" panose="020b0503020204020204" pitchFamily="34" charset="-122"/>
              </a:rPr>
              <a:t>云服务</a:t>
            </a:r>
            <a:endParaRPr lang="en-US" sz="800" b="1" kern="0">
              <a:solidFill>
                <a:srgbClr val="FFFFFF"/>
              </a:solidFill>
              <a:latin typeface="微软雅黑" panose="020b0503020204020204" pitchFamily="34" charset="-122"/>
              <a:ea typeface="微软雅黑" panose="020b0503020204020204" pitchFamily="34" charset="-122"/>
            </a:endParaRPr>
          </a:p>
        </p:txBody>
      </p:sp>
      <p:sp>
        <p:nvSpPr>
          <p:cNvPr id="79" name="Rectangle 78"/>
          <p:cNvSpPr/>
          <p:nvPr/>
        </p:nvSpPr>
        <p:spPr bwMode="ltGray">
          <a:xfrm>
            <a:off x="7923709" y="1791391"/>
            <a:ext cx="683325" cy="330397"/>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Infra.</a:t>
            </a:r>
          </a:p>
        </p:txBody>
      </p:sp>
      <p:sp>
        <p:nvSpPr>
          <p:cNvPr id="80" name="Rectangle 79"/>
          <p:cNvSpPr/>
          <p:nvPr/>
        </p:nvSpPr>
        <p:spPr bwMode="ltGray">
          <a:xfrm>
            <a:off x="7923709" y="2218603"/>
            <a:ext cx="683325" cy="330397"/>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Platform</a:t>
            </a:r>
          </a:p>
        </p:txBody>
      </p:sp>
      <p:sp>
        <p:nvSpPr>
          <p:cNvPr id="81" name="Rectangle 80"/>
          <p:cNvSpPr/>
          <p:nvPr/>
        </p:nvSpPr>
        <p:spPr bwMode="ltGray">
          <a:xfrm>
            <a:off x="7923709" y="2650659"/>
            <a:ext cx="683325" cy="330397"/>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Software</a:t>
            </a:r>
          </a:p>
        </p:txBody>
      </p:sp>
      <p:sp>
        <p:nvSpPr>
          <p:cNvPr id="82" name="Rectangle 81"/>
          <p:cNvSpPr/>
          <p:nvPr/>
        </p:nvSpPr>
        <p:spPr bwMode="ltGray">
          <a:xfrm>
            <a:off x="7923709" y="3080064"/>
            <a:ext cx="683325" cy="330397"/>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Data</a:t>
            </a:r>
          </a:p>
        </p:txBody>
      </p:sp>
      <p:sp>
        <p:nvSpPr>
          <p:cNvPr id="83" name="Rectangle 82"/>
          <p:cNvSpPr/>
          <p:nvPr/>
        </p:nvSpPr>
        <p:spPr bwMode="ltGray">
          <a:xfrm>
            <a:off x="7923709" y="3512120"/>
            <a:ext cx="683325" cy="330397"/>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Analytics</a:t>
            </a:r>
          </a:p>
        </p:txBody>
      </p:sp>
      <p:sp>
        <p:nvSpPr>
          <p:cNvPr id="84" name="Rectangle 83"/>
          <p:cNvSpPr/>
          <p:nvPr/>
        </p:nvSpPr>
        <p:spPr bwMode="ltGray">
          <a:xfrm>
            <a:off x="4537087" y="1856569"/>
            <a:ext cx="1438396" cy="510614"/>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73231" tIns="0"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MDM Hubs</a:t>
            </a:r>
          </a:p>
        </p:txBody>
      </p:sp>
      <p:sp>
        <p:nvSpPr>
          <p:cNvPr id="85" name="Rectangle 84"/>
          <p:cNvSpPr/>
          <p:nvPr/>
        </p:nvSpPr>
        <p:spPr bwMode="ltGray">
          <a:xfrm>
            <a:off x="1534514" y="2402713"/>
            <a:ext cx="1438396" cy="510614"/>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73231" tIns="0"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Long Term Storage</a:t>
            </a:r>
          </a:p>
        </p:txBody>
      </p:sp>
      <p:sp>
        <p:nvSpPr>
          <p:cNvPr id="86" name="Rectangle 85"/>
          <p:cNvSpPr/>
          <p:nvPr/>
        </p:nvSpPr>
        <p:spPr bwMode="ltGray">
          <a:xfrm>
            <a:off x="3040730" y="2391391"/>
            <a:ext cx="1438396" cy="510614"/>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73231" tIns="0"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Specialty Storage</a:t>
            </a:r>
          </a:p>
        </p:txBody>
      </p:sp>
      <p:sp>
        <p:nvSpPr>
          <p:cNvPr id="87" name="Rectangle 86"/>
          <p:cNvSpPr/>
          <p:nvPr/>
        </p:nvSpPr>
        <p:spPr bwMode="ltGray">
          <a:xfrm>
            <a:off x="4528437" y="2392600"/>
            <a:ext cx="1438396" cy="510614"/>
          </a:xfrm>
          <a:prstGeom prst="rect">
            <a:avLst/>
          </a:prstGeom>
          <a:solidFill>
            <a:srgbClr val="D62E1C"/>
          </a:solidFill>
          <a:ln>
            <a:solidFill>
              <a:srgbClr val="000000"/>
            </a:solidFill>
          </a:ln>
          <a:effectLst/>
          <a:scene3d>
            <a:camera prst="orthographicFront"/>
            <a:lightRig rig="threePt" dir="t">
              <a:rot lat="0" lon="0" rev="1200000"/>
            </a:lightRig>
          </a:scene3d>
          <a:sp3d/>
        </p:spPr>
        <p:txBody>
          <a:bodyPr lIns="73231" tIns="0" rIns="73231" bIns="36616" rtlCol="0" anchor="t"/>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700" b="1" kern="0">
                <a:solidFill>
                  <a:srgbClr val="FFFFFF"/>
                </a:solidFill>
                <a:latin typeface="微软雅黑" panose="020b0503020204020204" pitchFamily="34" charset="-122"/>
                <a:ea typeface="微软雅黑" panose="020b0503020204020204" pitchFamily="34" charset="-122"/>
                <a:cs typeface="Arial" pitchFamily="34" charset="0"/>
              </a:rPr>
              <a:t>Content Management</a:t>
            </a:r>
          </a:p>
        </p:txBody>
      </p:sp>
      <p:sp>
        <p:nvSpPr>
          <p:cNvPr id="88" name="Rectangle 87"/>
          <p:cNvSpPr/>
          <p:nvPr/>
        </p:nvSpPr>
        <p:spPr bwMode="ltGray">
          <a:xfrm>
            <a:off x="3479015" y="1962792"/>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Type 1</a:t>
            </a:r>
          </a:p>
        </p:txBody>
      </p:sp>
      <p:sp>
        <p:nvSpPr>
          <p:cNvPr id="89" name="Rectangle 88"/>
          <p:cNvSpPr/>
          <p:nvPr/>
        </p:nvSpPr>
        <p:spPr bwMode="ltGray">
          <a:xfrm>
            <a:off x="5244417" y="2165074"/>
            <a:ext cx="561942"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Repository</a:t>
            </a:r>
          </a:p>
        </p:txBody>
      </p:sp>
      <p:sp>
        <p:nvSpPr>
          <p:cNvPr id="90" name="Rectangle 89"/>
          <p:cNvSpPr/>
          <p:nvPr/>
        </p:nvSpPr>
        <p:spPr bwMode="ltGray">
          <a:xfrm>
            <a:off x="4606936" y="2165074"/>
            <a:ext cx="605839"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Coexistence</a:t>
            </a:r>
          </a:p>
        </p:txBody>
      </p:sp>
      <p:sp>
        <p:nvSpPr>
          <p:cNvPr id="91" name="Rectangle 90"/>
          <p:cNvSpPr/>
          <p:nvPr/>
        </p:nvSpPr>
        <p:spPr bwMode="ltGray">
          <a:xfrm>
            <a:off x="4954445" y="1962792"/>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Registry</a:t>
            </a:r>
          </a:p>
        </p:txBody>
      </p:sp>
      <p:sp>
        <p:nvSpPr>
          <p:cNvPr id="92" name="Rectangle 91"/>
          <p:cNvSpPr/>
          <p:nvPr/>
        </p:nvSpPr>
        <p:spPr bwMode="ltGray">
          <a:xfrm>
            <a:off x="2264380" y="2515041"/>
            <a:ext cx="572029"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Data Appliances</a:t>
            </a:r>
          </a:p>
        </p:txBody>
      </p:sp>
      <p:sp>
        <p:nvSpPr>
          <p:cNvPr id="93" name="Rectangle 92"/>
          <p:cNvSpPr/>
          <p:nvPr/>
        </p:nvSpPr>
        <p:spPr bwMode="ltGray">
          <a:xfrm>
            <a:off x="1670924" y="2515041"/>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RDBMS</a:t>
            </a:r>
          </a:p>
        </p:txBody>
      </p:sp>
      <p:sp>
        <p:nvSpPr>
          <p:cNvPr id="94" name="Rectangle 93"/>
          <p:cNvSpPr/>
          <p:nvPr/>
        </p:nvSpPr>
        <p:spPr bwMode="ltGray">
          <a:xfrm>
            <a:off x="2264389" y="2718362"/>
            <a:ext cx="568705"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Columnar DB</a:t>
            </a:r>
          </a:p>
        </p:txBody>
      </p:sp>
      <p:sp>
        <p:nvSpPr>
          <p:cNvPr id="95" name="Rectangle 94"/>
          <p:cNvSpPr/>
          <p:nvPr/>
        </p:nvSpPr>
        <p:spPr bwMode="ltGray">
          <a:xfrm>
            <a:off x="1670924" y="2718362"/>
            <a:ext cx="561867"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Parallel RDBMS</a:t>
            </a:r>
          </a:p>
        </p:txBody>
      </p:sp>
      <p:sp>
        <p:nvSpPr>
          <p:cNvPr id="96" name="Rectangle 95"/>
          <p:cNvSpPr/>
          <p:nvPr/>
        </p:nvSpPr>
        <p:spPr bwMode="ltGray">
          <a:xfrm>
            <a:off x="3384952" y="2522131"/>
            <a:ext cx="618289"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Cubes</a:t>
            </a:r>
          </a:p>
        </p:txBody>
      </p:sp>
      <p:sp>
        <p:nvSpPr>
          <p:cNvPr id="97" name="Rectangle 96"/>
          <p:cNvSpPr/>
          <p:nvPr/>
        </p:nvSpPr>
        <p:spPr bwMode="ltGray">
          <a:xfrm>
            <a:off x="3774389" y="2709986"/>
            <a:ext cx="623053"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In Memory</a:t>
            </a:r>
          </a:p>
        </p:txBody>
      </p:sp>
      <p:sp>
        <p:nvSpPr>
          <p:cNvPr id="98" name="Rectangle 97"/>
          <p:cNvSpPr/>
          <p:nvPr/>
        </p:nvSpPr>
        <p:spPr bwMode="ltGray">
          <a:xfrm>
            <a:off x="3105635" y="2724241"/>
            <a:ext cx="561867" cy="162306"/>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Views</a:t>
            </a:r>
          </a:p>
        </p:txBody>
      </p:sp>
      <p:sp>
        <p:nvSpPr>
          <p:cNvPr id="99" name="Rectangle 98"/>
          <p:cNvSpPr/>
          <p:nvPr/>
        </p:nvSpPr>
        <p:spPr bwMode="ltGray">
          <a:xfrm>
            <a:off x="5242407" y="2505393"/>
            <a:ext cx="643009"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Web Content Mgmt.</a:t>
            </a:r>
          </a:p>
        </p:txBody>
      </p:sp>
      <p:sp>
        <p:nvSpPr>
          <p:cNvPr id="100" name="Rectangle 99"/>
          <p:cNvSpPr/>
          <p:nvPr/>
        </p:nvSpPr>
        <p:spPr bwMode="ltGray">
          <a:xfrm>
            <a:off x="4606914" y="2505393"/>
            <a:ext cx="603896"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Collabor.</a:t>
            </a:r>
          </a:p>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Portals</a:t>
            </a:r>
          </a:p>
        </p:txBody>
      </p:sp>
      <p:sp>
        <p:nvSpPr>
          <p:cNvPr id="101" name="Rectangle 100"/>
          <p:cNvSpPr/>
          <p:nvPr/>
        </p:nvSpPr>
        <p:spPr bwMode="ltGray">
          <a:xfrm>
            <a:off x="5242407" y="2708714"/>
            <a:ext cx="643009"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Digital Asset Mgmt.</a:t>
            </a:r>
          </a:p>
        </p:txBody>
      </p:sp>
      <p:sp>
        <p:nvSpPr>
          <p:cNvPr id="102" name="Rectangle 101"/>
          <p:cNvSpPr/>
          <p:nvPr/>
        </p:nvSpPr>
        <p:spPr bwMode="ltGray">
          <a:xfrm>
            <a:off x="4606914" y="2708714"/>
            <a:ext cx="603896" cy="176694"/>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rot lat="0" lon="0" rev="0"/>
            </a:camera>
            <a:lightRig rig="threePt" dir="t">
              <a:rot lat="0" lon="0" rev="1200000"/>
            </a:lightRig>
          </a:scene3d>
          <a:sp3d/>
        </p:spPr>
        <p:txBody>
          <a:bodyPr lIns="0" tIns="36616" rIns="0"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en-US" sz="600" b="1" kern="0">
                <a:solidFill>
                  <a:srgbClr val="000000"/>
                </a:solidFill>
                <a:latin typeface="微软雅黑" panose="020b0503020204020204" pitchFamily="34" charset="-122"/>
                <a:ea typeface="微软雅黑" panose="020b0503020204020204" pitchFamily="34" charset="-122"/>
                <a:cs typeface="Arial" pitchFamily="34" charset="0"/>
              </a:rPr>
              <a:t>Records Mgmt.</a:t>
            </a:r>
          </a:p>
        </p:txBody>
      </p:sp>
      <p:sp>
        <p:nvSpPr>
          <p:cNvPr id="103" name="Rectangle 102"/>
          <p:cNvSpPr/>
          <p:nvPr/>
        </p:nvSpPr>
        <p:spPr bwMode="ltGray">
          <a:xfrm>
            <a:off x="7042351" y="1860128"/>
            <a:ext cx="741708" cy="701040"/>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Ideation Sandboxes - Discovery</a:t>
            </a:r>
          </a:p>
        </p:txBody>
      </p:sp>
      <p:sp>
        <p:nvSpPr>
          <p:cNvPr id="104" name="TextBox 103"/>
          <p:cNvSpPr txBox="1"/>
          <p:nvPr/>
        </p:nvSpPr>
        <p:spPr>
          <a:xfrm>
            <a:off x="3873660" y="2927384"/>
            <a:ext cx="967178" cy="107722"/>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19695" defTabSz="815946"/>
            <a:r>
              <a:rPr lang="zh-CN" altLang="en-US" sz="700" b="1">
                <a:solidFill>
                  <a:srgbClr val="000000"/>
                </a:solidFill>
                <a:latin typeface="微软雅黑" panose="020b0503020204020204" pitchFamily="34" charset="-122"/>
                <a:ea typeface="微软雅黑" panose="020b0503020204020204" pitchFamily="34" charset="-122"/>
                <a:cs typeface="Arial" pitchFamily="34" charset="0"/>
              </a:rPr>
              <a:t>数据湖</a:t>
            </a:r>
            <a:endParaRPr lang="en-US" sz="700" b="1">
              <a:solidFill>
                <a:srgbClr val="000000"/>
              </a:solidFill>
              <a:latin typeface="微软雅黑" panose="020b0503020204020204" pitchFamily="34" charset="-122"/>
              <a:ea typeface="微软雅黑" panose="020b0503020204020204" pitchFamily="34" charset="-122"/>
              <a:cs typeface="Arial" pitchFamily="34" charset="0"/>
            </a:endParaRPr>
          </a:p>
        </p:txBody>
      </p:sp>
      <p:sp>
        <p:nvSpPr>
          <p:cNvPr id="105" name="TextBox 104"/>
          <p:cNvSpPr txBox="1"/>
          <p:nvPr/>
        </p:nvSpPr>
        <p:spPr>
          <a:xfrm>
            <a:off x="7784055" y="1631392"/>
            <a:ext cx="967178" cy="107722"/>
          </a:xfrm>
          <a:prstGeom prst="rect">
            <a:avLst/>
          </a:prstGeom>
          <a:noFill/>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indent="-219695" algn="ctr" defTabSz="815946"/>
            <a:r>
              <a:rPr lang="en-US" sz="700" b="1" u="sng">
                <a:solidFill>
                  <a:srgbClr val="FFFFFF"/>
                </a:solidFill>
                <a:latin typeface="微软雅黑" panose="020b0503020204020204" pitchFamily="34" charset="-122"/>
                <a:ea typeface="微软雅黑" panose="020b0503020204020204" pitchFamily="34" charset="-122"/>
                <a:cs typeface="Arial" pitchFamily="34" charset="0"/>
              </a:rPr>
              <a:t>As-a-service</a:t>
            </a:r>
          </a:p>
        </p:txBody>
      </p:sp>
      <p:sp>
        <p:nvSpPr>
          <p:cNvPr id="106" name="Rectangle 105"/>
          <p:cNvSpPr/>
          <p:nvPr/>
        </p:nvSpPr>
        <p:spPr bwMode="ltGray">
          <a:xfrm>
            <a:off x="7042351" y="2749655"/>
            <a:ext cx="741708" cy="660792"/>
          </a:xfrm>
          <a:prstGeom prst="rect">
            <a:avLst/>
          </a:prstGeom>
          <a:solidFill>
            <a:srgbClr val="821A1A">
              <a:lumMod val="40000"/>
              <a:lumOff val="60000"/>
            </a:srgbClr>
          </a:solidFill>
          <a:ln>
            <a:noFill/>
          </a:ln>
          <a:effectLst>
            <a:outerShdw blurRad="50800" dist="38100" dir="2700000" algn="tl" rotWithShape="0">
              <a:prstClr val="black">
                <a:alpha val="40000"/>
              </a:prstClr>
            </a:outerShdw>
          </a:effectLst>
          <a:scene3d>
            <a:camera prst="orthographicFront"/>
            <a:lightRig rig="threePt" dir="t">
              <a:rot lat="0" lon="0" rev="1200000"/>
            </a:lightRig>
          </a:scene3d>
          <a:sp3d/>
        </p:spPr>
        <p:txBody>
          <a:bodyPr lIns="73231" tIns="36616" rIns="73231" bIns="36616"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Pilot(s)</a:t>
            </a:r>
          </a:p>
          <a:p>
            <a:pPr defTabSz="815946"/>
            <a:r>
              <a:rPr lang="en-US" sz="700" b="1" kern="0">
                <a:solidFill>
                  <a:srgbClr val="000000"/>
                </a:solidFill>
                <a:latin typeface="微软雅黑" panose="020b0503020204020204" pitchFamily="34" charset="-122"/>
                <a:ea typeface="微软雅黑" panose="020b0503020204020204" pitchFamily="34" charset="-122"/>
                <a:cs typeface="Arial" pitchFamily="34" charset="0"/>
              </a:rPr>
              <a:t>Environ.</a:t>
            </a:r>
          </a:p>
        </p:txBody>
      </p:sp>
    </p:spTree>
    <p:extLst>
      <p:ext uri="{BB962C8B-B14F-4D97-AF65-F5344CB8AC3E}">
        <p14:creationId xmlns:p14="http://schemas.microsoft.com/office/powerpoint/2010/main" val="1542014128"/>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Flowchart: Magnetic Disk 2"/>
          <p:cNvSpPr/>
          <p:nvPr/>
        </p:nvSpPr>
        <p:spPr bwMode="auto">
          <a:xfrm>
            <a:off x="939019"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银行数据</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银行交易数据</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用户金融信息</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电话录音</a:t>
            </a:r>
            <a:endParaRPr lang="en-GB" sz="900" kern="0">
              <a:solidFill>
                <a:srgbClr val="000000"/>
              </a:solidFill>
              <a:latin typeface="微软雅黑" panose="020b0503020204020204" pitchFamily="34" charset="-122"/>
              <a:ea typeface="微软雅黑" panose="020b0503020204020204" pitchFamily="34" charset="-122"/>
            </a:endParaRPr>
          </a:p>
        </p:txBody>
      </p:sp>
      <p:sp>
        <p:nvSpPr>
          <p:cNvPr id="4" name="Title 1"/>
          <p:cNvSpPr txBox="1"/>
          <p:nvPr/>
        </p:nvSpPr>
        <p:spPr>
          <a:xfrm>
            <a:off x="417900" y="302600"/>
            <a:ext cx="8077200" cy="685800"/>
          </a:xfrm>
          <a:prstGeom prst="rect">
            <a:avLst/>
          </a:prstGeom>
        </p:spPr>
        <p:txBody>
          <a:bodyPr vert="horz" lIns="0" tIns="0" rIns="0" bIns="0" rtlCol="0" anchor="t" anchorCtr="0">
            <a:noAutofit/>
          </a:bodyPr>
          <a:lstStyle>
            <a:defPPr>
              <a:defRPr lang="en-US"/>
            </a:defPPr>
            <a:lvl1pPr marL="0" algn="l" defTabSz="914400" rtl="0" eaLnBrk="1" latinLnBrk="0" hangingPunct="1">
              <a:lnSpc>
                <a:spcPct val="100000"/>
              </a:lnSpc>
              <a:spcBef>
                <a:spcPct val="0"/>
              </a:spcBef>
              <a:buNone/>
              <a:defRPr sz="2400" b="1" i="1" kern="120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zh-CN" altLang="en-US" sz="1800" i="0">
                <a:latin typeface="微软雅黑" panose="020b0503020204020204" pitchFamily="34" charset="-122"/>
                <a:ea typeface="微软雅黑" panose="020b0503020204020204" pitchFamily="34" charset="-122"/>
              </a:rPr>
              <a:t>客户信息构建 </a:t>
            </a:r>
            <a:r>
              <a:rPr lang="en-US" altLang="zh-CN" sz="1800" i="0">
                <a:latin typeface="微软雅黑" panose="020b0503020204020204" pitchFamily="34" charset="-122"/>
                <a:ea typeface="微软雅黑" panose="020b0503020204020204" pitchFamily="34" charset="-122"/>
              </a:rPr>
              <a:t>– </a:t>
            </a:r>
            <a:r>
              <a:rPr lang="zh-CN" altLang="en-US" sz="1800" i="0">
                <a:latin typeface="微软雅黑" panose="020b0503020204020204" pitchFamily="34" charset="-122"/>
                <a:ea typeface="微软雅黑" panose="020b0503020204020204" pitchFamily="34" charset="-122"/>
              </a:rPr>
              <a:t>针对大数据平台数据信息按照客户的标签进行分类</a:t>
            </a:r>
            <a:endParaRPr lang="en-GB" sz="1800" i="0">
              <a:latin typeface="微软雅黑" panose="020b0503020204020204" pitchFamily="34" charset="-122"/>
              <a:ea typeface="微软雅黑" panose="020b0503020204020204" pitchFamily="34" charset="-122"/>
            </a:endParaRPr>
          </a:p>
        </p:txBody>
      </p:sp>
      <p:sp>
        <p:nvSpPr>
          <p:cNvPr id="5" name="Rounded Rectangle 107"/>
          <p:cNvSpPr/>
          <p:nvPr/>
        </p:nvSpPr>
        <p:spPr bwMode="ltGray">
          <a:xfrm>
            <a:off x="1100914" y="884002"/>
            <a:ext cx="536152" cy="343964"/>
          </a:xfrm>
          <a:prstGeom prst="roundRect">
            <a:avLst/>
          </a:prstGeom>
          <a:solidFill>
            <a:srgbClr val="FDB1AD">
              <a:lumMod val="50000"/>
            </a:srgbClr>
          </a:solidFill>
          <a:ln w="3175" cap="flat" cmpd="sng" algn="ctr">
            <a:no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基本</a:t>
            </a:r>
          </a:p>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信息</a:t>
            </a:r>
          </a:p>
        </p:txBody>
      </p:sp>
      <p:sp>
        <p:nvSpPr>
          <p:cNvPr id="6" name="Rounded Rectangle 107"/>
          <p:cNvSpPr/>
          <p:nvPr/>
        </p:nvSpPr>
        <p:spPr bwMode="ltGray">
          <a:xfrm>
            <a:off x="1100914" y="1352038"/>
            <a:ext cx="536152" cy="343964"/>
          </a:xfrm>
          <a:prstGeom prst="roundRect">
            <a:avLst/>
          </a:prstGeom>
          <a:solidFill>
            <a:srgbClr val="FDB1AD">
              <a:lumMod val="50000"/>
            </a:srgbClr>
          </a:solidFill>
          <a:ln w="3175" cap="flat" cmpd="sng" algn="ctr">
            <a:no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财务</a:t>
            </a:r>
          </a:p>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信息</a:t>
            </a:r>
          </a:p>
        </p:txBody>
      </p:sp>
      <p:sp>
        <p:nvSpPr>
          <p:cNvPr id="7" name="Rounded Rectangle 107"/>
          <p:cNvSpPr/>
          <p:nvPr/>
        </p:nvSpPr>
        <p:spPr bwMode="ltGray">
          <a:xfrm>
            <a:off x="1100914" y="1732156"/>
            <a:ext cx="536152" cy="343964"/>
          </a:xfrm>
          <a:prstGeom prst="roundRect">
            <a:avLst/>
          </a:prstGeom>
          <a:solidFill>
            <a:srgbClr val="FDB1AD">
              <a:lumMod val="50000"/>
            </a:srgbClr>
          </a:solidFill>
          <a:ln w="3175" cap="flat" cmpd="sng" algn="ctr">
            <a:no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属性</a:t>
            </a:r>
          </a:p>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信息</a:t>
            </a:r>
          </a:p>
        </p:txBody>
      </p:sp>
      <p:sp>
        <p:nvSpPr>
          <p:cNvPr id="8" name="Rounded Rectangle 107"/>
          <p:cNvSpPr/>
          <p:nvPr/>
        </p:nvSpPr>
        <p:spPr bwMode="ltGray">
          <a:xfrm>
            <a:off x="1100914" y="2310139"/>
            <a:ext cx="536152" cy="343964"/>
          </a:xfrm>
          <a:prstGeom prst="roundRect">
            <a:avLst/>
          </a:prstGeom>
          <a:solidFill>
            <a:srgbClr val="FDB1AD">
              <a:lumMod val="50000"/>
            </a:srgbClr>
          </a:solidFill>
          <a:ln w="3175" cap="flat" cmpd="sng" algn="ctr">
            <a:no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行为</a:t>
            </a:r>
          </a:p>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信息</a:t>
            </a:r>
          </a:p>
        </p:txBody>
      </p:sp>
      <p:sp>
        <p:nvSpPr>
          <p:cNvPr id="9" name="Rectangle 63"/>
          <p:cNvSpPr/>
          <p:nvPr/>
        </p:nvSpPr>
        <p:spPr bwMode="ltGray">
          <a:xfrm>
            <a:off x="1947706" y="86240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用户姓名</a:t>
            </a:r>
          </a:p>
        </p:txBody>
      </p:sp>
      <p:sp>
        <p:nvSpPr>
          <p:cNvPr id="10" name="矩形 18"/>
          <p:cNvSpPr/>
          <p:nvPr/>
        </p:nvSpPr>
        <p:spPr>
          <a:xfrm>
            <a:off x="1811932" y="799196"/>
            <a:ext cx="6581126" cy="526845"/>
          </a:xfrm>
          <a:prstGeom prst="rect">
            <a:avLst/>
          </a:prstGeom>
          <a:noFill/>
          <a:ln w="12700">
            <a:solidFill>
              <a:srgbClr val="DC6900">
                <a:lumMod val="60000"/>
                <a:lumOff val="40000"/>
              </a:srgbClr>
            </a:solidFill>
            <a:prstDash val="lgDash"/>
          </a:ln>
        </p:spPr>
        <p:txBody>
          <a:bodyPr vert="horz" wrap="square" lIns="91305" tIns="45652" rIns="91305" bIns="45652"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zh-CN" altLang="en-US" sz="1100" kern="0">
              <a:solidFill>
                <a:srgbClr val="000000"/>
              </a:solidFill>
              <a:latin typeface="微软雅黑" panose="020b0503020204020204" pitchFamily="34" charset="-122"/>
              <a:ea typeface="微软雅黑" panose="020b0503020204020204" pitchFamily="34" charset="-122"/>
            </a:endParaRPr>
          </a:p>
        </p:txBody>
      </p:sp>
      <p:sp>
        <p:nvSpPr>
          <p:cNvPr id="11" name="矩形 19"/>
          <p:cNvSpPr/>
          <p:nvPr/>
        </p:nvSpPr>
        <p:spPr>
          <a:xfrm>
            <a:off x="1811937" y="1347280"/>
            <a:ext cx="6581127" cy="343964"/>
          </a:xfrm>
          <a:prstGeom prst="rect">
            <a:avLst/>
          </a:prstGeom>
          <a:noFill/>
          <a:ln w="12700">
            <a:solidFill>
              <a:srgbClr val="DC6900">
                <a:lumMod val="60000"/>
                <a:lumOff val="40000"/>
              </a:srgbClr>
            </a:solidFill>
            <a:prstDash val="lgDash"/>
          </a:ln>
        </p:spPr>
        <p:txBody>
          <a:bodyPr vert="horz" wrap="square" lIns="91305" tIns="45652" rIns="91305" bIns="45652"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zh-CN" altLang="en-US" sz="1100" kern="0">
              <a:solidFill>
                <a:srgbClr val="000000"/>
              </a:solidFill>
              <a:latin typeface="微软雅黑" panose="020b0503020204020204" pitchFamily="34" charset="-122"/>
              <a:ea typeface="微软雅黑" panose="020b0503020204020204" pitchFamily="34" charset="-122"/>
            </a:endParaRPr>
          </a:p>
        </p:txBody>
      </p:sp>
      <p:sp>
        <p:nvSpPr>
          <p:cNvPr id="12" name="矩形 20"/>
          <p:cNvSpPr/>
          <p:nvPr/>
        </p:nvSpPr>
        <p:spPr>
          <a:xfrm>
            <a:off x="1811937" y="1718332"/>
            <a:ext cx="6581127" cy="343964"/>
          </a:xfrm>
          <a:prstGeom prst="rect">
            <a:avLst/>
          </a:prstGeom>
          <a:noFill/>
          <a:ln w="12700">
            <a:solidFill>
              <a:srgbClr val="DC6900">
                <a:lumMod val="60000"/>
                <a:lumOff val="40000"/>
              </a:srgbClr>
            </a:solidFill>
            <a:prstDash val="lgDash"/>
          </a:ln>
        </p:spPr>
        <p:txBody>
          <a:bodyPr vert="horz" wrap="square" lIns="91305" tIns="45652" rIns="91305" bIns="45652"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zh-CN" altLang="en-US" sz="1100" kern="0">
              <a:solidFill>
                <a:srgbClr val="000000"/>
              </a:solidFill>
              <a:latin typeface="微软雅黑" panose="020b0503020204020204" pitchFamily="34" charset="-122"/>
              <a:ea typeface="微软雅黑" panose="020b0503020204020204" pitchFamily="34" charset="-122"/>
            </a:endParaRPr>
          </a:p>
        </p:txBody>
      </p:sp>
      <p:sp>
        <p:nvSpPr>
          <p:cNvPr id="13" name="Rectangle 63"/>
          <p:cNvSpPr/>
          <p:nvPr/>
        </p:nvSpPr>
        <p:spPr bwMode="ltGray">
          <a:xfrm>
            <a:off x="2634319" y="86240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用户性别</a:t>
            </a:r>
          </a:p>
        </p:txBody>
      </p:sp>
      <p:sp>
        <p:nvSpPr>
          <p:cNvPr id="14" name="Rectangle 63"/>
          <p:cNvSpPr/>
          <p:nvPr/>
        </p:nvSpPr>
        <p:spPr bwMode="ltGray">
          <a:xfrm>
            <a:off x="3320931" y="86240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用户年龄</a:t>
            </a:r>
          </a:p>
        </p:txBody>
      </p:sp>
      <p:sp>
        <p:nvSpPr>
          <p:cNvPr id="15" name="Rectangle 63"/>
          <p:cNvSpPr/>
          <p:nvPr/>
        </p:nvSpPr>
        <p:spPr bwMode="ltGray">
          <a:xfrm>
            <a:off x="4007544" y="860651"/>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起始时间</a:t>
            </a:r>
          </a:p>
        </p:txBody>
      </p:sp>
      <p:sp>
        <p:nvSpPr>
          <p:cNvPr id="16" name="Rectangle 63"/>
          <p:cNvSpPr/>
          <p:nvPr/>
        </p:nvSpPr>
        <p:spPr bwMode="ltGray">
          <a:xfrm>
            <a:off x="4694157" y="85889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服务年限</a:t>
            </a:r>
          </a:p>
        </p:txBody>
      </p:sp>
      <p:sp>
        <p:nvSpPr>
          <p:cNvPr id="17" name="Rectangle 63"/>
          <p:cNvSpPr/>
          <p:nvPr/>
        </p:nvSpPr>
        <p:spPr bwMode="ltGray">
          <a:xfrm>
            <a:off x="1944671" y="1447694"/>
            <a:ext cx="1077708"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绝对贡献值</a:t>
            </a:r>
          </a:p>
        </p:txBody>
      </p:sp>
      <p:sp>
        <p:nvSpPr>
          <p:cNvPr id="18" name="Rectangle 63"/>
          <p:cNvSpPr/>
          <p:nvPr/>
        </p:nvSpPr>
        <p:spPr bwMode="ltGray">
          <a:xfrm>
            <a:off x="3101505" y="1447694"/>
            <a:ext cx="809881"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增长率</a:t>
            </a:r>
          </a:p>
        </p:txBody>
      </p:sp>
      <p:sp>
        <p:nvSpPr>
          <p:cNvPr id="19" name="Rectangle 63"/>
          <p:cNvSpPr/>
          <p:nvPr/>
        </p:nvSpPr>
        <p:spPr bwMode="ltGray">
          <a:xfrm>
            <a:off x="3980540" y="1447715"/>
            <a:ext cx="866326" cy="176587"/>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当前账户余额</a:t>
            </a:r>
          </a:p>
        </p:txBody>
      </p:sp>
      <p:sp>
        <p:nvSpPr>
          <p:cNvPr id="20" name="Rectangle 63"/>
          <p:cNvSpPr/>
          <p:nvPr/>
        </p:nvSpPr>
        <p:spPr bwMode="ltGray">
          <a:xfrm>
            <a:off x="5835719" y="1447694"/>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当前积分</a:t>
            </a:r>
          </a:p>
        </p:txBody>
      </p:sp>
      <p:sp>
        <p:nvSpPr>
          <p:cNvPr id="21" name="Rectangle 63"/>
          <p:cNvSpPr/>
          <p:nvPr/>
        </p:nvSpPr>
        <p:spPr bwMode="ltGray">
          <a:xfrm>
            <a:off x="4918168" y="1447715"/>
            <a:ext cx="847021" cy="176587"/>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月均账户余额</a:t>
            </a:r>
          </a:p>
        </p:txBody>
      </p:sp>
      <p:sp>
        <p:nvSpPr>
          <p:cNvPr id="22" name="Rectangle 63"/>
          <p:cNvSpPr/>
          <p:nvPr/>
        </p:nvSpPr>
        <p:spPr bwMode="ltGray">
          <a:xfrm>
            <a:off x="6462629" y="1447694"/>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月均积分</a:t>
            </a:r>
          </a:p>
        </p:txBody>
      </p:sp>
      <p:sp>
        <p:nvSpPr>
          <p:cNvPr id="23" name="Rectangle 63"/>
          <p:cNvSpPr/>
          <p:nvPr/>
        </p:nvSpPr>
        <p:spPr bwMode="ltGray">
          <a:xfrm>
            <a:off x="1947706" y="181169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工作单位</a:t>
            </a:r>
          </a:p>
        </p:txBody>
      </p:sp>
      <p:sp>
        <p:nvSpPr>
          <p:cNvPr id="24" name="Rectangle 63"/>
          <p:cNvSpPr/>
          <p:nvPr/>
        </p:nvSpPr>
        <p:spPr bwMode="ltGray">
          <a:xfrm>
            <a:off x="2616821" y="181169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社会职位</a:t>
            </a:r>
          </a:p>
        </p:txBody>
      </p:sp>
      <p:sp>
        <p:nvSpPr>
          <p:cNvPr id="25" name="Rectangle 63"/>
          <p:cNvSpPr/>
          <p:nvPr/>
        </p:nvSpPr>
        <p:spPr bwMode="ltGray">
          <a:xfrm>
            <a:off x="3285937" y="181169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工作性质</a:t>
            </a:r>
          </a:p>
        </p:txBody>
      </p:sp>
      <p:sp>
        <p:nvSpPr>
          <p:cNvPr id="26" name="Rectangle 63"/>
          <p:cNvSpPr/>
          <p:nvPr/>
        </p:nvSpPr>
        <p:spPr bwMode="ltGray">
          <a:xfrm>
            <a:off x="3955060" y="1809970"/>
            <a:ext cx="683906" cy="16982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社会影响力</a:t>
            </a:r>
          </a:p>
        </p:txBody>
      </p:sp>
      <p:sp>
        <p:nvSpPr>
          <p:cNvPr id="27" name="Rectangle 63"/>
          <p:cNvSpPr/>
          <p:nvPr/>
        </p:nvSpPr>
        <p:spPr bwMode="ltGray">
          <a:xfrm>
            <a:off x="4745700" y="1808219"/>
            <a:ext cx="891204" cy="171583"/>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基本套餐类型</a:t>
            </a:r>
          </a:p>
        </p:txBody>
      </p:sp>
      <p:sp>
        <p:nvSpPr>
          <p:cNvPr id="28" name="Rectangle 63"/>
          <p:cNvSpPr/>
          <p:nvPr/>
        </p:nvSpPr>
        <p:spPr bwMode="ltGray">
          <a:xfrm>
            <a:off x="5751304" y="1807895"/>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品牌信息</a:t>
            </a:r>
          </a:p>
        </p:txBody>
      </p:sp>
      <p:sp>
        <p:nvSpPr>
          <p:cNvPr id="29" name="Rectangle 63"/>
          <p:cNvSpPr/>
          <p:nvPr/>
        </p:nvSpPr>
        <p:spPr bwMode="ltGray">
          <a:xfrm>
            <a:off x="5380777" y="867524"/>
            <a:ext cx="890292"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月均工资范围</a:t>
            </a:r>
          </a:p>
        </p:txBody>
      </p:sp>
      <p:sp>
        <p:nvSpPr>
          <p:cNvPr id="30" name="Rectangle 63"/>
          <p:cNvSpPr/>
          <p:nvPr/>
        </p:nvSpPr>
        <p:spPr bwMode="ltGray">
          <a:xfrm>
            <a:off x="6402926" y="867524"/>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婚姻状况</a:t>
            </a:r>
          </a:p>
        </p:txBody>
      </p:sp>
      <p:sp>
        <p:nvSpPr>
          <p:cNvPr id="31" name="Rectangle 63"/>
          <p:cNvSpPr/>
          <p:nvPr/>
        </p:nvSpPr>
        <p:spPr bwMode="ltGray">
          <a:xfrm>
            <a:off x="1941677" y="108962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民族</a:t>
            </a:r>
          </a:p>
        </p:txBody>
      </p:sp>
      <p:sp>
        <p:nvSpPr>
          <p:cNvPr id="32" name="Rectangle 63"/>
          <p:cNvSpPr/>
          <p:nvPr/>
        </p:nvSpPr>
        <p:spPr bwMode="ltGray">
          <a:xfrm>
            <a:off x="2631379" y="108962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生日</a:t>
            </a:r>
          </a:p>
        </p:txBody>
      </p:sp>
      <p:sp>
        <p:nvSpPr>
          <p:cNvPr id="33" name="Rectangle 63"/>
          <p:cNvSpPr/>
          <p:nvPr/>
        </p:nvSpPr>
        <p:spPr bwMode="ltGray">
          <a:xfrm>
            <a:off x="1906639" y="2152145"/>
            <a:ext cx="1077708"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业务办理常用渠道</a:t>
            </a:r>
          </a:p>
        </p:txBody>
      </p:sp>
      <p:sp>
        <p:nvSpPr>
          <p:cNvPr id="34" name="Rectangle 63"/>
          <p:cNvSpPr/>
          <p:nvPr/>
        </p:nvSpPr>
        <p:spPr bwMode="ltGray">
          <a:xfrm>
            <a:off x="3148960" y="2152149"/>
            <a:ext cx="814087" cy="171880"/>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月均投诉次数</a:t>
            </a:r>
          </a:p>
        </p:txBody>
      </p:sp>
      <p:sp>
        <p:nvSpPr>
          <p:cNvPr id="35" name="Rectangle 63"/>
          <p:cNvSpPr/>
          <p:nvPr/>
        </p:nvSpPr>
        <p:spPr bwMode="ltGray">
          <a:xfrm>
            <a:off x="4117894" y="2152149"/>
            <a:ext cx="814087" cy="171880"/>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投诉常用渠道</a:t>
            </a:r>
          </a:p>
        </p:txBody>
      </p:sp>
      <p:sp>
        <p:nvSpPr>
          <p:cNvPr id="36" name="Rectangle 63"/>
          <p:cNvSpPr/>
          <p:nvPr/>
        </p:nvSpPr>
        <p:spPr bwMode="ltGray">
          <a:xfrm>
            <a:off x="5086847" y="2152160"/>
            <a:ext cx="1019607" cy="17188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增值业务使用信息</a:t>
            </a:r>
          </a:p>
        </p:txBody>
      </p:sp>
      <p:sp>
        <p:nvSpPr>
          <p:cNvPr id="37" name="Rectangle 63"/>
          <p:cNvSpPr/>
          <p:nvPr/>
        </p:nvSpPr>
        <p:spPr bwMode="ltGray">
          <a:xfrm>
            <a:off x="6242621" y="2155696"/>
            <a:ext cx="1383477" cy="168324"/>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月均使用量</a:t>
            </a:r>
          </a:p>
        </p:txBody>
      </p:sp>
      <p:sp>
        <p:nvSpPr>
          <p:cNvPr id="38" name="Rectangle 63"/>
          <p:cNvSpPr/>
          <p:nvPr/>
        </p:nvSpPr>
        <p:spPr bwMode="ltGray">
          <a:xfrm>
            <a:off x="6420420" y="1807895"/>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社会地位</a:t>
            </a:r>
          </a:p>
        </p:txBody>
      </p:sp>
      <p:sp>
        <p:nvSpPr>
          <p:cNvPr id="39" name="Rectangle 63"/>
          <p:cNvSpPr/>
          <p:nvPr/>
        </p:nvSpPr>
        <p:spPr bwMode="ltGray">
          <a:xfrm>
            <a:off x="3318751" y="108842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宗教信仰</a:t>
            </a:r>
          </a:p>
        </p:txBody>
      </p:sp>
      <p:sp>
        <p:nvSpPr>
          <p:cNvPr id="40" name="Rectangle 63"/>
          <p:cNvSpPr/>
          <p:nvPr/>
        </p:nvSpPr>
        <p:spPr bwMode="ltGray">
          <a:xfrm>
            <a:off x="7089538" y="181169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所属行业</a:t>
            </a:r>
          </a:p>
        </p:txBody>
      </p:sp>
      <p:sp>
        <p:nvSpPr>
          <p:cNvPr id="41" name="Rectangle 63"/>
          <p:cNvSpPr/>
          <p:nvPr/>
        </p:nvSpPr>
        <p:spPr bwMode="ltGray">
          <a:xfrm>
            <a:off x="7089538" y="867524"/>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家庭结构</a:t>
            </a:r>
          </a:p>
        </p:txBody>
      </p:sp>
      <p:sp>
        <p:nvSpPr>
          <p:cNvPr id="42" name="Rectangle 63"/>
          <p:cNvSpPr/>
          <p:nvPr/>
        </p:nvSpPr>
        <p:spPr bwMode="ltGray">
          <a:xfrm>
            <a:off x="4025305" y="1089578"/>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通信地址</a:t>
            </a:r>
          </a:p>
        </p:txBody>
      </p:sp>
      <p:sp>
        <p:nvSpPr>
          <p:cNvPr id="43" name="Rectangle 63"/>
          <p:cNvSpPr/>
          <p:nvPr/>
        </p:nvSpPr>
        <p:spPr bwMode="ltGray">
          <a:xfrm>
            <a:off x="1903138" y="2389739"/>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汽车内装</a:t>
            </a:r>
          </a:p>
        </p:txBody>
      </p:sp>
      <p:sp>
        <p:nvSpPr>
          <p:cNvPr id="44" name="Rectangle 63"/>
          <p:cNvSpPr/>
          <p:nvPr/>
        </p:nvSpPr>
        <p:spPr bwMode="ltGray">
          <a:xfrm>
            <a:off x="3148940" y="2393377"/>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经常洗车</a:t>
            </a:r>
          </a:p>
        </p:txBody>
      </p:sp>
      <p:sp>
        <p:nvSpPr>
          <p:cNvPr id="45" name="Rectangle 63"/>
          <p:cNvSpPr/>
          <p:nvPr/>
        </p:nvSpPr>
        <p:spPr bwMode="ltGray">
          <a:xfrm>
            <a:off x="4384708" y="2389739"/>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是否加入汽车俱乐部</a:t>
            </a:r>
          </a:p>
        </p:txBody>
      </p:sp>
      <p:sp>
        <p:nvSpPr>
          <p:cNvPr id="46" name="Rectangle 63"/>
          <p:cNvSpPr/>
          <p:nvPr/>
        </p:nvSpPr>
        <p:spPr bwMode="ltGray">
          <a:xfrm>
            <a:off x="5628158" y="2393778"/>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爱好汽车类型</a:t>
            </a:r>
          </a:p>
        </p:txBody>
      </p:sp>
      <p:sp>
        <p:nvSpPr>
          <p:cNvPr id="47" name="Rectangle 63"/>
          <p:cNvSpPr/>
          <p:nvPr/>
        </p:nvSpPr>
        <p:spPr bwMode="ltGray">
          <a:xfrm>
            <a:off x="5302897" y="2635251"/>
            <a:ext cx="1306518" cy="170212"/>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服务高峰时段</a:t>
            </a:r>
          </a:p>
        </p:txBody>
      </p:sp>
      <p:sp>
        <p:nvSpPr>
          <p:cNvPr id="48" name="Rectangle 63"/>
          <p:cNvSpPr/>
          <p:nvPr/>
        </p:nvSpPr>
        <p:spPr bwMode="ltGray">
          <a:xfrm>
            <a:off x="1909868" y="2634836"/>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服务类型</a:t>
            </a:r>
          </a:p>
        </p:txBody>
      </p:sp>
      <p:sp>
        <p:nvSpPr>
          <p:cNvPr id="49" name="Rectangle 63"/>
          <p:cNvSpPr/>
          <p:nvPr/>
        </p:nvSpPr>
        <p:spPr bwMode="ltGray">
          <a:xfrm>
            <a:off x="3148940" y="2634836"/>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汽车更换频率</a:t>
            </a:r>
          </a:p>
        </p:txBody>
      </p:sp>
      <p:sp>
        <p:nvSpPr>
          <p:cNvPr id="50" name="Rectangle 63"/>
          <p:cNvSpPr/>
          <p:nvPr/>
        </p:nvSpPr>
        <p:spPr bwMode="ltGray">
          <a:xfrm>
            <a:off x="4384726" y="2633264"/>
            <a:ext cx="814087" cy="171880"/>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月均服务次数</a:t>
            </a:r>
          </a:p>
        </p:txBody>
      </p:sp>
      <p:sp>
        <p:nvSpPr>
          <p:cNvPr id="51" name="Rectangle 63"/>
          <p:cNvSpPr/>
          <p:nvPr/>
        </p:nvSpPr>
        <p:spPr bwMode="ltGray">
          <a:xfrm>
            <a:off x="4701982" y="108842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业余爱好</a:t>
            </a:r>
          </a:p>
        </p:txBody>
      </p:sp>
      <p:sp>
        <p:nvSpPr>
          <p:cNvPr id="52" name="Rectangle 63"/>
          <p:cNvSpPr/>
          <p:nvPr/>
        </p:nvSpPr>
        <p:spPr bwMode="ltGray">
          <a:xfrm>
            <a:off x="5381309" y="108842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消费习惯</a:t>
            </a:r>
          </a:p>
        </p:txBody>
      </p:sp>
      <p:sp>
        <p:nvSpPr>
          <p:cNvPr id="53" name="Rectangle 63"/>
          <p:cNvSpPr/>
          <p:nvPr/>
        </p:nvSpPr>
        <p:spPr bwMode="ltGray">
          <a:xfrm>
            <a:off x="6858846" y="2389739"/>
            <a:ext cx="789176"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保险理赔信息</a:t>
            </a:r>
          </a:p>
        </p:txBody>
      </p:sp>
      <p:sp>
        <p:nvSpPr>
          <p:cNvPr id="54" name="Rectangle 63"/>
          <p:cNvSpPr/>
          <p:nvPr/>
        </p:nvSpPr>
        <p:spPr bwMode="ltGray">
          <a:xfrm>
            <a:off x="6724318" y="2631399"/>
            <a:ext cx="918914" cy="1740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经常访问网站</a:t>
            </a:r>
          </a:p>
        </p:txBody>
      </p:sp>
      <p:sp>
        <p:nvSpPr>
          <p:cNvPr id="55" name="Rectangle 54"/>
          <p:cNvSpPr/>
          <p:nvPr/>
        </p:nvSpPr>
        <p:spPr bwMode="ltGray">
          <a:xfrm>
            <a:off x="7089538" y="1447694"/>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消费结构</a:t>
            </a:r>
          </a:p>
        </p:txBody>
      </p:sp>
      <p:sp>
        <p:nvSpPr>
          <p:cNvPr id="56" name="矩形 64"/>
          <p:cNvSpPr/>
          <p:nvPr/>
        </p:nvSpPr>
        <p:spPr>
          <a:xfrm>
            <a:off x="1808388" y="2096131"/>
            <a:ext cx="6584672" cy="770003"/>
          </a:xfrm>
          <a:prstGeom prst="rect">
            <a:avLst/>
          </a:prstGeom>
          <a:noFill/>
          <a:ln w="12700">
            <a:solidFill>
              <a:srgbClr val="DC6900">
                <a:lumMod val="60000"/>
                <a:lumOff val="40000"/>
              </a:srgbClr>
            </a:solidFill>
            <a:prstDash val="lgDash"/>
          </a:ln>
        </p:spPr>
        <p:txBody>
          <a:bodyPr vert="horz" wrap="square" lIns="91305" tIns="45652" rIns="91305" bIns="45652"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zh-CN" altLang="en-US" sz="1100" kern="0">
              <a:solidFill>
                <a:srgbClr val="000000"/>
              </a:solidFill>
              <a:latin typeface="微软雅黑" panose="020b0503020204020204" pitchFamily="34" charset="-122"/>
              <a:ea typeface="微软雅黑" panose="020b0503020204020204" pitchFamily="34" charset="-122"/>
            </a:endParaRPr>
          </a:p>
        </p:txBody>
      </p:sp>
      <p:sp>
        <p:nvSpPr>
          <p:cNvPr id="57" name="Rectangle 63"/>
          <p:cNvSpPr/>
          <p:nvPr/>
        </p:nvSpPr>
        <p:spPr bwMode="ltGray">
          <a:xfrm>
            <a:off x="6064154" y="1092779"/>
            <a:ext cx="898065"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最近缴费时间</a:t>
            </a:r>
          </a:p>
        </p:txBody>
      </p:sp>
      <p:sp>
        <p:nvSpPr>
          <p:cNvPr id="58" name="Rectangle 63"/>
          <p:cNvSpPr/>
          <p:nvPr/>
        </p:nvSpPr>
        <p:spPr bwMode="ltGray">
          <a:xfrm>
            <a:off x="7089538" y="109781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政治面貌</a:t>
            </a:r>
          </a:p>
        </p:txBody>
      </p:sp>
      <p:sp>
        <p:nvSpPr>
          <p:cNvPr id="59" name="Rectangle 63"/>
          <p:cNvSpPr/>
          <p:nvPr/>
        </p:nvSpPr>
        <p:spPr bwMode="ltGray">
          <a:xfrm>
            <a:off x="7796423" y="2156000"/>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投诉问题</a:t>
            </a:r>
          </a:p>
        </p:txBody>
      </p:sp>
      <p:sp>
        <p:nvSpPr>
          <p:cNvPr id="60" name="Rectangle 63"/>
          <p:cNvSpPr/>
          <p:nvPr/>
        </p:nvSpPr>
        <p:spPr bwMode="ltGray">
          <a:xfrm>
            <a:off x="7796136" y="2628791"/>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en-US" altLang="zh-CN" sz="900" kern="0">
                <a:solidFill>
                  <a:srgbClr val="BF0509"/>
                </a:solidFill>
                <a:latin typeface="微软雅黑" panose="020b0503020204020204" pitchFamily="34" charset="-122"/>
                <a:ea typeface="微软雅黑" panose="020b0503020204020204" pitchFamily="34" charset="-122"/>
              </a:rPr>
              <a:t>… …</a:t>
            </a:r>
            <a:endParaRPr lang="zh-CN" altLang="en-US" sz="900" kern="0">
              <a:solidFill>
                <a:srgbClr val="BF0509"/>
              </a:solidFill>
              <a:latin typeface="微软雅黑" panose="020b0503020204020204" pitchFamily="34" charset="-122"/>
              <a:ea typeface="微软雅黑" panose="020b0503020204020204" pitchFamily="34" charset="-122"/>
            </a:endParaRPr>
          </a:p>
        </p:txBody>
      </p:sp>
      <p:sp>
        <p:nvSpPr>
          <p:cNvPr id="61" name="Rectangle 63"/>
          <p:cNvSpPr/>
          <p:nvPr/>
        </p:nvSpPr>
        <p:spPr bwMode="ltGray">
          <a:xfrm>
            <a:off x="7796136" y="239618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常玩游戏</a:t>
            </a:r>
          </a:p>
        </p:txBody>
      </p:sp>
      <p:sp>
        <p:nvSpPr>
          <p:cNvPr id="62" name="Rectangle 63"/>
          <p:cNvSpPr/>
          <p:nvPr/>
        </p:nvSpPr>
        <p:spPr bwMode="ltGray">
          <a:xfrm>
            <a:off x="7786280" y="1818200"/>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en-US" altLang="zh-CN" sz="900" kern="0">
                <a:solidFill>
                  <a:srgbClr val="BF0509"/>
                </a:solidFill>
                <a:latin typeface="微软雅黑" panose="020b0503020204020204" pitchFamily="34" charset="-122"/>
                <a:ea typeface="微软雅黑" panose="020b0503020204020204" pitchFamily="34" charset="-122"/>
              </a:rPr>
              <a:t>… …</a:t>
            </a:r>
            <a:endParaRPr lang="zh-CN" altLang="en-US" sz="900" kern="0">
              <a:solidFill>
                <a:srgbClr val="BF0509"/>
              </a:solidFill>
              <a:latin typeface="微软雅黑" panose="020b0503020204020204" pitchFamily="34" charset="-122"/>
              <a:ea typeface="微软雅黑" panose="020b0503020204020204" pitchFamily="34" charset="-122"/>
            </a:endParaRPr>
          </a:p>
        </p:txBody>
      </p:sp>
      <p:sp>
        <p:nvSpPr>
          <p:cNvPr id="63" name="Rectangle 63"/>
          <p:cNvSpPr/>
          <p:nvPr/>
        </p:nvSpPr>
        <p:spPr bwMode="ltGray">
          <a:xfrm>
            <a:off x="7786280" y="1438085"/>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en-US" altLang="zh-CN" sz="900" kern="0">
                <a:solidFill>
                  <a:srgbClr val="BF0509"/>
                </a:solidFill>
                <a:latin typeface="微软雅黑" panose="020b0503020204020204" pitchFamily="34" charset="-122"/>
                <a:ea typeface="微软雅黑" panose="020b0503020204020204" pitchFamily="34" charset="-122"/>
              </a:rPr>
              <a:t>… …</a:t>
            </a:r>
            <a:endParaRPr lang="zh-CN" altLang="en-US" sz="900" kern="0">
              <a:solidFill>
                <a:srgbClr val="BF0509"/>
              </a:solidFill>
              <a:latin typeface="微软雅黑" panose="020b0503020204020204" pitchFamily="34" charset="-122"/>
              <a:ea typeface="微软雅黑" panose="020b0503020204020204" pitchFamily="34" charset="-122"/>
            </a:endParaRPr>
          </a:p>
        </p:txBody>
      </p:sp>
      <p:sp>
        <p:nvSpPr>
          <p:cNvPr id="64" name="Rectangle 63"/>
          <p:cNvSpPr/>
          <p:nvPr/>
        </p:nvSpPr>
        <p:spPr bwMode="ltGray">
          <a:xfrm>
            <a:off x="7764881" y="1097819"/>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en-US" altLang="zh-CN" sz="900" kern="0">
                <a:solidFill>
                  <a:srgbClr val="BF0509"/>
                </a:solidFill>
                <a:latin typeface="微软雅黑" panose="020b0503020204020204" pitchFamily="34" charset="-122"/>
                <a:ea typeface="微软雅黑" panose="020b0503020204020204" pitchFamily="34" charset="-122"/>
              </a:rPr>
              <a:t>… …</a:t>
            </a:r>
            <a:endParaRPr lang="zh-CN" altLang="en-US" sz="900" kern="0">
              <a:solidFill>
                <a:srgbClr val="BF0509"/>
              </a:solidFill>
              <a:latin typeface="微软雅黑" panose="020b0503020204020204" pitchFamily="34" charset="-122"/>
              <a:ea typeface="微软雅黑" panose="020b0503020204020204" pitchFamily="34" charset="-122"/>
            </a:endParaRPr>
          </a:p>
        </p:txBody>
      </p:sp>
      <p:sp>
        <p:nvSpPr>
          <p:cNvPr id="65" name="Rectangle 63"/>
          <p:cNvSpPr/>
          <p:nvPr/>
        </p:nvSpPr>
        <p:spPr bwMode="ltGray">
          <a:xfrm>
            <a:off x="7775472" y="862406"/>
            <a:ext cx="566704" cy="171879"/>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住居区域</a:t>
            </a:r>
          </a:p>
        </p:txBody>
      </p:sp>
      <p:sp>
        <p:nvSpPr>
          <p:cNvPr id="66" name="Rounded Rectangle 107"/>
          <p:cNvSpPr/>
          <p:nvPr/>
        </p:nvSpPr>
        <p:spPr bwMode="ltGray">
          <a:xfrm>
            <a:off x="1088967" y="2879350"/>
            <a:ext cx="536152" cy="343964"/>
          </a:xfrm>
          <a:prstGeom prst="roundRect">
            <a:avLst/>
          </a:prstGeom>
          <a:solidFill>
            <a:srgbClr val="FDB1AD">
              <a:lumMod val="50000"/>
            </a:srgbClr>
          </a:solidFill>
          <a:ln w="3175" cap="flat" cmpd="sng" algn="ctr">
            <a:no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其他</a:t>
            </a:r>
          </a:p>
          <a:p>
            <a:pPr algn="ctr" defTabSz="971119">
              <a:defRPr/>
            </a:pPr>
            <a:r>
              <a:rPr lang="zh-CN" altLang="en-US" sz="1000" b="1" kern="0">
                <a:solidFill>
                  <a:srgbClr val="FFFFFF"/>
                </a:solidFill>
                <a:latin typeface="微软雅黑" panose="020b0503020204020204" pitchFamily="34" charset="-122"/>
                <a:ea typeface="微软雅黑" panose="020b0503020204020204" pitchFamily="34" charset="-122"/>
              </a:rPr>
              <a:t>信息</a:t>
            </a:r>
          </a:p>
        </p:txBody>
      </p:sp>
      <p:sp>
        <p:nvSpPr>
          <p:cNvPr id="67" name="矩形 64"/>
          <p:cNvSpPr/>
          <p:nvPr/>
        </p:nvSpPr>
        <p:spPr>
          <a:xfrm>
            <a:off x="1809232" y="2899296"/>
            <a:ext cx="6583824" cy="283949"/>
          </a:xfrm>
          <a:prstGeom prst="rect">
            <a:avLst/>
          </a:prstGeom>
          <a:noFill/>
          <a:ln w="12700">
            <a:solidFill>
              <a:srgbClr val="DC6900">
                <a:lumMod val="60000"/>
                <a:lumOff val="40000"/>
              </a:srgbClr>
            </a:solidFill>
            <a:prstDash val="lgDash"/>
          </a:ln>
        </p:spPr>
        <p:txBody>
          <a:bodyPr vert="horz" wrap="square" lIns="91305" tIns="45652" rIns="91305" bIns="45652"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zh-CN" altLang="en-US" sz="1100" kern="0">
              <a:solidFill>
                <a:srgbClr val="000000"/>
              </a:solidFill>
              <a:latin typeface="微软雅黑" panose="020b0503020204020204" pitchFamily="34" charset="-122"/>
              <a:ea typeface="微软雅黑" panose="020b0503020204020204" pitchFamily="34" charset="-122"/>
            </a:endParaRPr>
          </a:p>
        </p:txBody>
      </p:sp>
      <p:sp>
        <p:nvSpPr>
          <p:cNvPr id="68" name="Rectangle 63"/>
          <p:cNvSpPr/>
          <p:nvPr/>
        </p:nvSpPr>
        <p:spPr bwMode="ltGray">
          <a:xfrm>
            <a:off x="1894848" y="2946577"/>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zh-CN" altLang="en-US" sz="900" kern="0">
                <a:solidFill>
                  <a:srgbClr val="BF0509"/>
                </a:solidFill>
                <a:latin typeface="微软雅黑" panose="020b0503020204020204" pitchFamily="34" charset="-122"/>
                <a:ea typeface="微软雅黑" panose="020b0503020204020204" pitchFamily="34" charset="-122"/>
              </a:rPr>
              <a:t>社交信息</a:t>
            </a:r>
          </a:p>
        </p:txBody>
      </p:sp>
      <p:sp>
        <p:nvSpPr>
          <p:cNvPr id="69" name="Rectangle 63"/>
          <p:cNvSpPr/>
          <p:nvPr/>
        </p:nvSpPr>
        <p:spPr bwMode="ltGray">
          <a:xfrm>
            <a:off x="3148940" y="2944979"/>
            <a:ext cx="1120350" cy="168751"/>
          </a:xfrm>
          <a:prstGeom prst="rect">
            <a:avLst/>
          </a:prstGeom>
          <a:noFill/>
          <a:ln w="19050" cap="flat" cmpd="sng" algn="ctr">
            <a:solidFill>
              <a:srgbClr val="DC6900">
                <a:lumMod val="60000"/>
                <a:lumOff val="40000"/>
              </a:srgbClr>
            </a:solidFill>
            <a:prstDash val="solid"/>
          </a:ln>
          <a:effectLst/>
        </p:spPr>
        <p:txBody>
          <a:bodyPr lIns="35947" tIns="35947" rIns="35947" bIns="35947" rtlCol="0" anchor="ctr" anchorCtr="0">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71119">
              <a:defRPr/>
            </a:pPr>
            <a:r>
              <a:rPr lang="en-US" altLang="zh-CN" sz="900" kern="0">
                <a:solidFill>
                  <a:srgbClr val="BF0509"/>
                </a:solidFill>
                <a:latin typeface="微软雅黑" panose="020b0503020204020204" pitchFamily="34" charset="-122"/>
                <a:ea typeface="微软雅黑" panose="020b0503020204020204" pitchFamily="34" charset="-122"/>
              </a:rPr>
              <a:t>……</a:t>
            </a:r>
            <a:endParaRPr lang="zh-CN" altLang="en-US" sz="900" kern="0">
              <a:solidFill>
                <a:srgbClr val="BF0509"/>
              </a:solidFill>
              <a:latin typeface="微软雅黑" panose="020b0503020204020204" pitchFamily="34" charset="-122"/>
              <a:ea typeface="微软雅黑" panose="020b0503020204020204" pitchFamily="34" charset="-122"/>
            </a:endParaRPr>
          </a:p>
        </p:txBody>
      </p:sp>
      <p:cxnSp>
        <p:nvCxnSpPr>
          <p:cNvPr id="70" name="Straight Connector 69"/>
          <p:cNvCxnSpPr/>
          <p:nvPr/>
        </p:nvCxnSpPr>
        <p:spPr>
          <a:xfrm>
            <a:off x="544185" y="3263361"/>
            <a:ext cx="7920000" cy="0"/>
          </a:xfrm>
          <a:prstGeom prst="line">
            <a:avLst/>
          </a:prstGeom>
          <a:noFill/>
          <a:ln w="9525" cap="flat" cmpd="sng" algn="ctr">
            <a:solidFill>
              <a:srgbClr val="DC6900">
                <a:shade val="95000"/>
                <a:satMod val="105000"/>
              </a:srgbClr>
            </a:solidFill>
            <a:prstDash val="solid"/>
          </a:ln>
          <a:effectLst/>
        </p:spPr>
      </p:cxnSp>
      <p:cxnSp>
        <p:nvCxnSpPr>
          <p:cNvPr id="71" name="Straight Connector 70"/>
          <p:cNvCxnSpPr/>
          <p:nvPr/>
        </p:nvCxnSpPr>
        <p:spPr>
          <a:xfrm flipH="1">
            <a:off x="904225" y="673452"/>
            <a:ext cx="0" cy="3645000"/>
          </a:xfrm>
          <a:prstGeom prst="line">
            <a:avLst/>
          </a:prstGeom>
          <a:noFill/>
          <a:ln w="9525" cap="flat" cmpd="sng" algn="ctr">
            <a:solidFill>
              <a:srgbClr val="DC6900">
                <a:shade val="95000"/>
                <a:satMod val="105000"/>
              </a:srgbClr>
            </a:solidFill>
            <a:prstDash val="solid"/>
          </a:ln>
          <a:effectLst/>
        </p:spPr>
      </p:cxnSp>
      <p:sp>
        <p:nvSpPr>
          <p:cNvPr id="72" name="圆角矩形 82"/>
          <p:cNvSpPr/>
          <p:nvPr/>
        </p:nvSpPr>
        <p:spPr>
          <a:xfrm>
            <a:off x="544188" y="901469"/>
            <a:ext cx="335194" cy="3424998"/>
          </a:xfrm>
          <a:prstGeom prst="roundRect">
            <a:avLst/>
          </a:prstGeom>
          <a:noFill/>
          <a:ln w="25400">
            <a:solidFill>
              <a:srgbClr val="DC6900">
                <a:lumMod val="60000"/>
                <a:lumOff val="40000"/>
              </a:srgbClr>
            </a:solidFill>
          </a:ln>
        </p:spPr>
        <p:txBody>
          <a:bodyPr vert="horz" wrap="square" lIns="91305" tIns="45652" rIns="91305" bIns="45652" rtlCol="0" anchor="t">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1200" kern="0">
              <a:solidFill>
                <a:srgbClr val="000000"/>
              </a:solidFill>
              <a:latin typeface="微软雅黑" panose="020b0503020204020204" pitchFamily="34" charset="-122"/>
              <a:ea typeface="微软雅黑" panose="020b0503020204020204" pitchFamily="34" charset="-122"/>
              <a:cs typeface="仿宋"/>
            </a:endParaRPr>
          </a:p>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大</a:t>
            </a:r>
            <a:endParaRPr lang="en-US" altLang="zh-CN" sz="1200" kern="0">
              <a:solidFill>
                <a:srgbClr val="000000"/>
              </a:solidFill>
              <a:latin typeface="微软雅黑" panose="020b0503020204020204" pitchFamily="34" charset="-122"/>
              <a:ea typeface="微软雅黑" panose="020b0503020204020204" pitchFamily="34" charset="-122"/>
              <a:cs typeface="仿宋"/>
            </a:endParaRPr>
          </a:p>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数</a:t>
            </a:r>
            <a:endParaRPr lang="en-US" altLang="zh-CN" sz="1200" kern="0">
              <a:solidFill>
                <a:srgbClr val="000000"/>
              </a:solidFill>
              <a:latin typeface="微软雅黑" panose="020b0503020204020204" pitchFamily="34" charset="-122"/>
              <a:ea typeface="微软雅黑" panose="020b0503020204020204" pitchFamily="34" charset="-122"/>
              <a:cs typeface="仿宋"/>
            </a:endParaRPr>
          </a:p>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据</a:t>
            </a:r>
            <a:endParaRPr lang="en-US" altLang="zh-CN" sz="1200" kern="0">
              <a:solidFill>
                <a:srgbClr val="000000"/>
              </a:solidFill>
              <a:latin typeface="微软雅黑" panose="020b0503020204020204" pitchFamily="34" charset="-122"/>
              <a:ea typeface="微软雅黑" panose="020b0503020204020204" pitchFamily="34" charset="-122"/>
              <a:cs typeface="仿宋"/>
            </a:endParaRPr>
          </a:p>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平</a:t>
            </a:r>
            <a:endParaRPr lang="en-US" altLang="zh-CN" sz="1200" kern="0">
              <a:solidFill>
                <a:srgbClr val="000000"/>
              </a:solidFill>
              <a:latin typeface="微软雅黑" panose="020b0503020204020204" pitchFamily="34" charset="-122"/>
              <a:ea typeface="微软雅黑" panose="020b0503020204020204" pitchFamily="34" charset="-122"/>
              <a:cs typeface="仿宋"/>
            </a:endParaRPr>
          </a:p>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台</a:t>
            </a:r>
            <a:endParaRPr lang="en-US" altLang="zh-CN" sz="1200" kern="0">
              <a:solidFill>
                <a:srgbClr val="000000"/>
              </a:solidFill>
              <a:latin typeface="微软雅黑" panose="020b0503020204020204" pitchFamily="34" charset="-122"/>
              <a:ea typeface="微软雅黑" panose="020b0503020204020204" pitchFamily="34" charset="-122"/>
              <a:cs typeface="仿宋"/>
            </a:endParaRPr>
          </a:p>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标签数</a:t>
            </a:r>
            <a:endParaRPr lang="en-US" altLang="zh-CN" sz="1200" kern="0">
              <a:solidFill>
                <a:srgbClr val="000000"/>
              </a:solidFill>
              <a:latin typeface="微软雅黑" panose="020b0503020204020204" pitchFamily="34" charset="-122"/>
              <a:ea typeface="微软雅黑" panose="020b0503020204020204" pitchFamily="34" charset="-122"/>
              <a:cs typeface="仿宋"/>
            </a:endParaRPr>
          </a:p>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据</a:t>
            </a:r>
          </a:p>
        </p:txBody>
      </p:sp>
      <p:sp>
        <p:nvSpPr>
          <p:cNvPr id="73" name="圆角矩形 82"/>
          <p:cNvSpPr/>
          <p:nvPr/>
        </p:nvSpPr>
        <p:spPr>
          <a:xfrm>
            <a:off x="8536721" y="3318858"/>
            <a:ext cx="335194" cy="1016075"/>
          </a:xfrm>
          <a:prstGeom prst="roundRect">
            <a:avLst/>
          </a:prstGeom>
          <a:noFill/>
          <a:ln w="25400">
            <a:solidFill>
              <a:srgbClr val="DC6900">
                <a:lumMod val="60000"/>
                <a:lumOff val="40000"/>
              </a:srgbClr>
            </a:solidFill>
          </a:ln>
        </p:spPr>
        <p:txBody>
          <a:bodyPr vert="horz" wrap="square" lIns="91305" tIns="45652" rIns="91305" bIns="45652" rtlCol="0" anchor="t">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r>
              <a:rPr lang="zh-CN" altLang="en-US" sz="1200" kern="0">
                <a:solidFill>
                  <a:srgbClr val="000000"/>
                </a:solidFill>
                <a:latin typeface="微软雅黑" panose="020b0503020204020204" pitchFamily="34" charset="-122"/>
                <a:ea typeface="微软雅黑" panose="020b0503020204020204" pitchFamily="34" charset="-122"/>
                <a:cs typeface="仿宋"/>
              </a:rPr>
              <a:t>源系统数据</a:t>
            </a:r>
          </a:p>
        </p:txBody>
      </p:sp>
      <p:sp>
        <p:nvSpPr>
          <p:cNvPr id="74" name="Flowchart: Magnetic Disk 73"/>
          <p:cNvSpPr/>
          <p:nvPr/>
        </p:nvSpPr>
        <p:spPr bwMode="auto">
          <a:xfrm>
            <a:off x="1883762"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互联网数据</a:t>
            </a:r>
            <a:endParaRPr lang="en-US" altLang="zh-CN" sz="900" b="1"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浏览信息</a:t>
            </a:r>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搜索信息</a:t>
            </a:r>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en-US" altLang="zh-CN" sz="900" kern="0">
                <a:solidFill>
                  <a:srgbClr val="000000"/>
                </a:solidFill>
                <a:latin typeface="微软雅黑" panose="020b0503020204020204" pitchFamily="34" charset="-122"/>
                <a:ea typeface="微软雅黑" panose="020b0503020204020204" pitchFamily="34" charset="-122"/>
              </a:rPr>
              <a:t>SNS</a:t>
            </a:r>
            <a:r>
              <a:rPr lang="zh-CN" altLang="en-US" sz="900" kern="0">
                <a:solidFill>
                  <a:srgbClr val="000000"/>
                </a:solidFill>
                <a:latin typeface="微软雅黑" panose="020b0503020204020204" pitchFamily="34" charset="-122"/>
                <a:ea typeface="微软雅黑" panose="020b0503020204020204" pitchFamily="34" charset="-122"/>
              </a:rPr>
              <a:t>信息</a:t>
            </a:r>
          </a:p>
        </p:txBody>
      </p:sp>
      <p:sp>
        <p:nvSpPr>
          <p:cNvPr id="75" name="Flowchart: Magnetic Disk 74"/>
          <p:cNvSpPr/>
          <p:nvPr/>
        </p:nvSpPr>
        <p:spPr bwMode="auto">
          <a:xfrm>
            <a:off x="2826334"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用户数据</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身份信息</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偏好数据</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地理位置信息</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用户事件</a:t>
            </a:r>
            <a:endParaRPr lang="en-GB" sz="900" kern="0">
              <a:solidFill>
                <a:srgbClr val="000000"/>
              </a:solidFill>
              <a:latin typeface="微软雅黑" panose="020b0503020204020204" pitchFamily="34" charset="-122"/>
              <a:ea typeface="微软雅黑" panose="020b0503020204020204" pitchFamily="34" charset="-122"/>
            </a:endParaRPr>
          </a:p>
        </p:txBody>
      </p:sp>
      <p:sp>
        <p:nvSpPr>
          <p:cNvPr id="76" name="Flowchart: Magnetic Disk 75"/>
          <p:cNvSpPr/>
          <p:nvPr/>
        </p:nvSpPr>
        <p:spPr bwMode="auto">
          <a:xfrm>
            <a:off x="3767346"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电子商务数据</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商品浏览信息</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交易数据</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消费趋势信息</a:t>
            </a:r>
            <a:endParaRPr lang="en-GB" sz="900" kern="0">
              <a:solidFill>
                <a:srgbClr val="000000"/>
              </a:solidFill>
              <a:latin typeface="微软雅黑" panose="020b0503020204020204" pitchFamily="34" charset="-122"/>
              <a:ea typeface="微软雅黑" panose="020b0503020204020204" pitchFamily="34" charset="-122"/>
            </a:endParaRPr>
          </a:p>
        </p:txBody>
      </p:sp>
      <p:sp>
        <p:nvSpPr>
          <p:cNvPr id="77" name="Flowchart: Magnetic Disk 76"/>
          <p:cNvSpPr/>
          <p:nvPr/>
        </p:nvSpPr>
        <p:spPr bwMode="auto">
          <a:xfrm>
            <a:off x="4701024"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业务</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人人贷</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小额贷款</a:t>
            </a:r>
            <a:endParaRPr lang="en-GB" sz="900" kern="0">
              <a:solidFill>
                <a:srgbClr val="000000"/>
              </a:solidFill>
              <a:latin typeface="微软雅黑" panose="020b0503020204020204" pitchFamily="34" charset="-122"/>
              <a:ea typeface="微软雅黑" panose="020b0503020204020204" pitchFamily="34" charset="-122"/>
            </a:endParaRPr>
          </a:p>
        </p:txBody>
      </p:sp>
      <p:sp>
        <p:nvSpPr>
          <p:cNvPr id="78" name="Flowchart: Magnetic Disk 77"/>
          <p:cNvSpPr/>
          <p:nvPr/>
        </p:nvSpPr>
        <p:spPr bwMode="auto">
          <a:xfrm>
            <a:off x="5604294"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风险管理和合规</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反欺诈</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反洗钱</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多点检测</a:t>
            </a:r>
            <a:endParaRPr lang="en-GB" sz="900" kern="0">
              <a:solidFill>
                <a:srgbClr val="000000"/>
              </a:solidFill>
              <a:latin typeface="微软雅黑" panose="020b0503020204020204" pitchFamily="34" charset="-122"/>
              <a:ea typeface="微软雅黑" panose="020b0503020204020204" pitchFamily="34" charset="-122"/>
            </a:endParaRPr>
          </a:p>
        </p:txBody>
      </p:sp>
      <p:sp>
        <p:nvSpPr>
          <p:cNvPr id="79" name="Flowchart: Magnetic Disk 78"/>
          <p:cNvSpPr/>
          <p:nvPr/>
        </p:nvSpPr>
        <p:spPr bwMode="auto">
          <a:xfrm>
            <a:off x="6543056"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营销</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实时营销</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营销活动</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事件式营销</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全渠道营销</a:t>
            </a:r>
            <a:endParaRPr lang="en-GB" sz="900" kern="0">
              <a:solidFill>
                <a:srgbClr val="000000"/>
              </a:solidFill>
              <a:latin typeface="微软雅黑" panose="020b0503020204020204" pitchFamily="34" charset="-122"/>
              <a:ea typeface="微软雅黑" panose="020b0503020204020204" pitchFamily="34" charset="-122"/>
            </a:endParaRPr>
          </a:p>
        </p:txBody>
      </p:sp>
      <p:sp>
        <p:nvSpPr>
          <p:cNvPr id="80" name="Flowchart: Magnetic Disk 79"/>
          <p:cNvSpPr/>
          <p:nvPr/>
        </p:nvSpPr>
        <p:spPr bwMode="auto">
          <a:xfrm>
            <a:off x="7487878" y="3306332"/>
            <a:ext cx="936000" cy="980795"/>
          </a:xfrm>
          <a:prstGeom prst="flowChartMagneticDisk">
            <a:avLst/>
          </a:prstGeom>
          <a:gradFill rotWithShape="1">
            <a:gsLst>
              <a:gs pos="0">
                <a:srgbClr val="DC6900">
                  <a:tint val="50000"/>
                  <a:satMod val="300000"/>
                </a:srgbClr>
              </a:gs>
              <a:gs pos="35000">
                <a:srgbClr val="DC6900">
                  <a:tint val="37000"/>
                  <a:satMod val="300000"/>
                </a:srgbClr>
              </a:gs>
              <a:gs pos="100000">
                <a:srgbClr val="DC6900">
                  <a:tint val="15000"/>
                  <a:satMod val="350000"/>
                </a:srgbClr>
              </a:gs>
            </a:gsLst>
            <a:lin ang="16200000" scaled="1"/>
          </a:gradFill>
          <a:ln w="9525" cap="flat" cmpd="sng" algn="ctr">
            <a:solidFill>
              <a:srgbClr val="DC6900">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0" tIns="0" rIns="0" bIns="0" rtlCol="0"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19"/>
            <a:endParaRPr lang="en-US" altLang="zh-CN" sz="900" kern="0">
              <a:solidFill>
                <a:srgbClr val="000000"/>
              </a:solidFill>
              <a:latin typeface="微软雅黑" panose="020b0503020204020204" pitchFamily="34" charset="-122"/>
              <a:ea typeface="微软雅黑" panose="020b0503020204020204" pitchFamily="34" charset="-122"/>
            </a:endParaRPr>
          </a:p>
          <a:p>
            <a:pPr algn="ctr" defTabSz="914119"/>
            <a:r>
              <a:rPr lang="zh-CN" altLang="en-US" sz="900" b="1" kern="0">
                <a:solidFill>
                  <a:srgbClr val="000000"/>
                </a:solidFill>
                <a:latin typeface="微软雅黑" panose="020b0503020204020204" pitchFamily="34" charset="-122"/>
                <a:ea typeface="微软雅黑" panose="020b0503020204020204" pitchFamily="34" charset="-122"/>
              </a:rPr>
              <a:t>客户</a:t>
            </a:r>
          </a:p>
          <a:p>
            <a:pPr algn="ctr" defTabSz="914119"/>
            <a:r>
              <a:rPr lang="en-US" altLang="zh-CN" sz="900" kern="0">
                <a:solidFill>
                  <a:srgbClr val="000000"/>
                </a:solidFill>
                <a:latin typeface="微软雅黑" panose="020b0503020204020204" pitchFamily="34" charset="-122"/>
                <a:ea typeface="微软雅黑" panose="020b0503020204020204" pitchFamily="34" charset="-122"/>
              </a:rPr>
              <a:t>360</a:t>
            </a:r>
            <a:r>
              <a:rPr lang="zh-CN" altLang="en-US" sz="900" kern="0">
                <a:solidFill>
                  <a:srgbClr val="000000"/>
                </a:solidFill>
                <a:latin typeface="微软雅黑" panose="020b0503020204020204" pitchFamily="34" charset="-122"/>
                <a:ea typeface="微软雅黑" panose="020b0503020204020204" pitchFamily="34" charset="-122"/>
              </a:rPr>
              <a:t>客户视图</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客户定价</a:t>
            </a:r>
          </a:p>
          <a:p>
            <a:pPr algn="ctr" defTabSz="914119"/>
            <a:r>
              <a:rPr lang="zh-CN" altLang="en-US" sz="900" kern="0">
                <a:solidFill>
                  <a:srgbClr val="000000"/>
                </a:solidFill>
                <a:latin typeface="微软雅黑" panose="020b0503020204020204" pitchFamily="34" charset="-122"/>
                <a:ea typeface="微软雅黑" panose="020b0503020204020204" pitchFamily="34" charset="-122"/>
              </a:rPr>
              <a:t>客户分类</a:t>
            </a:r>
            <a:endParaRPr lang="en-GB" sz="900" kern="0">
              <a:solidFill>
                <a:srgbClr val="000000"/>
              </a:solidFill>
              <a:latin typeface="微软雅黑" panose="020b0503020204020204" pitchFamily="34" charset="-122"/>
              <a:ea typeface="微软雅黑" panose="020b0503020204020204" pitchFamily="34" charset="-122"/>
            </a:endParaRPr>
          </a:p>
        </p:txBody>
      </p:sp>
      <p:sp>
        <p:nvSpPr>
          <p:cNvPr id="81" name="矩形 80"/>
          <p:cNvSpPr/>
          <p:nvPr/>
        </p:nvSpPr>
        <p:spPr>
          <a:xfrm>
            <a:off x="6513186" y="-152680"/>
            <a:ext cx="2372366" cy="499622"/>
          </a:xfrm>
          <a:prstGeom prst="rect">
            <a:avLst/>
          </a:prstGeom>
        </p:spPr>
        <p:style>
          <a:lnRef idx="3">
            <a:schemeClr val="lt1"/>
          </a:lnRef>
          <a:fillRef idx="1">
            <a:schemeClr val="accent5"/>
          </a:fillRef>
          <a:effectRef idx="1">
            <a:schemeClr val="accent5"/>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lang="zh-CN" altLang="en-US" b="1" smtClean="0"/>
              <a:t>内部征信数据库相关</a:t>
            </a:r>
            <a:endParaRPr lang="zh-CN" altLang="en-US" b="1" smtClean="0"/>
          </a:p>
        </p:txBody>
      </p:sp>
    </p:spTree>
    <p:extLst>
      <p:ext uri="{BB962C8B-B14F-4D97-AF65-F5344CB8AC3E}">
        <p14:creationId xmlns:p14="http://schemas.microsoft.com/office/powerpoint/2010/main" val="2433722133"/>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1"/>
          <p:cNvSpPr>
            <a:spLocks noGrp="1"/>
          </p:cNvSpPr>
          <p:nvPr>
            <p:ph type="title"/>
          </p:nvPr>
        </p:nvSpPr>
        <p:spPr>
          <a:xfrm>
            <a:off x="632489" y="491080"/>
            <a:ext cx="8179724" cy="804209"/>
          </a:xfrm>
        </p:spPr>
        <p:txBody>
          <a:bodyPr/>
          <a:lstStyle/>
          <a:p>
            <a:r>
              <a:rPr lang="zh-CN" altLang="en-US" sz="1800" smtClean="0">
                <a:latin typeface="Microsoft YaHei" panose="020b0503020204020204" pitchFamily="34" charset="-122"/>
                <a:ea typeface="Microsoft YaHei" panose="020b0503020204020204" pitchFamily="34" charset="-122"/>
                <a:cs typeface="仿宋"/>
              </a:rPr>
              <a:t>对于企业内外部不同来源</a:t>
            </a:r>
            <a:r>
              <a:rPr lang="zh-CN" altLang="en-US" sz="1800">
                <a:latin typeface="Microsoft YaHei" panose="020b0503020204020204" pitchFamily="34" charset="-122"/>
                <a:ea typeface="Microsoft YaHei" panose="020b0503020204020204" pitchFamily="34" charset="-122"/>
                <a:cs typeface="仿宋"/>
              </a:rPr>
              <a:t>的信息</a:t>
            </a:r>
            <a:r>
              <a:rPr lang="zh-CN" altLang="en-US" sz="1800" smtClean="0">
                <a:latin typeface="Microsoft YaHei" panose="020b0503020204020204" pitchFamily="34" charset="-122"/>
                <a:ea typeface="Microsoft YaHei" panose="020b0503020204020204" pitchFamily="34" charset="-122"/>
                <a:cs typeface="仿宋"/>
              </a:rPr>
              <a:t>，使用多</a:t>
            </a:r>
            <a:r>
              <a:rPr lang="zh-CN" altLang="en-US" sz="1800">
                <a:latin typeface="Microsoft YaHei" panose="020b0503020204020204" pitchFamily="34" charset="-122"/>
                <a:ea typeface="Microsoft YaHei" panose="020b0503020204020204" pitchFamily="34" charset="-122"/>
                <a:cs typeface="仿宋"/>
              </a:rPr>
              <a:t>源数据采集</a:t>
            </a:r>
            <a:r>
              <a:rPr lang="zh-CN" altLang="en-US" sz="1800" smtClean="0">
                <a:latin typeface="Microsoft YaHei" panose="020b0503020204020204" pitchFamily="34" charset="-122"/>
                <a:ea typeface="Microsoft YaHei" panose="020b0503020204020204" pitchFamily="34" charset="-122"/>
                <a:cs typeface="仿宋"/>
              </a:rPr>
              <a:t>架构</a:t>
            </a:r>
            <a:r>
              <a:rPr lang="zh-CN" altLang="en-US" sz="1800">
                <a:latin typeface="Microsoft YaHei" panose="020b0503020204020204" pitchFamily="34" charset="-122"/>
                <a:ea typeface="Microsoft YaHei" panose="020b0503020204020204" pitchFamily="34" charset="-122"/>
                <a:cs typeface="仿宋"/>
              </a:rPr>
              <a:t>来</a:t>
            </a:r>
            <a:r>
              <a:rPr lang="zh-CN" altLang="en-US" sz="1800" smtClean="0">
                <a:latin typeface="Microsoft YaHei" panose="020b0503020204020204" pitchFamily="34" charset="-122"/>
                <a:ea typeface="Microsoft YaHei" panose="020b0503020204020204" pitchFamily="34" charset="-122"/>
                <a:cs typeface="仿宋"/>
              </a:rPr>
              <a:t>捕获各种可能</a:t>
            </a:r>
            <a:r>
              <a:rPr lang="zh-CN" altLang="en-US" sz="1800">
                <a:latin typeface="Microsoft YaHei" panose="020b0503020204020204" pitchFamily="34" charset="-122"/>
                <a:ea typeface="Microsoft YaHei" panose="020b0503020204020204" pitchFamily="34" charset="-122"/>
                <a:cs typeface="仿宋"/>
              </a:rPr>
              <a:t>需要的数据，并包含</a:t>
            </a:r>
            <a:r>
              <a:rPr lang="zh-HK" altLang="en-US" sz="1800">
                <a:latin typeface="Microsoft YaHei" panose="020b0503020204020204" pitchFamily="34" charset="-122"/>
                <a:ea typeface="Microsoft YaHei" panose="020b0503020204020204" pitchFamily="34" charset="-122"/>
                <a:cs typeface="仿宋"/>
              </a:rPr>
              <a:t>数据</a:t>
            </a:r>
            <a:r>
              <a:rPr lang="zh-CN" altLang="en-US" sz="1800">
                <a:latin typeface="Microsoft YaHei" panose="020b0503020204020204" pitchFamily="34" charset="-122"/>
                <a:ea typeface="Microsoft YaHei" panose="020b0503020204020204" pitchFamily="34" charset="-122"/>
                <a:cs typeface="仿宋"/>
              </a:rPr>
              <a:t>格式</a:t>
            </a:r>
            <a:r>
              <a:rPr lang="zh-HK" altLang="en-US" sz="1800">
                <a:latin typeface="Microsoft YaHei" panose="020b0503020204020204" pitchFamily="34" charset="-122"/>
                <a:ea typeface="Microsoft YaHei" panose="020b0503020204020204" pitchFamily="34" charset="-122"/>
                <a:cs typeface="仿宋"/>
              </a:rPr>
              <a:t>统一化引擎</a:t>
            </a:r>
            <a:r>
              <a:rPr lang="zh-CN" altLang="en-US" sz="1800">
                <a:latin typeface="Microsoft YaHei" panose="020b0503020204020204" pitchFamily="34" charset="-122"/>
                <a:ea typeface="Microsoft YaHei" panose="020b0503020204020204" pitchFamily="34" charset="-122"/>
                <a:cs typeface="仿宋"/>
              </a:rPr>
              <a:t>用确保</a:t>
            </a:r>
            <a:r>
              <a:rPr lang="zh-CN" altLang="en-US" sz="1800" smtClean="0">
                <a:latin typeface="Microsoft YaHei" panose="020b0503020204020204" pitchFamily="34" charset="-122"/>
                <a:ea typeface="Microsoft YaHei" panose="020b0503020204020204" pitchFamily="34" charset="-122"/>
                <a:cs typeface="仿宋"/>
              </a:rPr>
              <a:t>所有输出数据标准</a:t>
            </a:r>
            <a:r>
              <a:rPr lang="zh-CN" altLang="en-US" sz="1800">
                <a:latin typeface="Microsoft YaHei" panose="020b0503020204020204" pitchFamily="34" charset="-122"/>
                <a:ea typeface="Microsoft YaHei" panose="020b0503020204020204" pitchFamily="34" charset="-122"/>
                <a:cs typeface="仿宋"/>
              </a:rPr>
              <a:t>的一致性。</a:t>
            </a:r>
            <a:br>
              <a:rPr lang="en-US" altLang="zh-CN" sz="1800">
                <a:latin typeface="Microsoft YaHei" panose="020b0503020204020204" pitchFamily="34" charset="-122"/>
                <a:ea typeface="Microsoft YaHei" panose="020b0503020204020204" pitchFamily="34" charset="-122"/>
                <a:cs typeface="仿宋"/>
              </a:rPr>
            </a:br>
            <a:endParaRPr lang="en-GB" sz="1800"/>
          </a:p>
        </p:txBody>
      </p:sp>
      <p:sp>
        <p:nvSpPr>
          <p:cNvPr id="4" name="圆角矩形 222"/>
          <p:cNvSpPr/>
          <p:nvPr/>
        </p:nvSpPr>
        <p:spPr>
          <a:xfrm>
            <a:off x="1891978" y="1278050"/>
            <a:ext cx="6686634" cy="3435462"/>
          </a:xfrm>
          <a:prstGeom prst="roundRect">
            <a:avLst/>
          </a:prstGeom>
          <a:solidFill>
            <a:srgbClr val="FFFFFF"/>
          </a:solidFill>
          <a:ln w="28575" cmpd="sng">
            <a:solidFill>
              <a:srgbClr val="A32020"/>
            </a:solidFill>
            <a:prstDash val="solid"/>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kumimoji="1" lang="zh-CN" altLang="en-US" sz="1200" smtClean="0">
              <a:latin typeface="微软雅黑" panose="020b0503020204020204" pitchFamily="34" charset="-122"/>
              <a:ea typeface="微软雅黑" panose="020b0503020204020204" pitchFamily="34" charset="-122"/>
            </a:endParaRPr>
          </a:p>
        </p:txBody>
      </p:sp>
      <p:grpSp>
        <p:nvGrpSpPr>
          <p:cNvPr id="5" name="Group 3"/>
          <p:cNvGrpSpPr/>
          <p:nvPr/>
        </p:nvGrpSpPr>
        <p:grpSpPr>
          <a:xfrm>
            <a:off x="251521" y="1352845"/>
            <a:ext cx="1201421" cy="944690"/>
            <a:chOff x="684431" y="1981200"/>
            <a:chExt cx="1201421" cy="1259586"/>
          </a:xfrm>
        </p:grpSpPr>
        <p:sp>
          <p:nvSpPr>
            <p:cNvPr id="6" name="Rectangle 5"/>
            <p:cNvSpPr/>
            <p:nvPr/>
          </p:nvSpPr>
          <p:spPr bwMode="ltGray">
            <a:xfrm>
              <a:off x="684431" y="2124786"/>
              <a:ext cx="1201421" cy="1116000"/>
            </a:xfrm>
            <a:prstGeom prst="rect">
              <a:avLst/>
            </a:prstGeom>
            <a:noFill/>
            <a:ln w="19050">
              <a:solidFill>
                <a:srgbClr val="FF9933"/>
              </a:solidFill>
              <a:prstDash val="lg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defRPr/>
              </a:pPr>
              <a:endParaRPr lang="zh-CN" altLang="en-US" sz="1200" err="1">
                <a:solidFill>
                  <a:schemeClr val="bg1"/>
                </a:solidFill>
                <a:latin typeface="微软雅黑" panose="020b0503020204020204" pitchFamily="34" charset="-122"/>
                <a:ea typeface="微软雅黑" panose="020b0503020204020204" pitchFamily="34" charset="-122"/>
              </a:endParaRPr>
            </a:p>
          </p:txBody>
        </p:sp>
        <p:sp>
          <p:nvSpPr>
            <p:cNvPr id="7" name="TextBox 8"/>
            <p:cNvSpPr txBox="1">
              <a:spLocks noChangeArrowheads="1"/>
            </p:cNvSpPr>
            <p:nvPr/>
          </p:nvSpPr>
          <p:spPr bwMode="auto">
            <a:xfrm>
              <a:off x="922908" y="1981200"/>
              <a:ext cx="697627" cy="328294"/>
            </a:xfrm>
            <a:prstGeom prst="rect">
              <a:avLst/>
            </a:prstGeom>
            <a:solidFill>
              <a:schemeClr val="bg1"/>
            </a:solidFill>
            <a:ln w="9525">
              <a:noFill/>
              <a:miter lim="800000"/>
            </a:ln>
          </p:spPr>
          <p:txBody>
            <a:bodyPr wrap="none">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defRPr/>
              </a:pPr>
              <a:r>
                <a:rPr lang="zh-CN" altLang="en-US" sz="1000" b="1" kern="0" smtClean="0">
                  <a:solidFill>
                    <a:sysClr val="windowText" lastClr="000000"/>
                  </a:solidFill>
                  <a:latin typeface="微软雅黑" panose="020b0503020204020204" pitchFamily="34" charset="-122"/>
                  <a:ea typeface="微软雅黑" panose="020b0503020204020204" pitchFamily="34" charset="-122"/>
                </a:rPr>
                <a:t>新闻媒体</a:t>
              </a:r>
              <a:endParaRPr lang="zh-CN" altLang="en-US" sz="1000" b="1" kern="0">
                <a:solidFill>
                  <a:sysClr val="windowText" lastClr="000000"/>
                </a:solidFill>
                <a:latin typeface="微软雅黑" panose="020b0503020204020204" pitchFamily="34" charset="-122"/>
                <a:ea typeface="微软雅黑" panose="020b0503020204020204" pitchFamily="34" charset="-122"/>
              </a:endParaRPr>
            </a:p>
          </p:txBody>
        </p:sp>
        <p:sp>
          <p:nvSpPr>
            <p:cNvPr id="8" name="Rounded Rectangle 2"/>
            <p:cNvSpPr/>
            <p:nvPr/>
          </p:nvSpPr>
          <p:spPr>
            <a:xfrm>
              <a:off x="814349" y="226559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a:latin typeface="微软雅黑" panose="020b0503020204020204" pitchFamily="34" charset="-122"/>
                  <a:ea typeface="微软雅黑" panose="020b0503020204020204" pitchFamily="34" charset="-122"/>
                </a:rPr>
                <a:t>新</a:t>
              </a:r>
              <a:r>
                <a:rPr lang="zh-CN" altLang="en-US" sz="1200" smtClean="0">
                  <a:latin typeface="微软雅黑" panose="020b0503020204020204" pitchFamily="34" charset="-122"/>
                  <a:ea typeface="微软雅黑" panose="020b0503020204020204" pitchFamily="34" charset="-122"/>
                </a:rPr>
                <a:t>浪金融</a:t>
              </a:r>
              <a:endParaRPr lang="en-GB" sz="1200" smtClean="0">
                <a:latin typeface="微软雅黑" panose="020b0503020204020204" pitchFamily="34" charset="-122"/>
                <a:ea typeface="微软雅黑" panose="020b0503020204020204" pitchFamily="34" charset="-122"/>
              </a:endParaRPr>
            </a:p>
          </p:txBody>
        </p:sp>
        <p:sp>
          <p:nvSpPr>
            <p:cNvPr id="9" name="Rounded Rectangle 165"/>
            <p:cNvSpPr/>
            <p:nvPr/>
          </p:nvSpPr>
          <p:spPr>
            <a:xfrm>
              <a:off x="814349" y="257157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和讯网</a:t>
              </a:r>
              <a:endParaRPr lang="en-GB" sz="1200" smtClean="0">
                <a:latin typeface="微软雅黑" panose="020b0503020204020204" pitchFamily="34" charset="-122"/>
                <a:ea typeface="微软雅黑" panose="020b0503020204020204" pitchFamily="34" charset="-122"/>
              </a:endParaRPr>
            </a:p>
          </p:txBody>
        </p:sp>
        <p:sp>
          <p:nvSpPr>
            <p:cNvPr id="10" name="Rounded Rectangle 166"/>
            <p:cNvSpPr/>
            <p:nvPr/>
          </p:nvSpPr>
          <p:spPr>
            <a:xfrm>
              <a:off x="814349" y="287755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金融界</a:t>
              </a:r>
              <a:endParaRPr lang="en-GB" sz="1200" smtClean="0">
                <a:latin typeface="微软雅黑" panose="020b0503020204020204" pitchFamily="34" charset="-122"/>
                <a:ea typeface="微软雅黑" panose="020b0503020204020204" pitchFamily="34" charset="-122"/>
              </a:endParaRPr>
            </a:p>
          </p:txBody>
        </p:sp>
      </p:grpSp>
      <p:grpSp>
        <p:nvGrpSpPr>
          <p:cNvPr id="11" name="Group 168"/>
          <p:cNvGrpSpPr/>
          <p:nvPr/>
        </p:nvGrpSpPr>
        <p:grpSpPr>
          <a:xfrm>
            <a:off x="252890" y="3019411"/>
            <a:ext cx="1201421" cy="944690"/>
            <a:chOff x="684431" y="1981200"/>
            <a:chExt cx="1201421" cy="1259586"/>
          </a:xfrm>
        </p:grpSpPr>
        <p:sp>
          <p:nvSpPr>
            <p:cNvPr id="12" name="Rectangle 169"/>
            <p:cNvSpPr/>
            <p:nvPr/>
          </p:nvSpPr>
          <p:spPr bwMode="ltGray">
            <a:xfrm>
              <a:off x="684431" y="2124786"/>
              <a:ext cx="1201421" cy="1116000"/>
            </a:xfrm>
            <a:prstGeom prst="rect">
              <a:avLst/>
            </a:prstGeom>
            <a:noFill/>
            <a:ln w="19050">
              <a:solidFill>
                <a:srgbClr val="FF9933"/>
              </a:solidFill>
              <a:prstDash val="lg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defRPr/>
              </a:pPr>
              <a:endParaRPr lang="zh-CN" altLang="en-US" sz="1200" err="1">
                <a:solidFill>
                  <a:schemeClr val="bg1"/>
                </a:solidFill>
                <a:latin typeface="微软雅黑" panose="020b0503020204020204" pitchFamily="34" charset="-122"/>
                <a:ea typeface="微软雅黑" panose="020b0503020204020204" pitchFamily="34" charset="-122"/>
              </a:endParaRPr>
            </a:p>
          </p:txBody>
        </p:sp>
        <p:sp>
          <p:nvSpPr>
            <p:cNvPr id="13" name="TextBox 8"/>
            <p:cNvSpPr txBox="1">
              <a:spLocks noChangeArrowheads="1"/>
            </p:cNvSpPr>
            <p:nvPr/>
          </p:nvSpPr>
          <p:spPr bwMode="auto">
            <a:xfrm>
              <a:off x="836831" y="1981200"/>
              <a:ext cx="825867" cy="328294"/>
            </a:xfrm>
            <a:prstGeom prst="rect">
              <a:avLst/>
            </a:prstGeom>
            <a:solidFill>
              <a:schemeClr val="bg1"/>
            </a:solidFill>
            <a:ln w="9525">
              <a:noFill/>
              <a:miter lim="800000"/>
            </a:ln>
          </p:spPr>
          <p:txBody>
            <a:bodyPr wrap="none">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defRPr/>
              </a:pPr>
              <a:r>
                <a:rPr lang="zh-CN" altLang="en-US" sz="1000" b="1" kern="0" smtClean="0">
                  <a:solidFill>
                    <a:sysClr val="windowText" lastClr="000000"/>
                  </a:solidFill>
                  <a:latin typeface="微软雅黑" panose="020b0503020204020204" pitchFamily="34" charset="-122"/>
                  <a:ea typeface="微软雅黑" panose="020b0503020204020204" pitchFamily="34" charset="-122"/>
                </a:rPr>
                <a:t>数据提供商</a:t>
              </a:r>
              <a:endParaRPr lang="zh-CN" altLang="en-US" sz="1000" b="1" kern="0">
                <a:solidFill>
                  <a:sysClr val="windowText" lastClr="000000"/>
                </a:solidFill>
                <a:latin typeface="微软雅黑" panose="020b0503020204020204" pitchFamily="34" charset="-122"/>
                <a:ea typeface="微软雅黑" panose="020b0503020204020204" pitchFamily="34" charset="-122"/>
              </a:endParaRPr>
            </a:p>
          </p:txBody>
        </p:sp>
        <p:sp>
          <p:nvSpPr>
            <p:cNvPr id="14" name="Rounded Rectangle 171"/>
            <p:cNvSpPr/>
            <p:nvPr/>
          </p:nvSpPr>
          <p:spPr>
            <a:xfrm>
              <a:off x="814349" y="226559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路透社</a:t>
              </a:r>
              <a:endParaRPr lang="en-GB" sz="1200" smtClean="0">
                <a:latin typeface="微软雅黑" panose="020b0503020204020204" pitchFamily="34" charset="-122"/>
                <a:ea typeface="微软雅黑" panose="020b0503020204020204" pitchFamily="34" charset="-122"/>
              </a:endParaRPr>
            </a:p>
          </p:txBody>
        </p:sp>
        <p:sp>
          <p:nvSpPr>
            <p:cNvPr id="15" name="Rounded Rectangle 172"/>
            <p:cNvSpPr/>
            <p:nvPr/>
          </p:nvSpPr>
          <p:spPr>
            <a:xfrm>
              <a:off x="814349" y="257157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万德</a:t>
              </a:r>
              <a:r>
                <a:rPr lang="en-US" altLang="zh-CN" sz="1200" smtClean="0">
                  <a:latin typeface="微软雅黑" panose="020b0503020204020204" pitchFamily="34" charset="-122"/>
                  <a:ea typeface="微软雅黑" panose="020b0503020204020204" pitchFamily="34" charset="-122"/>
                </a:rPr>
                <a:t>Wind</a:t>
              </a:r>
              <a:endParaRPr lang="en-GB" sz="1200" smtClean="0">
                <a:latin typeface="微软雅黑" panose="020b0503020204020204" pitchFamily="34" charset="-122"/>
                <a:ea typeface="微软雅黑" panose="020b0503020204020204" pitchFamily="34" charset="-122"/>
              </a:endParaRPr>
            </a:p>
          </p:txBody>
        </p:sp>
        <p:sp>
          <p:nvSpPr>
            <p:cNvPr id="16" name="Rounded Rectangle 173"/>
            <p:cNvSpPr/>
            <p:nvPr/>
          </p:nvSpPr>
          <p:spPr>
            <a:xfrm>
              <a:off x="814349" y="287755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国泰安</a:t>
              </a:r>
              <a:endParaRPr lang="en-GB" sz="1200" smtClean="0">
                <a:latin typeface="微软雅黑" panose="020b0503020204020204" pitchFamily="34" charset="-122"/>
                <a:ea typeface="微软雅黑" panose="020b0503020204020204" pitchFamily="34" charset="-122"/>
              </a:endParaRPr>
            </a:p>
          </p:txBody>
        </p:sp>
      </p:grpSp>
      <p:grpSp>
        <p:nvGrpSpPr>
          <p:cNvPr id="17" name="Group 174"/>
          <p:cNvGrpSpPr/>
          <p:nvPr/>
        </p:nvGrpSpPr>
        <p:grpSpPr>
          <a:xfrm>
            <a:off x="255921" y="2249600"/>
            <a:ext cx="1201421" cy="806423"/>
            <a:chOff x="684431" y="1981200"/>
            <a:chExt cx="1201421" cy="1075230"/>
          </a:xfrm>
        </p:grpSpPr>
        <p:sp>
          <p:nvSpPr>
            <p:cNvPr id="18" name="Rectangle 175"/>
            <p:cNvSpPr/>
            <p:nvPr/>
          </p:nvSpPr>
          <p:spPr bwMode="ltGray">
            <a:xfrm>
              <a:off x="684431" y="2124786"/>
              <a:ext cx="1201421" cy="931644"/>
            </a:xfrm>
            <a:prstGeom prst="rect">
              <a:avLst/>
            </a:prstGeom>
            <a:noFill/>
            <a:ln w="19050">
              <a:solidFill>
                <a:srgbClr val="FF9933"/>
              </a:solidFill>
              <a:prstDash val="lg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defRPr/>
              </a:pPr>
              <a:endParaRPr lang="zh-CN" altLang="en-US" sz="1200" err="1">
                <a:solidFill>
                  <a:schemeClr val="bg1"/>
                </a:solidFill>
                <a:latin typeface="微软雅黑" panose="020b0503020204020204" pitchFamily="34" charset="-122"/>
                <a:ea typeface="微软雅黑" panose="020b0503020204020204" pitchFamily="34" charset="-122"/>
              </a:endParaRPr>
            </a:p>
          </p:txBody>
        </p:sp>
        <p:sp>
          <p:nvSpPr>
            <p:cNvPr id="19" name="TextBox 8"/>
            <p:cNvSpPr txBox="1">
              <a:spLocks noChangeArrowheads="1"/>
            </p:cNvSpPr>
            <p:nvPr/>
          </p:nvSpPr>
          <p:spPr bwMode="auto">
            <a:xfrm>
              <a:off x="918508" y="1981200"/>
              <a:ext cx="697627" cy="328294"/>
            </a:xfrm>
            <a:prstGeom prst="rect">
              <a:avLst/>
            </a:prstGeom>
            <a:solidFill>
              <a:schemeClr val="bg1"/>
            </a:solidFill>
            <a:ln w="9525">
              <a:noFill/>
              <a:miter lim="800000"/>
            </a:ln>
          </p:spPr>
          <p:txBody>
            <a:bodyPr wrap="none">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r>
                <a:rPr lang="zh-CN" altLang="en-US" sz="1000" b="1">
                  <a:latin typeface="微软雅黑" panose="020b0503020204020204" pitchFamily="34" charset="-122"/>
                  <a:ea typeface="微软雅黑" panose="020b0503020204020204" pitchFamily="34" charset="-122"/>
                </a:rPr>
                <a:t>社交媒体</a:t>
              </a:r>
              <a:endParaRPr lang="en-US" altLang="zh-CN" sz="1000">
                <a:latin typeface="微软雅黑" panose="020b0503020204020204" pitchFamily="34" charset="-122"/>
                <a:ea typeface="微软雅黑" panose="020b0503020204020204" pitchFamily="34" charset="-122"/>
              </a:endParaRPr>
            </a:p>
          </p:txBody>
        </p:sp>
        <p:sp>
          <p:nvSpPr>
            <p:cNvPr id="20" name="Rounded Rectangle 177"/>
            <p:cNvSpPr/>
            <p:nvPr/>
          </p:nvSpPr>
          <p:spPr>
            <a:xfrm>
              <a:off x="814349" y="226559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微博</a:t>
              </a:r>
              <a:endParaRPr lang="en-GB" sz="1200" smtClean="0">
                <a:latin typeface="微软雅黑" panose="020b0503020204020204" pitchFamily="34" charset="-122"/>
                <a:ea typeface="微软雅黑" panose="020b0503020204020204" pitchFamily="34" charset="-122"/>
              </a:endParaRPr>
            </a:p>
          </p:txBody>
        </p:sp>
        <p:sp>
          <p:nvSpPr>
            <p:cNvPr id="21" name="Rounded Rectangle 178"/>
            <p:cNvSpPr/>
            <p:nvPr/>
          </p:nvSpPr>
          <p:spPr>
            <a:xfrm>
              <a:off x="814349" y="2656224"/>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微信</a:t>
              </a:r>
              <a:endParaRPr lang="en-GB" sz="1200" smtClean="0">
                <a:latin typeface="微软雅黑" panose="020b0503020204020204" pitchFamily="34" charset="-122"/>
                <a:ea typeface="微软雅黑" panose="020b0503020204020204" pitchFamily="34" charset="-122"/>
              </a:endParaRPr>
            </a:p>
          </p:txBody>
        </p:sp>
      </p:grpSp>
      <p:grpSp>
        <p:nvGrpSpPr>
          <p:cNvPr id="22" name="Group 180"/>
          <p:cNvGrpSpPr/>
          <p:nvPr/>
        </p:nvGrpSpPr>
        <p:grpSpPr>
          <a:xfrm>
            <a:off x="270669" y="3906950"/>
            <a:ext cx="1201421" cy="806423"/>
            <a:chOff x="684431" y="1981200"/>
            <a:chExt cx="1201421" cy="1075230"/>
          </a:xfrm>
        </p:grpSpPr>
        <p:sp>
          <p:nvSpPr>
            <p:cNvPr id="23" name="Rectangle 181"/>
            <p:cNvSpPr/>
            <p:nvPr/>
          </p:nvSpPr>
          <p:spPr bwMode="ltGray">
            <a:xfrm>
              <a:off x="684431" y="2124786"/>
              <a:ext cx="1201421" cy="931644"/>
            </a:xfrm>
            <a:prstGeom prst="rect">
              <a:avLst/>
            </a:prstGeom>
            <a:noFill/>
            <a:ln w="19050">
              <a:solidFill>
                <a:srgbClr val="FF9933"/>
              </a:solidFill>
              <a:prstDash val="lg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defRPr/>
              </a:pPr>
              <a:endParaRPr lang="zh-CN" altLang="en-US" sz="1200" err="1">
                <a:solidFill>
                  <a:schemeClr val="bg1"/>
                </a:solidFill>
                <a:latin typeface="微软雅黑" panose="020b0503020204020204" pitchFamily="34" charset="-122"/>
                <a:ea typeface="微软雅黑" panose="020b0503020204020204" pitchFamily="34" charset="-122"/>
              </a:endParaRPr>
            </a:p>
          </p:txBody>
        </p:sp>
        <p:sp>
          <p:nvSpPr>
            <p:cNvPr id="24" name="TextBox 8"/>
            <p:cNvSpPr txBox="1">
              <a:spLocks noChangeArrowheads="1"/>
            </p:cNvSpPr>
            <p:nvPr/>
          </p:nvSpPr>
          <p:spPr bwMode="auto">
            <a:xfrm>
              <a:off x="900032" y="1981200"/>
              <a:ext cx="697627" cy="328294"/>
            </a:xfrm>
            <a:prstGeom prst="rect">
              <a:avLst/>
            </a:prstGeom>
            <a:solidFill>
              <a:schemeClr val="bg1"/>
            </a:solidFill>
            <a:ln w="9525">
              <a:noFill/>
              <a:miter lim="800000"/>
            </a:ln>
          </p:spPr>
          <p:txBody>
            <a:bodyPr wrap="none">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defRPr/>
              </a:pPr>
              <a:r>
                <a:rPr lang="zh-CN" altLang="en-US" sz="1000" b="1" kern="0">
                  <a:solidFill>
                    <a:sysClr val="windowText" lastClr="000000"/>
                  </a:solidFill>
                  <a:latin typeface="微软雅黑" panose="020b0503020204020204" pitchFamily="34" charset="-122"/>
                  <a:ea typeface="微软雅黑" panose="020b0503020204020204" pitchFamily="34" charset="-122"/>
                </a:rPr>
                <a:t>纸</a:t>
              </a:r>
              <a:r>
                <a:rPr lang="zh-CN" altLang="en-US" sz="1000" b="1" kern="0" smtClean="0">
                  <a:solidFill>
                    <a:sysClr val="windowText" lastClr="000000"/>
                  </a:solidFill>
                  <a:latin typeface="微软雅黑" panose="020b0503020204020204" pitchFamily="34" charset="-122"/>
                  <a:ea typeface="微软雅黑" panose="020b0503020204020204" pitchFamily="34" charset="-122"/>
                </a:rPr>
                <a:t>质媒体</a:t>
              </a:r>
              <a:endParaRPr lang="zh-CN" altLang="en-US" sz="1000" b="1" kern="0">
                <a:solidFill>
                  <a:sysClr val="windowText" lastClr="000000"/>
                </a:solidFill>
                <a:latin typeface="微软雅黑" panose="020b0503020204020204" pitchFamily="34" charset="-122"/>
                <a:ea typeface="微软雅黑" panose="020b0503020204020204" pitchFamily="34" charset="-122"/>
              </a:endParaRPr>
            </a:p>
          </p:txBody>
        </p:sp>
        <p:sp>
          <p:nvSpPr>
            <p:cNvPr id="25" name="Rounded Rectangle 183"/>
            <p:cNvSpPr/>
            <p:nvPr/>
          </p:nvSpPr>
          <p:spPr>
            <a:xfrm>
              <a:off x="814349" y="226559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报纸</a:t>
              </a:r>
              <a:endParaRPr lang="en-GB" sz="1200" smtClean="0">
                <a:latin typeface="微软雅黑" panose="020b0503020204020204" pitchFamily="34" charset="-122"/>
                <a:ea typeface="微软雅黑" panose="020b0503020204020204" pitchFamily="34" charset="-122"/>
              </a:endParaRPr>
            </a:p>
          </p:txBody>
        </p:sp>
        <p:sp>
          <p:nvSpPr>
            <p:cNvPr id="26" name="Rounded Rectangle 184"/>
            <p:cNvSpPr/>
            <p:nvPr/>
          </p:nvSpPr>
          <p:spPr>
            <a:xfrm>
              <a:off x="814349" y="2656224"/>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杂志</a:t>
              </a:r>
              <a:endParaRPr lang="en-GB" sz="1200" smtClean="0">
                <a:latin typeface="微软雅黑" panose="020b0503020204020204" pitchFamily="34" charset="-122"/>
                <a:ea typeface="微软雅黑" panose="020b0503020204020204" pitchFamily="34" charset="-122"/>
              </a:endParaRPr>
            </a:p>
          </p:txBody>
        </p:sp>
      </p:grpSp>
      <p:grpSp>
        <p:nvGrpSpPr>
          <p:cNvPr id="27" name="Group 180"/>
          <p:cNvGrpSpPr/>
          <p:nvPr/>
        </p:nvGrpSpPr>
        <p:grpSpPr>
          <a:xfrm>
            <a:off x="270669" y="3906950"/>
            <a:ext cx="1201421" cy="806423"/>
            <a:chOff x="684431" y="1981200"/>
            <a:chExt cx="1201421" cy="1075230"/>
          </a:xfrm>
        </p:grpSpPr>
        <p:sp>
          <p:nvSpPr>
            <p:cNvPr id="28" name="Rectangle 181"/>
            <p:cNvSpPr/>
            <p:nvPr/>
          </p:nvSpPr>
          <p:spPr bwMode="ltGray">
            <a:xfrm>
              <a:off x="684431" y="2124786"/>
              <a:ext cx="1201421" cy="931644"/>
            </a:xfrm>
            <a:prstGeom prst="rect">
              <a:avLst/>
            </a:prstGeom>
            <a:noFill/>
            <a:ln w="19050">
              <a:solidFill>
                <a:srgbClr val="FF9933"/>
              </a:solidFill>
              <a:prstDash val="lg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defRPr/>
              </a:pPr>
              <a:endParaRPr lang="zh-CN" altLang="en-US" sz="1200" err="1">
                <a:solidFill>
                  <a:schemeClr val="bg1"/>
                </a:solidFill>
                <a:latin typeface="微软雅黑" panose="020b0503020204020204" pitchFamily="34" charset="-122"/>
                <a:ea typeface="微软雅黑" panose="020b0503020204020204" pitchFamily="34" charset="-122"/>
              </a:endParaRPr>
            </a:p>
          </p:txBody>
        </p:sp>
        <p:sp>
          <p:nvSpPr>
            <p:cNvPr id="29" name="TextBox 8"/>
            <p:cNvSpPr txBox="1">
              <a:spLocks noChangeArrowheads="1"/>
            </p:cNvSpPr>
            <p:nvPr/>
          </p:nvSpPr>
          <p:spPr bwMode="auto">
            <a:xfrm>
              <a:off x="809299" y="1981200"/>
              <a:ext cx="954107" cy="328294"/>
            </a:xfrm>
            <a:prstGeom prst="rect">
              <a:avLst/>
            </a:prstGeom>
            <a:solidFill>
              <a:schemeClr val="bg1"/>
            </a:solidFill>
            <a:ln w="9525">
              <a:noFill/>
              <a:miter lim="800000"/>
            </a:ln>
          </p:spPr>
          <p:txBody>
            <a:bodyPr wrap="none">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defRPr/>
              </a:pPr>
              <a:r>
                <a:rPr lang="zh-CN" altLang="en-US" sz="1000" b="1" kern="0" smtClean="0">
                  <a:solidFill>
                    <a:sysClr val="windowText" lastClr="000000"/>
                  </a:solidFill>
                  <a:latin typeface="微软雅黑" panose="020b0503020204020204" pitchFamily="34" charset="-122"/>
                  <a:ea typeface="微软雅黑" panose="020b0503020204020204" pitchFamily="34" charset="-122"/>
                </a:rPr>
                <a:t>传统文件格式</a:t>
              </a:r>
              <a:endParaRPr lang="zh-CN" altLang="en-US" sz="1000" b="1" kern="0">
                <a:solidFill>
                  <a:sysClr val="windowText" lastClr="000000"/>
                </a:solidFill>
                <a:latin typeface="微软雅黑" panose="020b0503020204020204" pitchFamily="34" charset="-122"/>
                <a:ea typeface="微软雅黑" panose="020b0503020204020204" pitchFamily="34" charset="-122"/>
              </a:endParaRPr>
            </a:p>
          </p:txBody>
        </p:sp>
        <p:sp>
          <p:nvSpPr>
            <p:cNvPr id="30" name="Rounded Rectangle 183"/>
            <p:cNvSpPr/>
            <p:nvPr/>
          </p:nvSpPr>
          <p:spPr>
            <a:xfrm>
              <a:off x="814349" y="2265590"/>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电子文件</a:t>
              </a:r>
              <a:endParaRPr lang="en-GB" sz="1200" smtClean="0">
                <a:latin typeface="微软雅黑" panose="020b0503020204020204" pitchFamily="34" charset="-122"/>
                <a:ea typeface="微软雅黑" panose="020b0503020204020204" pitchFamily="34" charset="-122"/>
              </a:endParaRPr>
            </a:p>
          </p:txBody>
        </p:sp>
        <p:sp>
          <p:nvSpPr>
            <p:cNvPr id="31" name="Rounded Rectangle 184"/>
            <p:cNvSpPr/>
            <p:nvPr/>
          </p:nvSpPr>
          <p:spPr>
            <a:xfrm>
              <a:off x="814349" y="2656224"/>
              <a:ext cx="938251" cy="24780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200" smtClean="0">
                  <a:latin typeface="微软雅黑" panose="020b0503020204020204" pitchFamily="34" charset="-122"/>
                  <a:ea typeface="微软雅黑" panose="020b0503020204020204" pitchFamily="34" charset="-122"/>
                </a:rPr>
                <a:t>纸质文件</a:t>
              </a:r>
              <a:endParaRPr lang="en-GB" sz="1200" smtClean="0">
                <a:latin typeface="微软雅黑" panose="020b0503020204020204" pitchFamily="34" charset="-122"/>
                <a:ea typeface="微软雅黑" panose="020b0503020204020204" pitchFamily="34" charset="-122"/>
              </a:endParaRPr>
            </a:p>
          </p:txBody>
        </p:sp>
      </p:grpSp>
      <p:cxnSp>
        <p:nvCxnSpPr>
          <p:cNvPr id="32" name="Straight Arrow Connector 39"/>
          <p:cNvCxnSpPr>
            <a:cxnSpLocks noChangeShapeType="1"/>
          </p:cNvCxnSpPr>
          <p:nvPr/>
        </p:nvCxnSpPr>
        <p:spPr bwMode="auto">
          <a:xfrm>
            <a:off x="1547121" y="1652702"/>
            <a:ext cx="458368" cy="0"/>
          </a:xfrm>
          <a:prstGeom prst="straightConnector1">
            <a:avLst/>
          </a:prstGeom>
          <a:noFill/>
          <a:ln w="57150" algn="ctr">
            <a:solidFill>
              <a:srgbClr val="FF9966"/>
            </a:solidFill>
            <a:round/>
            <a:tailEnd type="triangle" w="med" len="med"/>
          </a:ln>
        </p:spPr>
      </p:cxnSp>
      <p:cxnSp>
        <p:nvCxnSpPr>
          <p:cNvPr id="33" name="Straight Arrow Connector 39"/>
          <p:cNvCxnSpPr>
            <a:cxnSpLocks noChangeShapeType="1"/>
          </p:cNvCxnSpPr>
          <p:nvPr/>
        </p:nvCxnSpPr>
        <p:spPr bwMode="auto">
          <a:xfrm>
            <a:off x="1547121" y="1835075"/>
            <a:ext cx="458368" cy="0"/>
          </a:xfrm>
          <a:prstGeom prst="straightConnector1">
            <a:avLst/>
          </a:prstGeom>
          <a:noFill/>
          <a:ln w="57150" algn="ctr">
            <a:solidFill>
              <a:srgbClr val="FF9966"/>
            </a:solidFill>
            <a:round/>
            <a:tailEnd type="triangle" w="med" len="med"/>
          </a:ln>
        </p:spPr>
      </p:cxnSp>
      <p:cxnSp>
        <p:nvCxnSpPr>
          <p:cNvPr id="34" name="Straight Arrow Connector 39"/>
          <p:cNvCxnSpPr>
            <a:cxnSpLocks noChangeShapeType="1"/>
          </p:cNvCxnSpPr>
          <p:nvPr/>
        </p:nvCxnSpPr>
        <p:spPr bwMode="auto">
          <a:xfrm>
            <a:off x="1547121" y="2025107"/>
            <a:ext cx="458368" cy="0"/>
          </a:xfrm>
          <a:prstGeom prst="straightConnector1">
            <a:avLst/>
          </a:prstGeom>
          <a:noFill/>
          <a:ln w="57150" algn="ctr">
            <a:solidFill>
              <a:srgbClr val="FF9966"/>
            </a:solidFill>
            <a:round/>
            <a:tailEnd type="triangle" w="med" len="med"/>
          </a:ln>
        </p:spPr>
      </p:cxnSp>
      <p:cxnSp>
        <p:nvCxnSpPr>
          <p:cNvPr id="35" name="Straight Arrow Connector 39"/>
          <p:cNvCxnSpPr>
            <a:cxnSpLocks noChangeShapeType="1"/>
          </p:cNvCxnSpPr>
          <p:nvPr/>
        </p:nvCxnSpPr>
        <p:spPr bwMode="auto">
          <a:xfrm>
            <a:off x="1547121" y="2533064"/>
            <a:ext cx="458368" cy="9171"/>
          </a:xfrm>
          <a:prstGeom prst="straightConnector1">
            <a:avLst/>
          </a:prstGeom>
          <a:noFill/>
          <a:ln w="57150" algn="ctr">
            <a:solidFill>
              <a:srgbClr val="FF9966"/>
            </a:solidFill>
            <a:round/>
            <a:tailEnd type="triangle" w="med" len="med"/>
          </a:ln>
        </p:spPr>
      </p:cxnSp>
      <p:cxnSp>
        <p:nvCxnSpPr>
          <p:cNvPr id="36" name="Straight Arrow Connector 39"/>
          <p:cNvCxnSpPr>
            <a:cxnSpLocks noChangeShapeType="1"/>
          </p:cNvCxnSpPr>
          <p:nvPr/>
        </p:nvCxnSpPr>
        <p:spPr bwMode="auto">
          <a:xfrm>
            <a:off x="1547121" y="2821100"/>
            <a:ext cx="458368" cy="0"/>
          </a:xfrm>
          <a:prstGeom prst="straightConnector1">
            <a:avLst/>
          </a:prstGeom>
          <a:noFill/>
          <a:ln w="57150" algn="ctr">
            <a:solidFill>
              <a:srgbClr val="FF9966"/>
            </a:solidFill>
            <a:round/>
            <a:tailEnd type="triangle" w="med" len="med"/>
          </a:ln>
        </p:spPr>
      </p:cxnSp>
      <p:cxnSp>
        <p:nvCxnSpPr>
          <p:cNvPr id="37" name="Straight Arrow Connector 39"/>
          <p:cNvCxnSpPr>
            <a:cxnSpLocks noChangeShapeType="1"/>
          </p:cNvCxnSpPr>
          <p:nvPr/>
        </p:nvCxnSpPr>
        <p:spPr bwMode="auto">
          <a:xfrm flipV="1">
            <a:off x="1547121" y="3332581"/>
            <a:ext cx="458368" cy="2870"/>
          </a:xfrm>
          <a:prstGeom prst="straightConnector1">
            <a:avLst/>
          </a:prstGeom>
          <a:noFill/>
          <a:ln w="57150" algn="ctr">
            <a:solidFill>
              <a:srgbClr val="FF9966"/>
            </a:solidFill>
            <a:round/>
            <a:tailEnd type="triangle" w="med" len="med"/>
          </a:ln>
        </p:spPr>
      </p:cxnSp>
      <p:cxnSp>
        <p:nvCxnSpPr>
          <p:cNvPr id="38" name="Straight Arrow Connector 39"/>
          <p:cNvCxnSpPr>
            <a:cxnSpLocks noChangeShapeType="1"/>
          </p:cNvCxnSpPr>
          <p:nvPr/>
        </p:nvCxnSpPr>
        <p:spPr bwMode="auto">
          <a:xfrm>
            <a:off x="1547121" y="3566336"/>
            <a:ext cx="458368" cy="0"/>
          </a:xfrm>
          <a:prstGeom prst="straightConnector1">
            <a:avLst/>
          </a:prstGeom>
          <a:noFill/>
          <a:ln w="57150" algn="ctr">
            <a:solidFill>
              <a:srgbClr val="FF9966"/>
            </a:solidFill>
            <a:round/>
            <a:tailEnd type="triangle" w="med" len="med"/>
          </a:ln>
        </p:spPr>
      </p:cxnSp>
      <p:cxnSp>
        <p:nvCxnSpPr>
          <p:cNvPr id="39" name="Straight Arrow Connector 39"/>
          <p:cNvCxnSpPr>
            <a:cxnSpLocks noChangeShapeType="1"/>
          </p:cNvCxnSpPr>
          <p:nvPr/>
        </p:nvCxnSpPr>
        <p:spPr bwMode="auto">
          <a:xfrm>
            <a:off x="1547121" y="3792650"/>
            <a:ext cx="458368" cy="0"/>
          </a:xfrm>
          <a:prstGeom prst="straightConnector1">
            <a:avLst/>
          </a:prstGeom>
          <a:noFill/>
          <a:ln w="57150" algn="ctr">
            <a:solidFill>
              <a:srgbClr val="FF9966"/>
            </a:solidFill>
            <a:round/>
            <a:tailEnd type="triangle" w="med" len="med"/>
          </a:ln>
        </p:spPr>
      </p:cxnSp>
      <p:cxnSp>
        <p:nvCxnSpPr>
          <p:cNvPr id="40" name="Straight Arrow Connector 39"/>
          <p:cNvCxnSpPr>
            <a:cxnSpLocks noChangeShapeType="1"/>
          </p:cNvCxnSpPr>
          <p:nvPr/>
        </p:nvCxnSpPr>
        <p:spPr bwMode="auto">
          <a:xfrm>
            <a:off x="1547121" y="4192700"/>
            <a:ext cx="458368" cy="0"/>
          </a:xfrm>
          <a:prstGeom prst="straightConnector1">
            <a:avLst/>
          </a:prstGeom>
          <a:noFill/>
          <a:ln w="57150" algn="ctr">
            <a:solidFill>
              <a:srgbClr val="FF9966"/>
            </a:solidFill>
            <a:round/>
            <a:tailEnd type="triangle" w="med" len="med"/>
          </a:ln>
        </p:spPr>
      </p:cxnSp>
      <p:cxnSp>
        <p:nvCxnSpPr>
          <p:cNvPr id="41" name="Straight Arrow Connector 39"/>
          <p:cNvCxnSpPr>
            <a:cxnSpLocks noChangeShapeType="1"/>
          </p:cNvCxnSpPr>
          <p:nvPr/>
        </p:nvCxnSpPr>
        <p:spPr bwMode="auto">
          <a:xfrm>
            <a:off x="1547121" y="4535600"/>
            <a:ext cx="458368" cy="0"/>
          </a:xfrm>
          <a:prstGeom prst="straightConnector1">
            <a:avLst/>
          </a:prstGeom>
          <a:noFill/>
          <a:ln w="57150" algn="ctr">
            <a:solidFill>
              <a:srgbClr val="FF9966"/>
            </a:solidFill>
            <a:round/>
            <a:tailEnd type="triangle" w="med" len="med"/>
          </a:ln>
        </p:spPr>
      </p:cxnSp>
      <p:sp>
        <p:nvSpPr>
          <p:cNvPr id="42" name="圆角矩形 1"/>
          <p:cNvSpPr/>
          <p:nvPr/>
        </p:nvSpPr>
        <p:spPr>
          <a:xfrm>
            <a:off x="2042721" y="1460534"/>
            <a:ext cx="3315568" cy="3252978"/>
          </a:xfrm>
          <a:prstGeom prst="roundRect">
            <a:avLst/>
          </a:prstGeom>
          <a:solidFill>
            <a:srgbClr val="FFFFFF"/>
          </a:solidFill>
          <a:ln w="28575" cmpd="sng">
            <a:solidFill>
              <a:srgbClr val="A32020"/>
            </a:solidFill>
            <a:prstDash val="lgDash"/>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kumimoji="1" lang="zh-CN" altLang="en-US" sz="1200" smtClean="0">
              <a:latin typeface="微软雅黑" panose="020b0503020204020204" pitchFamily="34" charset="-122"/>
              <a:ea typeface="微软雅黑" panose="020b0503020204020204" pitchFamily="34" charset="-122"/>
            </a:endParaRPr>
          </a:p>
        </p:txBody>
      </p:sp>
      <p:sp>
        <p:nvSpPr>
          <p:cNvPr id="43" name="圆角矩形 183"/>
          <p:cNvSpPr/>
          <p:nvPr/>
        </p:nvSpPr>
        <p:spPr>
          <a:xfrm>
            <a:off x="2157889" y="1751992"/>
            <a:ext cx="3048000" cy="1489886"/>
          </a:xfrm>
          <a:prstGeom prst="roundRect">
            <a:avLst/>
          </a:prstGeom>
          <a:solidFill>
            <a:srgbClr val="FFFFFF"/>
          </a:solidFill>
          <a:ln w="28575" cmpd="sng">
            <a:solidFill>
              <a:schemeClr val="tx2">
                <a:lumMod val="60000"/>
                <a:lumOff val="40000"/>
              </a:schemeClr>
            </a:solidFill>
            <a:prstDash val="lgDash"/>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kumimoji="1" lang="zh-CN" altLang="en-US" sz="1200" smtClean="0">
              <a:latin typeface="微软雅黑" panose="020b0503020204020204" pitchFamily="34" charset="-122"/>
              <a:ea typeface="微软雅黑" panose="020b0503020204020204" pitchFamily="34" charset="-122"/>
            </a:endParaRPr>
          </a:p>
        </p:txBody>
      </p:sp>
      <p:sp>
        <p:nvSpPr>
          <p:cNvPr id="44" name="Rounded Rectangle 178"/>
          <p:cNvSpPr/>
          <p:nvPr/>
        </p:nvSpPr>
        <p:spPr>
          <a:xfrm>
            <a:off x="3351689" y="1923723"/>
            <a:ext cx="1066800"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50" smtClean="0">
                <a:latin typeface="微软雅黑" panose="020b0503020204020204" pitchFamily="34" charset="-122"/>
                <a:ea typeface="微软雅黑" panose="020b0503020204020204" pitchFamily="34" charset="-122"/>
              </a:rPr>
              <a:t>网络爬虫</a:t>
            </a:r>
            <a:r>
              <a:rPr lang="en-US" altLang="zh-CN" sz="900" smtClean="0">
                <a:latin typeface="微软雅黑" panose="020b0503020204020204" pitchFamily="34" charset="-122"/>
                <a:ea typeface="微软雅黑" panose="020b0503020204020204" pitchFamily="34" charset="-122"/>
              </a:rPr>
              <a:t>JoBo/</a:t>
            </a:r>
            <a:r>
              <a:rPr lang="en-US" altLang="zh-HK" sz="900">
                <a:latin typeface="微软雅黑" panose="020b0503020204020204" pitchFamily="34" charset="-122"/>
                <a:ea typeface="微软雅黑" panose="020b0503020204020204" pitchFamily="34" charset="-122"/>
                <a:sym typeface="Microsoft YaHei" panose="020b0503020204020204" pitchFamily="34" charset="-122"/>
              </a:rPr>
              <a:t>Nutch</a:t>
            </a:r>
            <a:endParaRPr lang="en-GB" sz="1050" smtClean="0">
              <a:latin typeface="微软雅黑" panose="020b0503020204020204" pitchFamily="34" charset="-122"/>
              <a:ea typeface="微软雅黑" panose="020b0503020204020204" pitchFamily="34" charset="-122"/>
            </a:endParaRPr>
          </a:p>
        </p:txBody>
      </p:sp>
      <p:sp>
        <p:nvSpPr>
          <p:cNvPr id="45" name="文本框 4"/>
          <p:cNvSpPr txBox="1"/>
          <p:nvPr/>
        </p:nvSpPr>
        <p:spPr>
          <a:xfrm>
            <a:off x="4529340" y="1907570"/>
            <a:ext cx="553998" cy="1250988"/>
          </a:xfrm>
          <a:prstGeom prst="rect">
            <a:avLst/>
          </a:prstGeom>
          <a:noFill/>
          <a:ln w="19050" cmpd="sng">
            <a:solidFill>
              <a:schemeClr val="tx2"/>
            </a:solidFill>
            <a:prstDash val="dash"/>
          </a:ln>
        </p:spPr>
        <p:txBody>
          <a:bodyPr vert="eaVert" wrap="square" lIns="0" tIns="0" rIns="0" bIns="0" rtlCol="0" anchor="ctr">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a:p>
            <a:pPr algn="ctr"/>
            <a:r>
              <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rPr>
              <a:t>   </a:t>
            </a:r>
            <a:r>
              <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rPr>
              <a:t>数据流技术引擎</a:t>
            </a:r>
          </a:p>
          <a:p>
            <a:pPr algn="ctr"/>
            <a:endPar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p:txBody>
      </p:sp>
      <p:sp>
        <p:nvSpPr>
          <p:cNvPr id="46" name="Rounded Rectangle 178"/>
          <p:cNvSpPr/>
          <p:nvPr/>
        </p:nvSpPr>
        <p:spPr>
          <a:xfrm>
            <a:off x="3351689" y="2220732"/>
            <a:ext cx="1066800"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00" smtClean="0">
                <a:latin typeface="微软雅黑" panose="020b0503020204020204" pitchFamily="34" charset="-122"/>
                <a:ea typeface="微软雅黑" panose="020b0503020204020204" pitchFamily="34" charset="-122"/>
              </a:rPr>
              <a:t>聚合信息描述框架（</a:t>
            </a:r>
            <a:r>
              <a:rPr lang="en-US" altLang="zh-CN" sz="1000" smtClean="0">
                <a:latin typeface="微软雅黑" panose="020b0503020204020204" pitchFamily="34" charset="-122"/>
                <a:ea typeface="微软雅黑" panose="020b0503020204020204" pitchFamily="34" charset="-122"/>
              </a:rPr>
              <a:t>RSS</a:t>
            </a:r>
            <a:r>
              <a:rPr lang="zh-CN" altLang="en-US" sz="1000" smtClean="0">
                <a:latin typeface="微软雅黑" panose="020b0503020204020204" pitchFamily="34" charset="-122"/>
                <a:ea typeface="微软雅黑" panose="020b0503020204020204" pitchFamily="34" charset="-122"/>
              </a:rPr>
              <a:t>）</a:t>
            </a:r>
            <a:endParaRPr lang="en-GB" sz="1000" smtClean="0">
              <a:latin typeface="微软雅黑" panose="020b0503020204020204" pitchFamily="34" charset="-122"/>
              <a:ea typeface="微软雅黑" panose="020b0503020204020204" pitchFamily="34" charset="-122"/>
            </a:endParaRPr>
          </a:p>
        </p:txBody>
      </p:sp>
      <p:sp>
        <p:nvSpPr>
          <p:cNvPr id="47" name="Rounded Rectangle 178"/>
          <p:cNvSpPr/>
          <p:nvPr/>
        </p:nvSpPr>
        <p:spPr>
          <a:xfrm>
            <a:off x="3351689" y="2542235"/>
            <a:ext cx="1066800"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50" smtClean="0">
                <a:latin typeface="微软雅黑" panose="020b0503020204020204" pitchFamily="34" charset="-122"/>
                <a:ea typeface="微软雅黑" panose="020b0503020204020204" pitchFamily="34" charset="-122"/>
              </a:rPr>
              <a:t>第三方</a:t>
            </a:r>
            <a:r>
              <a:rPr lang="zh-CN" altLang="en-US" sz="900" smtClean="0">
                <a:latin typeface="微软雅黑" panose="020b0503020204020204" pitchFamily="34" charset="-122"/>
                <a:ea typeface="微软雅黑" panose="020b0503020204020204" pitchFamily="34" charset="-122"/>
              </a:rPr>
              <a:t>社交</a:t>
            </a:r>
            <a:r>
              <a:rPr lang="en-US" altLang="zh-CN" sz="1050" smtClean="0">
                <a:latin typeface="微软雅黑" panose="020b0503020204020204" pitchFamily="34" charset="-122"/>
                <a:ea typeface="微软雅黑" panose="020b0503020204020204" pitchFamily="34" charset="-122"/>
              </a:rPr>
              <a:t>API</a:t>
            </a:r>
            <a:endParaRPr lang="en-GB" sz="1050" smtClean="0">
              <a:latin typeface="微软雅黑" panose="020b0503020204020204" pitchFamily="34" charset="-122"/>
              <a:ea typeface="微软雅黑" panose="020b0503020204020204" pitchFamily="34" charset="-122"/>
            </a:endParaRPr>
          </a:p>
        </p:txBody>
      </p:sp>
      <p:sp>
        <p:nvSpPr>
          <p:cNvPr id="48" name="Rounded Rectangle 178"/>
          <p:cNvSpPr/>
          <p:nvPr/>
        </p:nvSpPr>
        <p:spPr>
          <a:xfrm>
            <a:off x="3351689" y="2868972"/>
            <a:ext cx="1066800"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900" smtClean="0">
                <a:latin typeface="微软雅黑" panose="020b0503020204020204" pitchFamily="34" charset="-122"/>
                <a:ea typeface="微软雅黑" panose="020b0503020204020204" pitchFamily="34" charset="-122"/>
              </a:rPr>
              <a:t>数据服务商接口</a:t>
            </a:r>
            <a:endParaRPr lang="en-GB" sz="900" smtClean="0">
              <a:latin typeface="微软雅黑" panose="020b0503020204020204" pitchFamily="34" charset="-122"/>
              <a:ea typeface="微软雅黑" panose="020b0503020204020204" pitchFamily="34" charset="-122"/>
            </a:endParaRPr>
          </a:p>
        </p:txBody>
      </p:sp>
      <p:sp>
        <p:nvSpPr>
          <p:cNvPr id="49" name="文本框 190"/>
          <p:cNvSpPr txBox="1"/>
          <p:nvPr/>
        </p:nvSpPr>
        <p:spPr>
          <a:xfrm>
            <a:off x="2545292" y="1923723"/>
            <a:ext cx="738664" cy="1248771"/>
          </a:xfrm>
          <a:prstGeom prst="rect">
            <a:avLst/>
          </a:prstGeom>
          <a:noFill/>
          <a:ln w="19050" cmpd="sng">
            <a:solidFill>
              <a:srgbClr val="A32020"/>
            </a:solidFill>
            <a:prstDash val="dash"/>
          </a:ln>
        </p:spPr>
        <p:txBody>
          <a:bodyPr vert="eaVert"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a:p>
            <a:r>
              <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rPr>
              <a:t>        </a:t>
            </a:r>
            <a:r>
              <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rPr>
              <a:t>虚拟专用网络代理</a:t>
            </a:r>
            <a:endParaRPr kumimoji="1" lang="en-US" altLang="zh-CN" sz="1200">
              <a:latin typeface="微软雅黑" panose="020b0503020204020204" pitchFamily="34" charset="-122"/>
              <a:ea typeface="微软雅黑" panose="020b0503020204020204" pitchFamily="34" charset="-122"/>
              <a:cs typeface="Arial" pitchFamily="34" charset="0"/>
            </a:endParaRPr>
          </a:p>
          <a:p>
            <a:endPar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p:txBody>
      </p:sp>
      <p:sp>
        <p:nvSpPr>
          <p:cNvPr id="50" name="文本框 191"/>
          <p:cNvSpPr txBox="1"/>
          <p:nvPr/>
        </p:nvSpPr>
        <p:spPr>
          <a:xfrm>
            <a:off x="2230593" y="1923723"/>
            <a:ext cx="553998" cy="1248771"/>
          </a:xfrm>
          <a:prstGeom prst="rect">
            <a:avLst/>
          </a:prstGeom>
          <a:noFill/>
          <a:ln w="19050" cmpd="sng">
            <a:solidFill>
              <a:srgbClr val="A32020"/>
            </a:solidFill>
            <a:prstDash val="dash"/>
          </a:ln>
        </p:spPr>
        <p:txBody>
          <a:bodyPr vert="eaVert"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a:p>
            <a:r>
              <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rPr>
              <a:t>        </a:t>
            </a:r>
            <a:r>
              <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rPr>
              <a:t>网路防火墙</a:t>
            </a:r>
            <a:endPar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a:p>
            <a:endPar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p:txBody>
      </p:sp>
      <p:sp>
        <p:nvSpPr>
          <p:cNvPr id="51" name="圆角矩形 192"/>
          <p:cNvSpPr/>
          <p:nvPr/>
        </p:nvSpPr>
        <p:spPr>
          <a:xfrm>
            <a:off x="2157889" y="3396060"/>
            <a:ext cx="3048000" cy="1203013"/>
          </a:xfrm>
          <a:prstGeom prst="roundRect">
            <a:avLst/>
          </a:prstGeom>
          <a:solidFill>
            <a:srgbClr val="FFFFFF"/>
          </a:solidFill>
          <a:ln w="28575" cmpd="sng">
            <a:solidFill>
              <a:schemeClr val="tx2">
                <a:lumMod val="60000"/>
                <a:lumOff val="40000"/>
              </a:schemeClr>
            </a:solidFill>
            <a:prstDash val="lgDash"/>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kumimoji="1" lang="zh-CN" altLang="en-US" sz="1200" smtClean="0">
              <a:latin typeface="微软雅黑" panose="020b0503020204020204" pitchFamily="34" charset="-122"/>
              <a:ea typeface="微软雅黑" panose="020b0503020204020204" pitchFamily="34" charset="-122"/>
            </a:endParaRPr>
          </a:p>
        </p:txBody>
      </p:sp>
      <p:sp>
        <p:nvSpPr>
          <p:cNvPr id="52" name="Rounded Rectangle 178"/>
          <p:cNvSpPr/>
          <p:nvPr/>
        </p:nvSpPr>
        <p:spPr>
          <a:xfrm>
            <a:off x="2406934" y="4246661"/>
            <a:ext cx="1066800" cy="273116"/>
          </a:xfrm>
          <a:prstGeom prst="roundRect">
            <a:avLst/>
          </a:prstGeom>
          <a:solidFill>
            <a:srgbClr val="FFFFFF"/>
          </a:solidFill>
          <a:ln w="6350">
            <a:solidFill>
              <a:schemeClr val="accent5">
                <a:lumMod val="75000"/>
              </a:schemeClr>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50" smtClean="0">
                <a:latin typeface="微软雅黑" panose="020b0503020204020204" pitchFamily="34" charset="-122"/>
                <a:ea typeface="微软雅黑" panose="020b0503020204020204" pitchFamily="34" charset="-122"/>
              </a:rPr>
              <a:t>人工输入接口</a:t>
            </a:r>
            <a:endParaRPr lang="en-GB" sz="1050" smtClean="0">
              <a:latin typeface="微软雅黑" panose="020b0503020204020204" pitchFamily="34" charset="-122"/>
              <a:ea typeface="微软雅黑" panose="020b0503020204020204" pitchFamily="34" charset="-122"/>
            </a:endParaRPr>
          </a:p>
        </p:txBody>
      </p:sp>
      <p:sp>
        <p:nvSpPr>
          <p:cNvPr id="53" name="Rounded Rectangle 178"/>
          <p:cNvSpPr/>
          <p:nvPr/>
        </p:nvSpPr>
        <p:spPr>
          <a:xfrm>
            <a:off x="3512725" y="3919585"/>
            <a:ext cx="1066800" cy="273116"/>
          </a:xfrm>
          <a:prstGeom prst="roundRect">
            <a:avLst/>
          </a:prstGeom>
          <a:solidFill>
            <a:srgbClr val="FFFFFF"/>
          </a:solidFill>
          <a:ln w="6350">
            <a:solidFill>
              <a:schemeClr val="accent5">
                <a:lumMod val="75000"/>
              </a:schemeClr>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50" smtClean="0">
                <a:latin typeface="微软雅黑" panose="020b0503020204020204" pitchFamily="34" charset="-122"/>
                <a:ea typeface="微软雅黑" panose="020b0503020204020204" pitchFamily="34" charset="-122"/>
              </a:rPr>
              <a:t>纸质内容扫描</a:t>
            </a:r>
            <a:endParaRPr lang="en-GB" sz="1050" smtClean="0">
              <a:latin typeface="微软雅黑" panose="020b0503020204020204" pitchFamily="34" charset="-122"/>
              <a:ea typeface="微软雅黑" panose="020b0503020204020204" pitchFamily="34" charset="-122"/>
            </a:endParaRPr>
          </a:p>
        </p:txBody>
      </p:sp>
      <p:sp>
        <p:nvSpPr>
          <p:cNvPr id="54" name="Rounded Rectangle 178"/>
          <p:cNvSpPr/>
          <p:nvPr/>
        </p:nvSpPr>
        <p:spPr>
          <a:xfrm>
            <a:off x="2378022" y="3901942"/>
            <a:ext cx="1066800" cy="273116"/>
          </a:xfrm>
          <a:prstGeom prst="roundRect">
            <a:avLst/>
          </a:prstGeom>
          <a:solidFill>
            <a:srgbClr val="FFFFFF"/>
          </a:solidFill>
          <a:ln w="6350">
            <a:solidFill>
              <a:schemeClr val="accent5">
                <a:lumMod val="75000"/>
              </a:schemeClr>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50" smtClean="0">
                <a:latin typeface="微软雅黑" panose="020b0503020204020204" pitchFamily="34" charset="-122"/>
                <a:ea typeface="微软雅黑" panose="020b0503020204020204" pitchFamily="34" charset="-122"/>
              </a:rPr>
              <a:t>图像识别</a:t>
            </a:r>
            <a:r>
              <a:rPr lang="en-US" altLang="zh-CN" sz="1050" smtClean="0">
                <a:latin typeface="微软雅黑" panose="020b0503020204020204" pitchFamily="34" charset="-122"/>
                <a:ea typeface="微软雅黑" panose="020b0503020204020204" pitchFamily="34" charset="-122"/>
              </a:rPr>
              <a:t>OpenCV</a:t>
            </a:r>
            <a:endParaRPr lang="en-GB" sz="1050" smtClean="0">
              <a:latin typeface="微软雅黑" panose="020b0503020204020204" pitchFamily="34" charset="-122"/>
              <a:ea typeface="微软雅黑" panose="020b0503020204020204" pitchFamily="34" charset="-122"/>
            </a:endParaRPr>
          </a:p>
        </p:txBody>
      </p:sp>
      <p:sp>
        <p:nvSpPr>
          <p:cNvPr id="55" name="Rounded Rectangle 178"/>
          <p:cNvSpPr/>
          <p:nvPr/>
        </p:nvSpPr>
        <p:spPr>
          <a:xfrm>
            <a:off x="3512725" y="3556778"/>
            <a:ext cx="1066800" cy="273116"/>
          </a:xfrm>
          <a:prstGeom prst="roundRect">
            <a:avLst/>
          </a:prstGeom>
          <a:solidFill>
            <a:srgbClr val="FFFFFF"/>
          </a:solidFill>
          <a:ln w="6350">
            <a:solidFill>
              <a:schemeClr val="accent5">
                <a:lumMod val="75000"/>
              </a:schemeClr>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50" smtClean="0">
                <a:latin typeface="微软雅黑" panose="020b0503020204020204" pitchFamily="34" charset="-122"/>
                <a:ea typeface="微软雅黑" panose="020b0503020204020204" pitchFamily="34" charset="-122"/>
              </a:rPr>
              <a:t>语音识别</a:t>
            </a:r>
            <a:r>
              <a:rPr lang="en-US" altLang="zh-CN" sz="1050" smtClean="0">
                <a:latin typeface="微软雅黑" panose="020b0503020204020204" pitchFamily="34" charset="-122"/>
                <a:ea typeface="微软雅黑" panose="020b0503020204020204" pitchFamily="34" charset="-122"/>
              </a:rPr>
              <a:t>CMUSphin4</a:t>
            </a:r>
            <a:endParaRPr lang="en-GB" sz="1050" smtClean="0">
              <a:latin typeface="微软雅黑" panose="020b0503020204020204" pitchFamily="34" charset="-122"/>
              <a:ea typeface="微软雅黑" panose="020b0503020204020204" pitchFamily="34" charset="-122"/>
            </a:endParaRPr>
          </a:p>
        </p:txBody>
      </p:sp>
      <p:sp>
        <p:nvSpPr>
          <p:cNvPr id="56" name="Rounded Rectangle 178"/>
          <p:cNvSpPr/>
          <p:nvPr/>
        </p:nvSpPr>
        <p:spPr>
          <a:xfrm>
            <a:off x="2378022" y="3556778"/>
            <a:ext cx="1066800" cy="273116"/>
          </a:xfrm>
          <a:prstGeom prst="roundRect">
            <a:avLst/>
          </a:prstGeom>
          <a:solidFill>
            <a:srgbClr val="FFFFFF"/>
          </a:solidFill>
          <a:ln w="6350">
            <a:solidFill>
              <a:schemeClr val="accent5">
                <a:lumMod val="75000"/>
              </a:schemeClr>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zh-CN" altLang="en-US" sz="1050" smtClean="0">
                <a:latin typeface="微软雅黑" panose="020b0503020204020204" pitchFamily="34" charset="-122"/>
                <a:ea typeface="微软雅黑" panose="020b0503020204020204" pitchFamily="34" charset="-122"/>
              </a:rPr>
              <a:t>电子文档导入</a:t>
            </a:r>
            <a:endParaRPr lang="en-GB" sz="1050" smtClean="0">
              <a:latin typeface="微软雅黑" panose="020b0503020204020204" pitchFamily="34" charset="-122"/>
              <a:ea typeface="微软雅黑" panose="020b0503020204020204" pitchFamily="34" charset="-122"/>
            </a:endParaRPr>
          </a:p>
        </p:txBody>
      </p:sp>
      <p:sp>
        <p:nvSpPr>
          <p:cNvPr id="57" name="文本框 5"/>
          <p:cNvSpPr txBox="1"/>
          <p:nvPr/>
        </p:nvSpPr>
        <p:spPr>
          <a:xfrm>
            <a:off x="2466031" y="1669464"/>
            <a:ext cx="1066800" cy="184666"/>
          </a:xfrm>
          <a:prstGeom prst="rect">
            <a:avLst/>
          </a:prstGeom>
          <a:solidFill>
            <a:schemeClr val="bg1"/>
          </a:solidFill>
          <a:ln w="19050" cmpd="sng">
            <a:solidFill>
              <a:schemeClr val="accent5"/>
            </a:solidFill>
            <a:prstDash val="dash"/>
          </a:ln>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kumimoji="1" lang="zh-CN" altLang="en-US" sz="1200" smtClean="0">
                <a:latin typeface="微软雅黑" panose="020b0503020204020204" pitchFamily="34" charset="-122"/>
                <a:ea typeface="微软雅黑" panose="020b0503020204020204" pitchFamily="34" charset="-122"/>
                <a:cs typeface="Arial" pitchFamily="34" charset="0"/>
              </a:rPr>
              <a:t>外部</a:t>
            </a:r>
            <a:r>
              <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rPr>
              <a:t>数据采集</a:t>
            </a:r>
          </a:p>
        </p:txBody>
      </p:sp>
      <p:sp>
        <p:nvSpPr>
          <p:cNvPr id="58" name="文本框 199"/>
          <p:cNvSpPr txBox="1"/>
          <p:nvPr/>
        </p:nvSpPr>
        <p:spPr>
          <a:xfrm>
            <a:off x="2499898" y="3332581"/>
            <a:ext cx="1066800" cy="184666"/>
          </a:xfrm>
          <a:prstGeom prst="rect">
            <a:avLst/>
          </a:prstGeom>
          <a:solidFill>
            <a:schemeClr val="bg1"/>
          </a:solidFill>
          <a:ln w="19050" cmpd="sng">
            <a:solidFill>
              <a:schemeClr val="accent5"/>
            </a:solidFill>
            <a:prstDash val="dash"/>
          </a:ln>
        </p:spPr>
        <p:txBody>
          <a:bodyPr wrap="square" lIns="0" tIns="0" rIns="0" bIns="0"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kumimoji="1" lang="zh-CN" altLang="en-US" sz="1200" noProof="0" smtClean="0">
                <a:latin typeface="微软雅黑" panose="020b0503020204020204" pitchFamily="34" charset="-122"/>
                <a:ea typeface="微软雅黑" panose="020b0503020204020204" pitchFamily="34" charset="-122"/>
                <a:cs typeface="Arial" pitchFamily="34" charset="0"/>
              </a:rPr>
              <a:t>内部</a:t>
            </a:r>
            <a:r>
              <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rPr>
              <a:t>数据采集</a:t>
            </a:r>
          </a:p>
        </p:txBody>
      </p:sp>
      <p:sp>
        <p:nvSpPr>
          <p:cNvPr id="59" name="圆角矩形 6"/>
          <p:cNvSpPr/>
          <p:nvPr/>
        </p:nvSpPr>
        <p:spPr>
          <a:xfrm>
            <a:off x="3072289" y="1352845"/>
            <a:ext cx="1444752" cy="213293"/>
          </a:xfrm>
          <a:prstGeom prst="roundRect">
            <a:avLst/>
          </a:prstGeom>
          <a:solidFill>
            <a:srgbClr val="FFFFFF"/>
          </a:solidFill>
          <a:ln w="6350">
            <a:solidFill>
              <a:schemeClr val="bg1"/>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kumimoji="1" lang="zh-CN" altLang="en-US" sz="1050" smtClean="0">
                <a:latin typeface="微软雅黑" panose="020b0503020204020204" pitchFamily="34" charset="-122"/>
                <a:ea typeface="微软雅黑" panose="020b0503020204020204" pitchFamily="34" charset="-122"/>
              </a:rPr>
              <a:t>数据获取模块</a:t>
            </a:r>
          </a:p>
        </p:txBody>
      </p:sp>
      <p:sp>
        <p:nvSpPr>
          <p:cNvPr id="60" name="圆角矩形 201"/>
          <p:cNvSpPr/>
          <p:nvPr/>
        </p:nvSpPr>
        <p:spPr>
          <a:xfrm>
            <a:off x="5510691" y="1906678"/>
            <a:ext cx="2666999" cy="2506541"/>
          </a:xfrm>
          <a:prstGeom prst="roundRect">
            <a:avLst/>
          </a:prstGeom>
          <a:solidFill>
            <a:srgbClr val="FFFFFF"/>
          </a:solidFill>
          <a:ln w="28575" cmpd="sng">
            <a:solidFill>
              <a:srgbClr val="A32020"/>
            </a:solidFill>
            <a:prstDash val="lgDash"/>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endParaRPr kumimoji="1" lang="zh-CN" altLang="en-US" sz="1200" smtClean="0">
              <a:latin typeface="微软雅黑" panose="020b0503020204020204" pitchFamily="34" charset="-122"/>
              <a:ea typeface="微软雅黑" panose="020b0503020204020204" pitchFamily="34" charset="-122"/>
            </a:endParaRPr>
          </a:p>
        </p:txBody>
      </p:sp>
      <p:sp>
        <p:nvSpPr>
          <p:cNvPr id="61" name="Rounded Rectangle 178"/>
          <p:cNvSpPr/>
          <p:nvPr/>
        </p:nvSpPr>
        <p:spPr>
          <a:xfrm>
            <a:off x="5673665" y="2568835"/>
            <a:ext cx="1284825"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en-US" altLang="zh-CN" sz="1200" smtClean="0">
                <a:latin typeface="微软雅黑" panose="020b0503020204020204" pitchFamily="34" charset="-122"/>
                <a:ea typeface="微软雅黑" panose="020b0503020204020204" pitchFamily="34" charset="-122"/>
              </a:rPr>
              <a:t>HTML</a:t>
            </a:r>
            <a:r>
              <a:rPr lang="zh-CN" altLang="en-US" sz="1200" smtClean="0">
                <a:latin typeface="微软雅黑" panose="020b0503020204020204" pitchFamily="34" charset="-122"/>
                <a:ea typeface="微软雅黑" panose="020b0503020204020204" pitchFamily="34" charset="-122"/>
              </a:rPr>
              <a:t>格式处理</a:t>
            </a:r>
            <a:endParaRPr lang="en-GB" sz="1200" smtClean="0">
              <a:latin typeface="微软雅黑" panose="020b0503020204020204" pitchFamily="34" charset="-122"/>
              <a:ea typeface="微软雅黑" panose="020b0503020204020204" pitchFamily="34" charset="-122"/>
            </a:endParaRPr>
          </a:p>
        </p:txBody>
      </p:sp>
      <p:sp>
        <p:nvSpPr>
          <p:cNvPr id="62" name="Rounded Rectangle 178"/>
          <p:cNvSpPr/>
          <p:nvPr/>
        </p:nvSpPr>
        <p:spPr>
          <a:xfrm>
            <a:off x="5673665" y="2914231"/>
            <a:ext cx="1284825"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en-US" altLang="zh-CN" sz="1200" smtClean="0">
                <a:latin typeface="微软雅黑" panose="020b0503020204020204" pitchFamily="34" charset="-122"/>
                <a:ea typeface="微软雅黑" panose="020b0503020204020204" pitchFamily="34" charset="-122"/>
              </a:rPr>
              <a:t>XML</a:t>
            </a:r>
            <a:r>
              <a:rPr lang="zh-CN" altLang="en-US" sz="1200" smtClean="0">
                <a:latin typeface="微软雅黑" panose="020b0503020204020204" pitchFamily="34" charset="-122"/>
                <a:ea typeface="微软雅黑" panose="020b0503020204020204" pitchFamily="34" charset="-122"/>
              </a:rPr>
              <a:t>格式处理</a:t>
            </a:r>
            <a:endParaRPr lang="en-GB" sz="1200" smtClean="0">
              <a:latin typeface="微软雅黑" panose="020b0503020204020204" pitchFamily="34" charset="-122"/>
              <a:ea typeface="微软雅黑" panose="020b0503020204020204" pitchFamily="34" charset="-122"/>
            </a:endParaRPr>
          </a:p>
        </p:txBody>
      </p:sp>
      <p:sp>
        <p:nvSpPr>
          <p:cNvPr id="63" name="Rounded Rectangle 178"/>
          <p:cNvSpPr/>
          <p:nvPr/>
        </p:nvSpPr>
        <p:spPr>
          <a:xfrm>
            <a:off x="5673665" y="3264422"/>
            <a:ext cx="1284825"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en-US" altLang="zh-CN" sz="1200" smtClean="0">
                <a:latin typeface="微软雅黑" panose="020b0503020204020204" pitchFamily="34" charset="-122"/>
                <a:ea typeface="微软雅黑" panose="020b0503020204020204" pitchFamily="34" charset="-122"/>
              </a:rPr>
              <a:t>Excel</a:t>
            </a:r>
            <a:r>
              <a:rPr lang="zh-CN" altLang="en-US" sz="1200" smtClean="0">
                <a:latin typeface="微软雅黑" panose="020b0503020204020204" pitchFamily="34" charset="-122"/>
                <a:ea typeface="微软雅黑" panose="020b0503020204020204" pitchFamily="34" charset="-122"/>
              </a:rPr>
              <a:t>数据处理</a:t>
            </a:r>
            <a:endParaRPr lang="en-GB" sz="1200" smtClean="0">
              <a:latin typeface="微软雅黑" panose="020b0503020204020204" pitchFamily="34" charset="-122"/>
              <a:ea typeface="微软雅黑" panose="020b0503020204020204" pitchFamily="34" charset="-122"/>
            </a:endParaRPr>
          </a:p>
        </p:txBody>
      </p:sp>
      <p:sp>
        <p:nvSpPr>
          <p:cNvPr id="64" name="Rounded Rectangle 178"/>
          <p:cNvSpPr/>
          <p:nvPr/>
        </p:nvSpPr>
        <p:spPr>
          <a:xfrm>
            <a:off x="5680023" y="3626005"/>
            <a:ext cx="1284825"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en-US" altLang="zh-CN" sz="1200" smtClean="0">
                <a:latin typeface="微软雅黑" panose="020b0503020204020204" pitchFamily="34" charset="-122"/>
                <a:ea typeface="微软雅黑" panose="020b0503020204020204" pitchFamily="34" charset="-122"/>
              </a:rPr>
              <a:t>PDF</a:t>
            </a:r>
            <a:r>
              <a:rPr lang="zh-CN" altLang="en-US" sz="1200" smtClean="0">
                <a:latin typeface="微软雅黑" panose="020b0503020204020204" pitchFamily="34" charset="-122"/>
                <a:ea typeface="微软雅黑" panose="020b0503020204020204" pitchFamily="34" charset="-122"/>
              </a:rPr>
              <a:t>格式处理</a:t>
            </a:r>
            <a:endParaRPr lang="en-GB" sz="1200" smtClean="0">
              <a:latin typeface="微软雅黑" panose="020b0503020204020204" pitchFamily="34" charset="-122"/>
              <a:ea typeface="微软雅黑" panose="020b0503020204020204" pitchFamily="34" charset="-122"/>
            </a:endParaRPr>
          </a:p>
        </p:txBody>
      </p:sp>
      <p:sp>
        <p:nvSpPr>
          <p:cNvPr id="65" name="Rounded Rectangle 178"/>
          <p:cNvSpPr/>
          <p:nvPr/>
        </p:nvSpPr>
        <p:spPr>
          <a:xfrm>
            <a:off x="5663090" y="2223898"/>
            <a:ext cx="1284825"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en-US" altLang="zh-CN" sz="1200" smtClean="0">
                <a:latin typeface="微软雅黑" panose="020b0503020204020204" pitchFamily="34" charset="-122"/>
                <a:ea typeface="微软雅黑" panose="020b0503020204020204" pitchFamily="34" charset="-122"/>
              </a:rPr>
              <a:t>JSON</a:t>
            </a:r>
            <a:r>
              <a:rPr lang="zh-CN" altLang="en-US" sz="1200" smtClean="0">
                <a:latin typeface="微软雅黑" panose="020b0503020204020204" pitchFamily="34" charset="-122"/>
                <a:ea typeface="微软雅黑" panose="020b0503020204020204" pitchFamily="34" charset="-122"/>
              </a:rPr>
              <a:t>格式处理</a:t>
            </a:r>
            <a:endParaRPr lang="en-GB" sz="1200" smtClean="0">
              <a:latin typeface="微软雅黑" panose="020b0503020204020204" pitchFamily="34" charset="-122"/>
              <a:ea typeface="微软雅黑" panose="020b0503020204020204" pitchFamily="34" charset="-122"/>
            </a:endParaRPr>
          </a:p>
        </p:txBody>
      </p:sp>
      <p:sp>
        <p:nvSpPr>
          <p:cNvPr id="66" name="Rounded Rectangle 178"/>
          <p:cNvSpPr/>
          <p:nvPr/>
        </p:nvSpPr>
        <p:spPr>
          <a:xfrm>
            <a:off x="5680023" y="3970742"/>
            <a:ext cx="1284825" cy="273116"/>
          </a:xfrm>
          <a:prstGeom prst="roundRect">
            <a:avLst/>
          </a:prstGeom>
          <a:solidFill>
            <a:srgbClr val="FFFFFF"/>
          </a:solidFill>
          <a:ln w="6350">
            <a:solidFill>
              <a:schemeClr val="accent2"/>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lang="en-US" altLang="zh-CN" sz="1200" smtClean="0">
                <a:latin typeface="微软雅黑" panose="020b0503020204020204" pitchFamily="34" charset="-122"/>
                <a:ea typeface="微软雅黑" panose="020b0503020204020204" pitchFamily="34" charset="-122"/>
              </a:rPr>
              <a:t>Word</a:t>
            </a:r>
            <a:r>
              <a:rPr lang="zh-CN" altLang="en-US" sz="1200" smtClean="0">
                <a:latin typeface="微软雅黑" panose="020b0503020204020204" pitchFamily="34" charset="-122"/>
                <a:ea typeface="微软雅黑" panose="020b0503020204020204" pitchFamily="34" charset="-122"/>
              </a:rPr>
              <a:t>格式处理</a:t>
            </a:r>
            <a:endParaRPr lang="en-GB" sz="1200" smtClean="0">
              <a:latin typeface="微软雅黑" panose="020b0503020204020204" pitchFamily="34" charset="-122"/>
              <a:ea typeface="微软雅黑" panose="020b0503020204020204" pitchFamily="34" charset="-122"/>
            </a:endParaRPr>
          </a:p>
        </p:txBody>
      </p:sp>
      <p:sp>
        <p:nvSpPr>
          <p:cNvPr id="67" name="圆角矩形 211"/>
          <p:cNvSpPr/>
          <p:nvPr/>
        </p:nvSpPr>
        <p:spPr>
          <a:xfrm>
            <a:off x="5888641" y="1800924"/>
            <a:ext cx="1752600" cy="213293"/>
          </a:xfrm>
          <a:prstGeom prst="roundRect">
            <a:avLst/>
          </a:prstGeom>
          <a:solidFill>
            <a:srgbClr val="FFFFFF"/>
          </a:solidFill>
          <a:ln w="6350">
            <a:solidFill>
              <a:schemeClr val="bg1"/>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spcAft>
                <a:spcPts val="600"/>
              </a:spcAft>
            </a:pPr>
            <a:r>
              <a:rPr lang="zh-CN" altLang="en-US" sz="1050" spc="-70" smtClean="0">
                <a:latin typeface="微软雅黑" panose="020b0503020204020204" pitchFamily="34" charset="-122"/>
                <a:ea typeface="微软雅黑" panose="020b0503020204020204" pitchFamily="34" charset="-122"/>
              </a:rPr>
              <a:t>数据统一化适配模块</a:t>
            </a:r>
            <a:endParaRPr lang="en-GB" altLang="zh-CN" sz="1050" spc="-70">
              <a:latin typeface="微软雅黑" panose="020b0503020204020204" pitchFamily="34" charset="-122"/>
              <a:ea typeface="微软雅黑" panose="020b0503020204020204" pitchFamily="34" charset="-122"/>
            </a:endParaRPr>
          </a:p>
        </p:txBody>
      </p:sp>
      <p:sp>
        <p:nvSpPr>
          <p:cNvPr id="68" name="文本框 212"/>
          <p:cNvSpPr txBox="1"/>
          <p:nvPr/>
        </p:nvSpPr>
        <p:spPr>
          <a:xfrm>
            <a:off x="7394922" y="2579776"/>
            <a:ext cx="553998" cy="1250988"/>
          </a:xfrm>
          <a:prstGeom prst="rect">
            <a:avLst/>
          </a:prstGeom>
        </p:spPr>
        <p:style>
          <a:lnRef idx="2">
            <a:schemeClr val="accent4"/>
          </a:lnRef>
          <a:fillRef idx="1">
            <a:schemeClr val="lt1"/>
          </a:fillRef>
          <a:effectRef idx="0">
            <a:schemeClr val="accent4"/>
          </a:effectRef>
          <a:fontRef idx="minor">
            <a:schemeClr val="dk1"/>
          </a:fontRef>
        </p:style>
        <p:txBody>
          <a:bodyPr vert="eaVert" wrap="square" lIns="0" tIns="0" rIns="0" bIns="0" rtlCol="0">
            <a:spAutoFit/>
          </a:bodyP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endPar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a:p>
            <a:pPr algn="ctr"/>
            <a:r>
              <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rPr>
              <a:t>数据格式化处理</a:t>
            </a:r>
            <a:endParaRPr kumimoji="1" lang="en-US" altLang="zh-CN"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a:p>
            <a:endParaRPr kumimoji="1" lang="zh-CN" altLang="en-US" sz="1200" noProof="0" smtClean="0">
              <a:solidFill>
                <a:schemeClr val="tx1"/>
              </a:solidFill>
              <a:latin typeface="微软雅黑" panose="020b0503020204020204" pitchFamily="34" charset="-122"/>
              <a:ea typeface="微软雅黑" panose="020b0503020204020204" pitchFamily="34" charset="-122"/>
              <a:cs typeface="Arial" pitchFamily="34" charset="0"/>
            </a:endParaRPr>
          </a:p>
        </p:txBody>
      </p:sp>
      <p:cxnSp>
        <p:nvCxnSpPr>
          <p:cNvPr id="69" name="Straight Arrow Connector 39"/>
          <p:cNvCxnSpPr>
            <a:cxnSpLocks noChangeShapeType="1"/>
          </p:cNvCxnSpPr>
          <p:nvPr/>
        </p:nvCxnSpPr>
        <p:spPr bwMode="auto">
          <a:xfrm>
            <a:off x="7044095" y="2357290"/>
            <a:ext cx="371594" cy="175775"/>
          </a:xfrm>
          <a:prstGeom prst="straightConnector1">
            <a:avLst/>
          </a:prstGeom>
          <a:noFill/>
          <a:ln w="57150" algn="ctr">
            <a:solidFill>
              <a:srgbClr val="FF9966"/>
            </a:solidFill>
            <a:round/>
            <a:tailEnd type="triangle" w="med" len="med"/>
          </a:ln>
        </p:spPr>
      </p:cxnSp>
      <p:cxnSp>
        <p:nvCxnSpPr>
          <p:cNvPr id="70" name="Straight Arrow Connector 39"/>
          <p:cNvCxnSpPr>
            <a:cxnSpLocks noChangeShapeType="1"/>
          </p:cNvCxnSpPr>
          <p:nvPr/>
        </p:nvCxnSpPr>
        <p:spPr bwMode="auto">
          <a:xfrm>
            <a:off x="7044095" y="2706800"/>
            <a:ext cx="371594" cy="0"/>
          </a:xfrm>
          <a:prstGeom prst="straightConnector1">
            <a:avLst/>
          </a:prstGeom>
          <a:noFill/>
          <a:ln w="57150" algn="ctr">
            <a:solidFill>
              <a:srgbClr val="FF9966"/>
            </a:solidFill>
            <a:round/>
            <a:tailEnd type="triangle" w="med" len="med"/>
          </a:ln>
        </p:spPr>
      </p:cxnSp>
      <p:cxnSp>
        <p:nvCxnSpPr>
          <p:cNvPr id="71" name="Straight Arrow Connector 39"/>
          <p:cNvCxnSpPr>
            <a:cxnSpLocks noChangeShapeType="1"/>
          </p:cNvCxnSpPr>
          <p:nvPr/>
        </p:nvCxnSpPr>
        <p:spPr bwMode="auto">
          <a:xfrm>
            <a:off x="7044095" y="3036973"/>
            <a:ext cx="371594" cy="0"/>
          </a:xfrm>
          <a:prstGeom prst="straightConnector1">
            <a:avLst/>
          </a:prstGeom>
          <a:noFill/>
          <a:ln w="57150" algn="ctr">
            <a:solidFill>
              <a:srgbClr val="FF9966"/>
            </a:solidFill>
            <a:round/>
            <a:tailEnd type="triangle" w="med" len="med"/>
          </a:ln>
        </p:spPr>
      </p:cxnSp>
      <p:cxnSp>
        <p:nvCxnSpPr>
          <p:cNvPr id="72" name="Straight Arrow Connector 39"/>
          <p:cNvCxnSpPr>
            <a:cxnSpLocks noChangeShapeType="1"/>
          </p:cNvCxnSpPr>
          <p:nvPr/>
        </p:nvCxnSpPr>
        <p:spPr bwMode="auto">
          <a:xfrm>
            <a:off x="7044095" y="3389710"/>
            <a:ext cx="371594" cy="0"/>
          </a:xfrm>
          <a:prstGeom prst="straightConnector1">
            <a:avLst/>
          </a:prstGeom>
          <a:noFill/>
          <a:ln w="57150" algn="ctr">
            <a:solidFill>
              <a:srgbClr val="FF9966"/>
            </a:solidFill>
            <a:round/>
            <a:tailEnd type="triangle" w="med" len="med"/>
          </a:ln>
        </p:spPr>
      </p:cxnSp>
      <p:cxnSp>
        <p:nvCxnSpPr>
          <p:cNvPr id="73" name="Straight Arrow Connector 39"/>
          <p:cNvCxnSpPr>
            <a:cxnSpLocks noChangeShapeType="1"/>
          </p:cNvCxnSpPr>
          <p:nvPr/>
        </p:nvCxnSpPr>
        <p:spPr bwMode="auto">
          <a:xfrm>
            <a:off x="7044095" y="3745660"/>
            <a:ext cx="371594" cy="0"/>
          </a:xfrm>
          <a:prstGeom prst="straightConnector1">
            <a:avLst/>
          </a:prstGeom>
          <a:noFill/>
          <a:ln w="57150" algn="ctr">
            <a:solidFill>
              <a:srgbClr val="FF9966"/>
            </a:solidFill>
            <a:round/>
            <a:tailEnd type="triangle" w="med" len="med"/>
          </a:ln>
        </p:spPr>
      </p:cxnSp>
      <p:cxnSp>
        <p:nvCxnSpPr>
          <p:cNvPr id="74" name="Straight Arrow Connector 39"/>
          <p:cNvCxnSpPr>
            <a:cxnSpLocks noChangeShapeType="1"/>
          </p:cNvCxnSpPr>
          <p:nvPr/>
        </p:nvCxnSpPr>
        <p:spPr bwMode="auto">
          <a:xfrm flipV="1">
            <a:off x="7044095" y="3964100"/>
            <a:ext cx="295394" cy="144249"/>
          </a:xfrm>
          <a:prstGeom prst="straightConnector1">
            <a:avLst/>
          </a:prstGeom>
          <a:noFill/>
          <a:ln w="57150" algn="ctr">
            <a:solidFill>
              <a:srgbClr val="FF9966"/>
            </a:solidFill>
            <a:round/>
            <a:tailEnd type="triangle" w="med" len="med"/>
          </a:ln>
        </p:spPr>
      </p:cxnSp>
      <p:sp>
        <p:nvSpPr>
          <p:cNvPr id="75" name="虚尾箭头 18"/>
          <p:cNvSpPr/>
          <p:nvPr/>
        </p:nvSpPr>
        <p:spPr>
          <a:xfrm>
            <a:off x="8101489" y="2824748"/>
            <a:ext cx="976488" cy="564962"/>
          </a:xfrm>
          <a:prstGeom prst="stripedRightArrow">
            <a:avLst/>
          </a:prstGeom>
        </p:spPr>
        <p:style>
          <a:lnRef idx="3">
            <a:schemeClr val="lt1"/>
          </a:lnRef>
          <a:fillRef idx="1">
            <a:schemeClr val="accent5"/>
          </a:fillRef>
          <a:effectRef idx="1">
            <a:schemeClr val="accent5"/>
          </a:effectRef>
          <a:fontRef idx="minor">
            <a:schemeClr val="lt1"/>
          </a:fontRef>
        </p:style>
        <p:txBody>
          <a:bodyPr vert="horz" wrap="square" lIns="91440" tIns="45720" rIns="91440" bIns="45720" rtlCol="0" anchor="ctr">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r>
              <a:rPr kumimoji="1" lang="zh-CN" altLang="en-US" sz="900" smtClean="0">
                <a:latin typeface="微软雅黑" panose="020b0503020204020204" pitchFamily="34" charset="-122"/>
                <a:ea typeface="微软雅黑" panose="020b0503020204020204" pitchFamily="34" charset="-122"/>
              </a:rPr>
              <a:t>统一输出</a:t>
            </a:r>
          </a:p>
        </p:txBody>
      </p:sp>
      <p:sp>
        <p:nvSpPr>
          <p:cNvPr id="76" name="右箭头 33"/>
          <p:cNvSpPr/>
          <p:nvPr/>
        </p:nvSpPr>
        <p:spPr>
          <a:xfrm>
            <a:off x="5212664" y="2297534"/>
            <a:ext cx="416559" cy="294966"/>
          </a:xfrm>
          <a:prstGeom prst="rightArrow">
            <a:avLst/>
          </a:prstGeom>
        </p:spPr>
        <p:style>
          <a:lnRef idx="1">
            <a:schemeClr val="accent2"/>
          </a:lnRef>
          <a:fillRef idx="2">
            <a:schemeClr val="accent2"/>
          </a:fillRef>
          <a:effectRef idx="1">
            <a:schemeClr val="accent2"/>
          </a:effectRef>
          <a:fontRef idx="minor">
            <a:schemeClr val="dk1"/>
          </a:fontRef>
        </p:style>
        <p:txBody>
          <a:bodyPr vert="horz" wrap="square" lIns="91440" tIns="45720" rIns="91440" bIns="45720" rtlCol="0" anchor="ctr">
            <a:noAutofit/>
          </a:bodyP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a:endParaRPr kumimoji="1" lang="zh-CN" altLang="en-US" sz="1200" smtClean="0">
              <a:latin typeface="微软雅黑" panose="020b0503020204020204" pitchFamily="34" charset="-122"/>
              <a:ea typeface="微软雅黑" panose="020b0503020204020204" pitchFamily="34" charset="-122"/>
            </a:endParaRPr>
          </a:p>
        </p:txBody>
      </p:sp>
      <p:sp>
        <p:nvSpPr>
          <p:cNvPr id="77" name="右箭头 221"/>
          <p:cNvSpPr/>
          <p:nvPr/>
        </p:nvSpPr>
        <p:spPr>
          <a:xfrm>
            <a:off x="5202503" y="3626005"/>
            <a:ext cx="416559" cy="294966"/>
          </a:xfrm>
          <a:prstGeom prst="rightArrow">
            <a:avLst/>
          </a:prstGeom>
        </p:spPr>
        <p:style>
          <a:lnRef idx="1">
            <a:schemeClr val="accent2"/>
          </a:lnRef>
          <a:fillRef idx="2">
            <a:schemeClr val="accent2"/>
          </a:fillRef>
          <a:effectRef idx="1">
            <a:schemeClr val="accent2"/>
          </a:effectRef>
          <a:fontRef idx="minor">
            <a:schemeClr val="dk1"/>
          </a:fontRef>
        </p:style>
        <p:txBody>
          <a:bodyPr vert="horz" wrap="square" lIns="91440" tIns="45720" rIns="91440" bIns="45720" rtlCol="0" anchor="ctr">
            <a:noAutofit/>
          </a:bodyP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a:endParaRPr kumimoji="1" lang="zh-CN" altLang="en-US" sz="1200" smtClean="0">
              <a:latin typeface="微软雅黑" panose="020b0503020204020204" pitchFamily="34" charset="-122"/>
              <a:ea typeface="微软雅黑" panose="020b0503020204020204" pitchFamily="34" charset="-122"/>
            </a:endParaRPr>
          </a:p>
        </p:txBody>
      </p:sp>
      <p:sp>
        <p:nvSpPr>
          <p:cNvPr id="78" name="圆角矩形 223"/>
          <p:cNvSpPr/>
          <p:nvPr/>
        </p:nvSpPr>
        <p:spPr>
          <a:xfrm>
            <a:off x="6511313" y="1218470"/>
            <a:ext cx="1520952" cy="162417"/>
          </a:xfrm>
          <a:prstGeom prst="roundRect">
            <a:avLst/>
          </a:prstGeom>
          <a:solidFill>
            <a:srgbClr val="FFFFFF"/>
          </a:solidFill>
          <a:ln w="6350">
            <a:solidFill>
              <a:schemeClr val="bg1"/>
            </a:solidFill>
          </a:ln>
        </p:spPr>
        <p:txBody>
          <a:bodyPr vert="horz" wrap="square" lIns="91440" tIns="45720" rIns="91440" bIns="45720" rtlCol="0" anchor="ctr">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a:r>
              <a:rPr kumimoji="1" lang="zh-CN" altLang="en-US" sz="1200">
                <a:latin typeface="微软雅黑" panose="020b0503020204020204" pitchFamily="34" charset="-122"/>
                <a:ea typeface="微软雅黑" panose="020b0503020204020204" pitchFamily="34" charset="-122"/>
              </a:rPr>
              <a:t>外部</a:t>
            </a:r>
            <a:r>
              <a:rPr kumimoji="1" lang="zh-CN" altLang="en-US" sz="1200" smtClean="0">
                <a:latin typeface="微软雅黑" panose="020b0503020204020204" pitchFamily="34" charset="-122"/>
                <a:ea typeface="微软雅黑" panose="020b0503020204020204" pitchFamily="34" charset="-122"/>
              </a:rPr>
              <a:t>数据采集架构</a:t>
            </a:r>
          </a:p>
        </p:txBody>
      </p:sp>
      <p:sp>
        <p:nvSpPr>
          <p:cNvPr id="79" name="标题 1"/>
          <p:cNvSpPr txBox="1"/>
          <p:nvPr/>
        </p:nvSpPr>
        <p:spPr>
          <a:xfrm>
            <a:off x="139977" y="160867"/>
            <a:ext cx="8077200" cy="612956"/>
          </a:xfrm>
          <a:prstGeom prst="rect">
            <a:avLst/>
          </a:prstGeom>
        </p:spPr>
        <p:txBody>
          <a:bodyPr vert="horz" lIns="0" tIns="0" rIns="0" bIns="0" rtlCol="0" anchor="t" anchorCtr="0">
            <a:noAutofit/>
          </a:bodyPr>
          <a:lstStyle>
            <a:defPPr>
              <a:defRPr lang="en-US"/>
            </a:defPPr>
            <a:lvl1pPr marL="0" algn="l" defTabSz="914293" rtl="0" eaLnBrk="1" latinLnBrk="0" hangingPunct="1">
              <a:spcBef>
                <a:spcPct val="0"/>
              </a:spcBef>
              <a:buNone/>
              <a:defRPr sz="1600" b="1" i="1" kern="1200">
                <a:solidFill>
                  <a:schemeClr val="tx1"/>
                </a:solidFill>
                <a:latin typeface="+mj-lt"/>
                <a:ea typeface="+mj-ea"/>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4186"/>
            <a:r>
              <a:rPr lang="zh-CN" altLang="en-US" sz="2000" smtClean="0">
                <a:latin typeface="微软雅黑" panose="020b0503020204020204" pitchFamily="34" charset="-122"/>
                <a:ea typeface="微软雅黑" panose="020b0503020204020204" pitchFamily="34" charset="-122"/>
              </a:rPr>
              <a:t>基于大数据的数据采集技术</a:t>
            </a:r>
            <a:endParaRPr lang="zh-CN" altLang="en-US" sz="20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018853790"/>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1"/>
          <p:cNvSpPr>
            <a:spLocks noGrp="1"/>
          </p:cNvSpPr>
          <p:nvPr>
            <p:ph type="title"/>
          </p:nvPr>
        </p:nvSpPr>
        <p:spPr>
          <a:xfrm>
            <a:off x="426525" y="246892"/>
            <a:ext cx="8077200" cy="685800"/>
          </a:xfrm>
        </p:spPr>
        <p:txBody>
          <a:bodyPr vert="horz" lIns="0" tIns="0" rIns="0" bIns="0" rtlCol="0" anchor="t" anchorCtr="0">
            <a:noAutofit/>
          </a:bodyPr>
          <a:lstStyle/>
          <a:p>
            <a:pPr defTabSz="913224"/>
            <a:r>
              <a:rPr lang="zh-CN" altLang="en-US" i="0">
                <a:solidFill>
                  <a:srgbClr val="000000"/>
                </a:solidFill>
                <a:latin typeface="微软雅黑" panose="020b0503020204020204" pitchFamily="34" charset="-122"/>
                <a:ea typeface="微软雅黑" panose="020b0503020204020204" pitchFamily="34" charset="-122"/>
              </a:rPr>
              <a:t>通过外部数据抓取提高</a:t>
            </a:r>
            <a:r>
              <a:rPr lang="zh-CN" altLang="en-US" i="0" smtClean="0">
                <a:solidFill>
                  <a:srgbClr val="000000"/>
                </a:solidFill>
                <a:latin typeface="微软雅黑" panose="020b0503020204020204" pitchFamily="34" charset="-122"/>
                <a:ea typeface="微软雅黑" panose="020b0503020204020204" pitchFamily="34" charset="-122"/>
              </a:rPr>
              <a:t>模型准确度</a:t>
            </a:r>
            <a:endParaRPr lang="zh-CN" altLang="en-US" i="0">
              <a:solidFill>
                <a:srgbClr val="000000"/>
              </a:solidFill>
              <a:latin typeface="微软雅黑" panose="020b0503020204020204" pitchFamily="34" charset="-122"/>
              <a:ea typeface="微软雅黑" panose="020b0503020204020204" pitchFamily="34" charset="-122"/>
            </a:endParaRPr>
          </a:p>
        </p:txBody>
      </p:sp>
      <p:grpSp>
        <p:nvGrpSpPr>
          <p:cNvPr id="4" name="组合 5"/>
          <p:cNvGrpSpPr/>
          <p:nvPr/>
        </p:nvGrpSpPr>
        <p:grpSpPr>
          <a:xfrm>
            <a:off x="1138881" y="3076474"/>
            <a:ext cx="3585360" cy="1702859"/>
            <a:chOff x="346075" y="2068512"/>
            <a:chExt cx="5365832" cy="3886201"/>
          </a:xfrm>
        </p:grpSpPr>
        <p:sp>
          <p:nvSpPr>
            <p:cNvPr id="5" name="Freeform 12"/>
            <p:cNvSpPr/>
            <p:nvPr/>
          </p:nvSpPr>
          <p:spPr bwMode="auto">
            <a:xfrm>
              <a:off x="346075" y="2282825"/>
              <a:ext cx="3636963" cy="3671888"/>
            </a:xfrm>
            <a:custGeom>
              <a:gdLst>
                <a:gd name="T0" fmla="*/ 0 w 5482"/>
                <a:gd name="T1" fmla="*/ 0 h 2385"/>
                <a:gd name="T2" fmla="*/ 0 w 5482"/>
                <a:gd name="T3" fmla="*/ 2147483646 h 2385"/>
                <a:gd name="T4" fmla="*/ 2147483646 w 5482"/>
                <a:gd name="T5" fmla="*/ 2147483646 h 2385"/>
                <a:gd name="T6" fmla="*/ 0 60000 65536"/>
                <a:gd name="T7" fmla="*/ 0 60000 65536"/>
                <a:gd name="T8" fmla="*/ 0 60000 65536"/>
                <a:gd name="T9" fmla="*/ 0 w 5482"/>
                <a:gd name="T10" fmla="*/ 0 h 2385"/>
                <a:gd name="T11" fmla="*/ 5482 w 5482"/>
                <a:gd name="T12" fmla="*/ 2385 h 2385"/>
              </a:gdLst>
              <a:cxnLst>
                <a:cxn ang="T6">
                  <a:pos x="T0" y="T1"/>
                </a:cxn>
                <a:cxn ang="T7">
                  <a:pos x="T2" y="T3"/>
                </a:cxn>
                <a:cxn ang="T8">
                  <a:pos x="T4" y="T5"/>
                </a:cxn>
              </a:cxnLst>
              <a:rect l="T9" t="T10" r="T11" b="T12"/>
              <a:pathLst>
                <a:path w="5482" h="2385">
                  <a:moveTo>
                    <a:pt x="0" y="0"/>
                  </a:moveTo>
                  <a:lnTo>
                    <a:pt x="0" y="2385"/>
                  </a:lnTo>
                  <a:lnTo>
                    <a:pt x="5482" y="2385"/>
                  </a:lnTo>
                </a:path>
              </a:pathLst>
            </a:custGeom>
            <a:noFill/>
            <a:ln w="12700">
              <a:solidFill>
                <a:schemeClr val="tx1"/>
              </a:solidFill>
              <a:round/>
              <a:headEnd type="triangle" w="med" len="med"/>
              <a:tailEnd type="triangle" w="med" len="med"/>
            </a:ln>
            <a:extLst>
              <a:ext uri="{909E8E84-426E-40dd-AFC4-6F175D3DCCD1}">
                <a14:hiddenFill xmlns:a14="http://schemas.microsoft.com/office/drawing/2010/main" xmlns="">
                  <a:solidFill>
                    <a:srgbClr val="FFFFFF"/>
                  </a:solid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sp>
          <p:nvSpPr>
            <p:cNvPr id="6" name="Freeform 13"/>
            <p:cNvSpPr/>
            <p:nvPr/>
          </p:nvSpPr>
          <p:spPr bwMode="auto">
            <a:xfrm>
              <a:off x="525463" y="2387600"/>
              <a:ext cx="3152775" cy="3265488"/>
            </a:xfrm>
            <a:custGeom>
              <a:gdLst>
                <a:gd name="T0" fmla="*/ 0 w 4185"/>
                <a:gd name="T1" fmla="*/ 2147483646 h 2242"/>
                <a:gd name="T2" fmla="*/ 2147483646 w 4185"/>
                <a:gd name="T3" fmla="*/ 2147483646 h 2242"/>
                <a:gd name="T4" fmla="*/ 2147483646 w 4185"/>
                <a:gd name="T5" fmla="*/ 2147483646 h 2242"/>
                <a:gd name="T6" fmla="*/ 2147483646 w 4185"/>
                <a:gd name="T7" fmla="*/ 2147483646 h 2242"/>
                <a:gd name="T8" fmla="*/ 2147483646 w 4185"/>
                <a:gd name="T9" fmla="*/ 0 h 2242"/>
                <a:gd name="T10" fmla="*/ 0 60000 65536"/>
                <a:gd name="T11" fmla="*/ 0 60000 65536"/>
                <a:gd name="T12" fmla="*/ 0 60000 65536"/>
                <a:gd name="T13" fmla="*/ 0 60000 65536"/>
                <a:gd name="T14" fmla="*/ 0 60000 65536"/>
                <a:gd name="T15" fmla="*/ 0 w 4185"/>
                <a:gd name="T16" fmla="*/ 0 h 2242"/>
                <a:gd name="T17" fmla="*/ 4185 w 4185"/>
                <a:gd name="T18" fmla="*/ 2242 h 2242"/>
              </a:gdLst>
              <a:cxnLst>
                <a:cxn ang="T10">
                  <a:pos x="T0" y="T1"/>
                </a:cxn>
                <a:cxn ang="T11">
                  <a:pos x="T2" y="T3"/>
                </a:cxn>
                <a:cxn ang="T12">
                  <a:pos x="T4" y="T5"/>
                </a:cxn>
                <a:cxn ang="T13">
                  <a:pos x="T6" y="T7"/>
                </a:cxn>
                <a:cxn ang="T14">
                  <a:pos x="T8" y="T9"/>
                </a:cxn>
              </a:cxnLst>
              <a:rect l="T15" t="T16" r="T17" b="T18"/>
              <a:pathLst>
                <a:path w="4185" h="2242">
                  <a:moveTo>
                    <a:pt x="0" y="2242"/>
                  </a:moveTo>
                  <a:cubicBezTo>
                    <a:pt x="289" y="2092"/>
                    <a:pt x="579" y="1943"/>
                    <a:pt x="810" y="1762"/>
                  </a:cubicBezTo>
                  <a:cubicBezTo>
                    <a:pt x="1041" y="1581"/>
                    <a:pt x="1133" y="1381"/>
                    <a:pt x="1387" y="1155"/>
                  </a:cubicBezTo>
                  <a:cubicBezTo>
                    <a:pt x="1641" y="929"/>
                    <a:pt x="1866" y="597"/>
                    <a:pt x="2332" y="405"/>
                  </a:cubicBezTo>
                  <a:cubicBezTo>
                    <a:pt x="2798" y="213"/>
                    <a:pt x="3491" y="106"/>
                    <a:pt x="4185" y="0"/>
                  </a:cubicBezTo>
                </a:path>
              </a:pathLst>
            </a:custGeom>
            <a:noFill/>
            <a:ln w="12700">
              <a:solidFill>
                <a:srgbClr val="FF3300"/>
              </a:solidFill>
              <a:round/>
            </a:ln>
            <a:extLst>
              <a:ext uri="{909E8E84-426E-40dd-AFC4-6F175D3DCCD1}">
                <a14:hiddenFill xmlns:a14="http://schemas.microsoft.com/office/drawing/2010/main" xmlns="">
                  <a:solidFill>
                    <a:srgbClr val="FFFFFF"/>
                  </a:solid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grpSp>
          <p:nvGrpSpPr>
            <p:cNvPr id="7" name="Group 15"/>
            <p:cNvGrpSpPr/>
            <p:nvPr/>
          </p:nvGrpSpPr>
          <p:grpSpPr>
            <a:xfrm>
              <a:off x="1130300" y="4721225"/>
              <a:ext cx="179388" cy="166688"/>
              <a:chOff x="3120" y="1613"/>
              <a:chExt cx="113" cy="105"/>
            </a:xfrm>
          </p:grpSpPr>
          <p:sp>
            <p:nvSpPr>
              <p:cNvPr id="21" name="Line 16"/>
              <p:cNvSpPr>
                <a:spLocks noChangeShapeType="1"/>
              </p:cNvSpPr>
              <p:nvPr/>
            </p:nvSpPr>
            <p:spPr bwMode="auto">
              <a:xfrm>
                <a:off x="3128"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sp>
            <p:nvSpPr>
              <p:cNvPr id="22" name="Line 17"/>
              <p:cNvSpPr>
                <a:spLocks noChangeShapeType="1"/>
              </p:cNvSpPr>
              <p:nvPr/>
            </p:nvSpPr>
            <p:spPr bwMode="auto">
              <a:xfrm flipH="1">
                <a:off x="3120"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grpSp>
        <p:sp>
          <p:nvSpPr>
            <p:cNvPr id="8" name="Text Box 18"/>
            <p:cNvSpPr txBox="1">
              <a:spLocks noChangeArrowheads="1"/>
            </p:cNvSpPr>
            <p:nvPr/>
          </p:nvSpPr>
          <p:spPr bwMode="auto">
            <a:xfrm>
              <a:off x="1301750" y="4692650"/>
              <a:ext cx="2017712" cy="10535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sm" len="med"/>
                </a14:hiddenLine>
              </a:ext>
            </a:extLst>
          </p:spPr>
          <p:txBody>
            <a:bodyPr>
              <a:spAutoFit/>
            </a:bodyPr>
            <a:lstStyle>
              <a:defPPr>
                <a:defRPr lang="en-US"/>
              </a:defPPr>
              <a:lvl1pPr marL="0" algn="l" defTabSz="848638"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8638"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8638"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8638"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8638"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gn="ctr">
                <a:lnSpc>
                  <a:spcPct val="100000"/>
                </a:lnSpc>
                <a:spcBef>
                  <a:spcPct val="0"/>
                </a:spcBef>
                <a:buClrTx/>
                <a:buSzTx/>
                <a:buFontTx/>
                <a:buNone/>
              </a:pPr>
              <a:r>
                <a:rPr lang="zh-CN" altLang="en-US" sz="1200">
                  <a:solidFill>
                    <a:schemeClr val="accent2"/>
                  </a:solidFill>
                  <a:latin typeface="微软雅黑" panose="020b0503020204020204" pitchFamily="34" charset="-122"/>
                  <a:ea typeface="微软雅黑" panose="020b0503020204020204" pitchFamily="34" charset="-122"/>
                </a:rPr>
                <a:t>人口统计</a:t>
              </a:r>
              <a:r>
                <a:rPr lang="en-US" altLang="zh-CN" sz="1200">
                  <a:solidFill>
                    <a:schemeClr val="accent2"/>
                  </a:solidFill>
                  <a:latin typeface="微软雅黑" panose="020b0503020204020204" pitchFamily="34" charset="-122"/>
                  <a:ea typeface="微软雅黑" panose="020b0503020204020204" pitchFamily="34" charset="-122"/>
                </a:rPr>
                <a:t>(Demographical)</a:t>
              </a:r>
            </a:p>
          </p:txBody>
        </p:sp>
        <p:grpSp>
          <p:nvGrpSpPr>
            <p:cNvPr id="9" name="Group 19"/>
            <p:cNvGrpSpPr/>
            <p:nvPr/>
          </p:nvGrpSpPr>
          <p:grpSpPr>
            <a:xfrm>
              <a:off x="1844675" y="3305175"/>
              <a:ext cx="179388" cy="166688"/>
              <a:chOff x="3120" y="1613"/>
              <a:chExt cx="113" cy="105"/>
            </a:xfrm>
          </p:grpSpPr>
          <p:sp>
            <p:nvSpPr>
              <p:cNvPr id="19" name="Line 20"/>
              <p:cNvSpPr>
                <a:spLocks noChangeShapeType="1"/>
              </p:cNvSpPr>
              <p:nvPr/>
            </p:nvSpPr>
            <p:spPr bwMode="auto">
              <a:xfrm>
                <a:off x="3128"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sp>
            <p:nvSpPr>
              <p:cNvPr id="20" name="Line 21"/>
              <p:cNvSpPr>
                <a:spLocks noChangeShapeType="1"/>
              </p:cNvSpPr>
              <p:nvPr/>
            </p:nvSpPr>
            <p:spPr bwMode="auto">
              <a:xfrm flipH="1">
                <a:off x="3120"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grpSp>
        <p:sp>
          <p:nvSpPr>
            <p:cNvPr id="10" name="Text Box 22"/>
            <p:cNvSpPr txBox="1">
              <a:spLocks noChangeArrowheads="1"/>
            </p:cNvSpPr>
            <p:nvPr/>
          </p:nvSpPr>
          <p:spPr bwMode="auto">
            <a:xfrm>
              <a:off x="2016125" y="3276600"/>
              <a:ext cx="2268537" cy="10535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sm" len="med"/>
                </a14:hiddenLine>
              </a:ext>
            </a:extLst>
          </p:spPr>
          <p:txBody>
            <a:bodyPr>
              <a:spAutoFit/>
            </a:bodyPr>
            <a:lstStyle>
              <a:defPPr>
                <a:defRPr lang="en-US"/>
              </a:defPPr>
              <a:lvl1pPr marL="0" algn="l" defTabSz="848638"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8638"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8638"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8638"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8638"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gn="ctr">
                <a:lnSpc>
                  <a:spcPct val="100000"/>
                </a:lnSpc>
                <a:spcBef>
                  <a:spcPct val="0"/>
                </a:spcBef>
                <a:buClrTx/>
                <a:buSzTx/>
                <a:buFontTx/>
                <a:buNone/>
              </a:pPr>
              <a:r>
                <a:rPr lang="zh-CN" altLang="en-US" sz="1200">
                  <a:solidFill>
                    <a:schemeClr val="accent2"/>
                  </a:solidFill>
                  <a:latin typeface="微软雅黑" panose="020b0503020204020204" pitchFamily="34" charset="-122"/>
                  <a:ea typeface="微软雅黑" panose="020b0503020204020204" pitchFamily="34" charset="-122"/>
                </a:rPr>
                <a:t>客户价值 </a:t>
              </a:r>
              <a:r>
                <a:rPr lang="en-US" altLang="zh-CN" sz="1200">
                  <a:solidFill>
                    <a:schemeClr val="accent2"/>
                  </a:solidFill>
                  <a:latin typeface="微软雅黑" panose="020b0503020204020204" pitchFamily="34" charset="-122"/>
                  <a:ea typeface="微软雅黑" panose="020b0503020204020204" pitchFamily="34" charset="-122"/>
                </a:rPr>
                <a:t>(Customer Value)</a:t>
              </a:r>
            </a:p>
          </p:txBody>
        </p:sp>
        <p:grpSp>
          <p:nvGrpSpPr>
            <p:cNvPr id="11" name="Group 23"/>
            <p:cNvGrpSpPr/>
            <p:nvPr/>
          </p:nvGrpSpPr>
          <p:grpSpPr>
            <a:xfrm>
              <a:off x="2571750" y="2686050"/>
              <a:ext cx="179388" cy="166688"/>
              <a:chOff x="3120" y="1613"/>
              <a:chExt cx="113" cy="105"/>
            </a:xfrm>
          </p:grpSpPr>
          <p:sp>
            <p:nvSpPr>
              <p:cNvPr id="17" name="Line 24"/>
              <p:cNvSpPr>
                <a:spLocks noChangeShapeType="1"/>
              </p:cNvSpPr>
              <p:nvPr/>
            </p:nvSpPr>
            <p:spPr bwMode="auto">
              <a:xfrm>
                <a:off x="3128"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sp>
            <p:nvSpPr>
              <p:cNvPr id="18" name="Line 25"/>
              <p:cNvSpPr>
                <a:spLocks noChangeShapeType="1"/>
              </p:cNvSpPr>
              <p:nvPr/>
            </p:nvSpPr>
            <p:spPr bwMode="auto">
              <a:xfrm flipH="1">
                <a:off x="3120"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grpSp>
        <p:sp>
          <p:nvSpPr>
            <p:cNvPr id="12" name="Text Box 26"/>
            <p:cNvSpPr txBox="1">
              <a:spLocks noChangeArrowheads="1"/>
            </p:cNvSpPr>
            <p:nvPr/>
          </p:nvSpPr>
          <p:spPr bwMode="auto">
            <a:xfrm>
              <a:off x="2743200" y="2670174"/>
              <a:ext cx="2743200" cy="6321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sm" len="med"/>
                </a14:hiddenLine>
              </a:ext>
            </a:extLst>
          </p:spPr>
          <p:txBody>
            <a:bodyPr wrap="square">
              <a:spAutoFit/>
            </a:bodyPr>
            <a:lstStyle>
              <a:defPPr>
                <a:defRPr lang="en-US"/>
              </a:defPPr>
              <a:lvl1pPr marL="0" algn="l" defTabSz="848638"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8638"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8638"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8638"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8638"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gn="ctr">
                <a:lnSpc>
                  <a:spcPct val="100000"/>
                </a:lnSpc>
                <a:spcBef>
                  <a:spcPct val="0"/>
                </a:spcBef>
                <a:buClrTx/>
                <a:buSzTx/>
                <a:buFontTx/>
                <a:buNone/>
              </a:pPr>
              <a:r>
                <a:rPr lang="zh-CN" altLang="en-US" sz="1200">
                  <a:solidFill>
                    <a:schemeClr val="accent2"/>
                  </a:solidFill>
                  <a:latin typeface="微软雅黑" panose="020b0503020204020204" pitchFamily="34" charset="-122"/>
                  <a:ea typeface="微软雅黑" panose="020b0503020204020204" pitchFamily="34" charset="-122"/>
                </a:rPr>
                <a:t>行为方式</a:t>
              </a:r>
              <a:r>
                <a:rPr lang="en-US" altLang="zh-CN" sz="1200">
                  <a:solidFill>
                    <a:schemeClr val="accent2"/>
                  </a:solidFill>
                  <a:latin typeface="微软雅黑" panose="020b0503020204020204" pitchFamily="34" charset="-122"/>
                  <a:ea typeface="微软雅黑" panose="020b0503020204020204" pitchFamily="34" charset="-122"/>
                </a:rPr>
                <a:t>(Behavioral)</a:t>
              </a:r>
            </a:p>
          </p:txBody>
        </p:sp>
        <p:grpSp>
          <p:nvGrpSpPr>
            <p:cNvPr id="13" name="Group 27"/>
            <p:cNvGrpSpPr/>
            <p:nvPr/>
          </p:nvGrpSpPr>
          <p:grpSpPr>
            <a:xfrm>
              <a:off x="3562350" y="2305050"/>
              <a:ext cx="179388" cy="166688"/>
              <a:chOff x="3120" y="1613"/>
              <a:chExt cx="113" cy="105"/>
            </a:xfrm>
          </p:grpSpPr>
          <p:sp>
            <p:nvSpPr>
              <p:cNvPr id="15" name="Line 28"/>
              <p:cNvSpPr>
                <a:spLocks noChangeShapeType="1"/>
              </p:cNvSpPr>
              <p:nvPr/>
            </p:nvSpPr>
            <p:spPr bwMode="auto">
              <a:xfrm>
                <a:off x="3128"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sp>
            <p:nvSpPr>
              <p:cNvPr id="16" name="Line 29"/>
              <p:cNvSpPr>
                <a:spLocks noChangeShapeType="1"/>
              </p:cNvSpPr>
              <p:nvPr/>
            </p:nvSpPr>
            <p:spPr bwMode="auto">
              <a:xfrm flipH="1">
                <a:off x="3120" y="1613"/>
                <a:ext cx="105" cy="105"/>
              </a:xfrm>
              <a:prstGeom prst="line">
                <a:avLst/>
              </a:prstGeom>
              <a:noFill/>
              <a:ln w="28575">
                <a:solidFill>
                  <a:schemeClr val="tx1"/>
                </a:solidFill>
                <a:round/>
                <a:tailEnd type="none" w="sm" len="med"/>
              </a:ln>
              <a:extLst>
                <a:ext uri="{909E8E84-426E-40dd-AFC4-6F175D3DCCD1}">
                  <a14:hiddenFill xmlns:a14="http://schemas.microsoft.com/office/drawing/2010/main" xmlns="">
                    <a:noFill/>
                  </a14:hiddenFill>
                </a:ext>
              </a:extLst>
            </p:spPr>
            <p:txBody>
              <a:bodyPr wrap="none"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endParaRPr lang="en-US">
                  <a:latin typeface="微软雅黑" panose="020b0503020204020204" pitchFamily="34" charset="-122"/>
                  <a:ea typeface="微软雅黑" panose="020b0503020204020204" pitchFamily="34" charset="-122"/>
                </a:endParaRPr>
              </a:p>
            </p:txBody>
          </p:sp>
        </p:grpSp>
        <p:sp>
          <p:nvSpPr>
            <p:cNvPr id="14" name="Text Box 30"/>
            <p:cNvSpPr txBox="1">
              <a:spLocks noChangeArrowheads="1"/>
            </p:cNvSpPr>
            <p:nvPr/>
          </p:nvSpPr>
          <p:spPr bwMode="auto">
            <a:xfrm>
              <a:off x="3695782" y="2068512"/>
              <a:ext cx="2016125" cy="6321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type="none" w="sm" len="med"/>
                </a14:hiddenLine>
              </a:ext>
            </a:extLst>
          </p:spPr>
          <p:txBody>
            <a:bodyPr>
              <a:spAutoFit/>
            </a:bodyPr>
            <a:lstStyle>
              <a:defPPr>
                <a:defRPr lang="en-US"/>
              </a:defPPr>
              <a:lvl1pPr marL="0" algn="l" defTabSz="848638"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8638"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8638"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8638"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8638"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gn="ctr">
                <a:lnSpc>
                  <a:spcPct val="100000"/>
                </a:lnSpc>
                <a:spcBef>
                  <a:spcPct val="0"/>
                </a:spcBef>
                <a:buClrTx/>
                <a:buSzTx/>
                <a:buFontTx/>
                <a:buNone/>
              </a:pPr>
              <a:r>
                <a:rPr lang="zh-CN" altLang="en-US" sz="1200">
                  <a:solidFill>
                    <a:schemeClr val="accent2"/>
                  </a:solidFill>
                  <a:latin typeface="微软雅黑" panose="020b0503020204020204" pitchFamily="34" charset="-122"/>
                  <a:ea typeface="微软雅黑" panose="020b0503020204020204" pitchFamily="34" charset="-122"/>
                </a:rPr>
                <a:t>态度</a:t>
              </a:r>
              <a:r>
                <a:rPr lang="en-US" altLang="zh-CN" sz="1200">
                  <a:solidFill>
                    <a:schemeClr val="accent2"/>
                  </a:solidFill>
                  <a:latin typeface="微软雅黑" panose="020b0503020204020204" pitchFamily="34" charset="-122"/>
                  <a:ea typeface="微软雅黑" panose="020b0503020204020204" pitchFamily="34" charset="-122"/>
                </a:rPr>
                <a:t>(Attitudinal)</a:t>
              </a:r>
            </a:p>
          </p:txBody>
        </p:sp>
      </p:grpSp>
      <p:sp>
        <p:nvSpPr>
          <p:cNvPr id="23" name="矩形 24"/>
          <p:cNvSpPr/>
          <p:nvPr/>
        </p:nvSpPr>
        <p:spPr bwMode="auto">
          <a:xfrm>
            <a:off x="179512" y="2819810"/>
            <a:ext cx="1515656" cy="401057"/>
          </a:xfrm>
          <a:prstGeom prst="rect">
            <a:avLst/>
          </a:prstGeom>
          <a:noFill/>
          <a:ln w="12700" cap="flat" cmpd="sng" algn="ctr">
            <a:noFill/>
            <a:prstDash val="solid"/>
            <a:round/>
            <a:headEnd type="none" w="med" len="med"/>
            <a:tailEnd type="none" w="med" len="med"/>
          </a:ln>
          <a:effectLst/>
        </p:spPr>
        <p:txBody>
          <a:bodyPr vert="horz" wrap="none" lIns="91387" tIns="45693" rIns="91387" bIns="45693" numCol="1" rtlCol="0" anchor="ctr"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865" fontAlgn="base">
              <a:spcBef>
                <a:spcPct val="50000"/>
              </a:spcBef>
              <a:spcAft>
                <a:spcPct val="17000"/>
              </a:spcAft>
              <a:buClr>
                <a:schemeClr val="tx1"/>
              </a:buClr>
            </a:pPr>
            <a:r>
              <a:rPr lang="zh-CN" altLang="en-US" sz="1400">
                <a:solidFill>
                  <a:srgbClr val="292929"/>
                </a:solidFill>
                <a:latin typeface="微软雅黑" panose="020b0503020204020204" pitchFamily="34" charset="-122"/>
                <a:ea typeface="微软雅黑" panose="020b0503020204020204" pitchFamily="34" charset="-122"/>
              </a:rPr>
              <a:t>模型层级</a:t>
            </a:r>
            <a:endParaRPr lang="en-US" sz="1400">
              <a:solidFill>
                <a:srgbClr val="292929"/>
              </a:solidFill>
              <a:latin typeface="微软雅黑" panose="020b0503020204020204" pitchFamily="34" charset="-122"/>
              <a:ea typeface="微软雅黑" panose="020b0503020204020204" pitchFamily="34" charset="-122"/>
            </a:endParaRPr>
          </a:p>
        </p:txBody>
      </p:sp>
      <p:sp>
        <p:nvSpPr>
          <p:cNvPr id="24" name="Rectangle 7"/>
          <p:cNvSpPr>
            <a:spLocks noChangeArrowheads="1"/>
          </p:cNvSpPr>
          <p:nvPr/>
        </p:nvSpPr>
        <p:spPr bwMode="auto">
          <a:xfrm>
            <a:off x="5243921" y="3131755"/>
            <a:ext cx="1287871" cy="15638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4091" tIns="42837" rIns="84091" bIns="42837">
            <a:spAutoFit/>
          </a:bodyPr>
          <a:lstStyle>
            <a:defPPr>
              <a:defRPr lang="en-US"/>
            </a:defPPr>
            <a:lvl1pPr marL="107950" indent="-107950" algn="l" defTabSz="841375"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1375"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1375"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1375"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1375"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形象</a:t>
            </a:r>
          </a:p>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价值观</a:t>
            </a:r>
          </a:p>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生活方式</a:t>
            </a:r>
          </a:p>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心理因素</a:t>
            </a:r>
            <a:endParaRPr lang="en-US" altLang="zh-CN" sz="1200">
              <a:latin typeface="微软雅黑" panose="020b0503020204020204" pitchFamily="34" charset="-122"/>
              <a:ea typeface="微软雅黑" panose="020b0503020204020204" pitchFamily="34" charset="-122"/>
            </a:endParaRPr>
          </a:p>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活跃度</a:t>
            </a:r>
            <a:endParaRPr lang="en-US" altLang="zh-CN" sz="1200">
              <a:latin typeface="微软雅黑" panose="020b0503020204020204" pitchFamily="34" charset="-122"/>
              <a:ea typeface="微软雅黑" panose="020b0503020204020204" pitchFamily="34" charset="-122"/>
            </a:endParaRPr>
          </a:p>
          <a:p>
            <a:pPr>
              <a:lnSpc>
                <a:spcPct val="100000"/>
              </a:lnSpc>
              <a:spcBef>
                <a:spcPct val="0"/>
              </a:spcBef>
              <a:buClrTx/>
              <a:buSzTx/>
              <a:buFontTx/>
              <a:buChar char="•"/>
            </a:pPr>
            <a:endParaRPr lang="zh-CN" altLang="en-US" sz="1200">
              <a:latin typeface="微软雅黑" panose="020b0503020204020204" pitchFamily="34" charset="-122"/>
              <a:ea typeface="微软雅黑" panose="020b0503020204020204" pitchFamily="34" charset="-122"/>
            </a:endParaRPr>
          </a:p>
          <a:p>
            <a:pPr>
              <a:lnSpc>
                <a:spcPct val="100000"/>
              </a:lnSpc>
              <a:spcBef>
                <a:spcPct val="0"/>
              </a:spcBef>
              <a:buClrTx/>
              <a:buSzTx/>
              <a:buFontTx/>
              <a:buChar char="•"/>
            </a:pPr>
            <a:endParaRPr lang="en-US" altLang="zh-CN" sz="1200">
              <a:latin typeface="微软雅黑" panose="020b0503020204020204" pitchFamily="34" charset="-122"/>
              <a:ea typeface="微软雅黑" panose="020b0503020204020204" pitchFamily="34" charset="-122"/>
            </a:endParaRPr>
          </a:p>
          <a:p>
            <a:pPr>
              <a:lnSpc>
                <a:spcPct val="100000"/>
              </a:lnSpc>
              <a:spcBef>
                <a:spcPct val="0"/>
              </a:spcBef>
              <a:buClrTx/>
              <a:buSzTx/>
              <a:buFontTx/>
              <a:buChar char="•"/>
            </a:pPr>
            <a:endParaRPr lang="en-US" altLang="zh-CN" sz="1200">
              <a:latin typeface="微软雅黑" panose="020b0503020204020204" pitchFamily="34" charset="-122"/>
              <a:ea typeface="微软雅黑" panose="020b0503020204020204" pitchFamily="34" charset="-122"/>
            </a:endParaRPr>
          </a:p>
        </p:txBody>
      </p:sp>
      <p:sp>
        <p:nvSpPr>
          <p:cNvPr id="25" name="Rectangle 11"/>
          <p:cNvSpPr>
            <a:spLocks noChangeArrowheads="1"/>
          </p:cNvSpPr>
          <p:nvPr/>
        </p:nvSpPr>
        <p:spPr bwMode="auto">
          <a:xfrm>
            <a:off x="5242335" y="2819809"/>
            <a:ext cx="1217450" cy="295275"/>
          </a:xfrm>
          <a:prstGeom prst="rect">
            <a:avLst/>
          </a:prstGeom>
          <a:solidFill>
            <a:srgbClr val="666699"/>
          </a:solidFill>
          <a:ln w="9525">
            <a:solidFill>
              <a:schemeClr val="tx1"/>
            </a:solidFill>
            <a:miter lim="800000"/>
          </a:ln>
        </p:spPr>
        <p:txBody>
          <a:bodyPr lIns="91387" tIns="45693" rIns="91387" bIns="45693" anchor="ctr"/>
          <a:lstStyle>
            <a:defPPr>
              <a:defRPr lang="en-US"/>
            </a:defPPr>
            <a:lvl1pPr marL="0" algn="l" defTabSz="848638"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8638"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8638"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8638"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8638"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gn="ctr">
              <a:lnSpc>
                <a:spcPct val="100000"/>
              </a:lnSpc>
              <a:spcBef>
                <a:spcPct val="50000"/>
              </a:spcBef>
              <a:buClr>
                <a:srgbClr val="009688"/>
              </a:buClr>
              <a:buSzPct val="120000"/>
              <a:buFont typeface="Arial" pitchFamily="34" charset="0"/>
              <a:buNone/>
            </a:pPr>
            <a:r>
              <a:rPr lang="zh-CN" altLang="en-US" sz="1400" b="1">
                <a:solidFill>
                  <a:schemeClr val="bg1"/>
                </a:solidFill>
                <a:latin typeface="微软雅黑" panose="020b0503020204020204" pitchFamily="34" charset="-122"/>
                <a:ea typeface="微软雅黑" panose="020b0503020204020204" pitchFamily="34" charset="-122"/>
              </a:rPr>
              <a:t>营销</a:t>
            </a:r>
          </a:p>
        </p:txBody>
      </p:sp>
      <p:sp>
        <p:nvSpPr>
          <p:cNvPr id="26" name="下箭头 29"/>
          <p:cNvSpPr/>
          <p:nvPr/>
        </p:nvSpPr>
        <p:spPr bwMode="auto">
          <a:xfrm rot="1947278">
            <a:off x="3749954" y="2543271"/>
            <a:ext cx="601432" cy="335162"/>
          </a:xfrm>
          <a:prstGeom prst="downArrow">
            <a:avLst/>
          </a:prstGeom>
          <a:solidFill>
            <a:srgbClr val="FF0000"/>
          </a:solidFill>
          <a:ln w="12700" cap="flat" cmpd="sng" algn="ctr">
            <a:noFill/>
            <a:prstDash val="solid"/>
            <a:round/>
            <a:headEnd type="none" w="med" len="med"/>
            <a:tailEnd type="none" w="med" len="med"/>
          </a:ln>
          <a:effectLst/>
        </p:spPr>
        <p:txBody>
          <a:bodyPr vert="horz" wrap="none" lIns="91387" tIns="45693" rIns="91387" bIns="45693" numCol="1" rtlCol="0" anchor="ctr"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865" fontAlgn="base">
              <a:spcBef>
                <a:spcPct val="50000"/>
              </a:spcBef>
              <a:spcAft>
                <a:spcPct val="17000"/>
              </a:spcAft>
              <a:buClr>
                <a:schemeClr val="tx1"/>
              </a:buClr>
            </a:pPr>
            <a:endParaRPr lang="en-US" sz="1400">
              <a:solidFill>
                <a:srgbClr val="292929"/>
              </a:solidFill>
              <a:latin typeface="微软雅黑" panose="020b0503020204020204" pitchFamily="34" charset="-122"/>
              <a:ea typeface="微软雅黑" panose="020b0503020204020204" pitchFamily="34" charset="-122"/>
            </a:endParaRPr>
          </a:p>
        </p:txBody>
      </p:sp>
      <p:sp>
        <p:nvSpPr>
          <p:cNvPr id="27" name="矩形 30"/>
          <p:cNvSpPr/>
          <p:nvPr/>
        </p:nvSpPr>
        <p:spPr bwMode="auto">
          <a:xfrm>
            <a:off x="4369994" y="4121728"/>
            <a:ext cx="4594495" cy="865908"/>
          </a:xfrm>
          <a:prstGeom prst="rect">
            <a:avLst/>
          </a:prstGeom>
          <a:noFill/>
          <a:ln w="12700" cap="flat" cmpd="sng" algn="ctr">
            <a:solidFill>
              <a:schemeClr val="bg2"/>
            </a:solidFill>
            <a:prstDash val="solid"/>
            <a:round/>
            <a:headEnd type="none" w="med" len="med"/>
            <a:tailEnd type="none" w="med" len="med"/>
          </a:ln>
          <a:effectLst/>
        </p:spPr>
        <p:txBody>
          <a:bodyPr vert="horz" wrap="square" lIns="91387" tIns="45693" rIns="91387" bIns="45693" numCol="1" rtlCol="0" anchor="t"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865" fontAlgn="base">
              <a:spcBef>
                <a:spcPct val="50000"/>
              </a:spcBef>
              <a:spcAft>
                <a:spcPct val="17000"/>
              </a:spcAft>
              <a:buClr>
                <a:schemeClr val="tx1"/>
              </a:buClr>
            </a:pPr>
            <a:r>
              <a:rPr lang="zh-CN" altLang="en-US" sz="1000">
                <a:solidFill>
                  <a:srgbClr val="292929"/>
                </a:solidFill>
                <a:latin typeface="微软雅黑" panose="020b0503020204020204" pitchFamily="34" charset="-122"/>
                <a:ea typeface="微软雅黑" panose="020b0503020204020204" pitchFamily="34" charset="-122"/>
              </a:rPr>
              <a:t>通过将非结构化数据转换为结构化数据，从营销方面可以了解客户的具体需求、产品满意度、甚至生活方式；从风险方面可以验证客户身份、客户收入水平、匹配黑名单等。</a:t>
            </a:r>
            <a:endParaRPr lang="en-US" altLang="zh-CN" sz="1000">
              <a:solidFill>
                <a:srgbClr val="292929"/>
              </a:solidFill>
              <a:latin typeface="微软雅黑" panose="020b0503020204020204" pitchFamily="34" charset="-122"/>
              <a:ea typeface="微软雅黑" panose="020b0503020204020204" pitchFamily="34" charset="-122"/>
            </a:endParaRPr>
          </a:p>
          <a:p>
            <a:pPr defTabSz="913865" fontAlgn="base">
              <a:spcBef>
                <a:spcPct val="50000"/>
              </a:spcBef>
              <a:spcAft>
                <a:spcPct val="17000"/>
              </a:spcAft>
              <a:buClr>
                <a:schemeClr val="tx1"/>
              </a:buClr>
            </a:pPr>
            <a:r>
              <a:rPr lang="zh-CN" altLang="en-US" sz="1000">
                <a:solidFill>
                  <a:srgbClr val="292929"/>
                </a:solidFill>
                <a:latin typeface="微软雅黑" panose="020b0503020204020204" pitchFamily="34" charset="-122"/>
                <a:ea typeface="微软雅黑" panose="020b0503020204020204" pitchFamily="34" charset="-122"/>
              </a:rPr>
              <a:t>这部分数据与现有数据库内部数据结合一起用于模型建立，提高模型的准确性和广度。</a:t>
            </a:r>
            <a:endParaRPr lang="en-US" sz="1000">
              <a:solidFill>
                <a:srgbClr val="292929"/>
              </a:solidFill>
              <a:latin typeface="微软雅黑" panose="020b0503020204020204" pitchFamily="34" charset="-122"/>
              <a:ea typeface="微软雅黑" panose="020b0503020204020204" pitchFamily="34" charset="-122"/>
            </a:endParaRPr>
          </a:p>
        </p:txBody>
      </p:sp>
      <p:sp>
        <p:nvSpPr>
          <p:cNvPr id="28" name="Rectangle 11"/>
          <p:cNvSpPr>
            <a:spLocks noChangeArrowheads="1"/>
          </p:cNvSpPr>
          <p:nvPr/>
        </p:nvSpPr>
        <p:spPr bwMode="auto">
          <a:xfrm>
            <a:off x="6612185" y="2819809"/>
            <a:ext cx="1217450" cy="295275"/>
          </a:xfrm>
          <a:prstGeom prst="rect">
            <a:avLst/>
          </a:prstGeom>
          <a:solidFill>
            <a:srgbClr val="666699"/>
          </a:solidFill>
          <a:ln w="9525">
            <a:solidFill>
              <a:schemeClr val="tx1"/>
            </a:solidFill>
            <a:miter lim="800000"/>
          </a:ln>
        </p:spPr>
        <p:txBody>
          <a:bodyPr lIns="91387" tIns="45693" rIns="91387" bIns="45693" anchor="ctr"/>
          <a:lstStyle>
            <a:defPPr>
              <a:defRPr lang="en-US"/>
            </a:defPPr>
            <a:lvl1pPr marL="0" algn="l" defTabSz="848638"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8638"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8638"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8638"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8638"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8638"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gn="ctr">
              <a:lnSpc>
                <a:spcPct val="100000"/>
              </a:lnSpc>
              <a:spcBef>
                <a:spcPct val="50000"/>
              </a:spcBef>
              <a:buClr>
                <a:srgbClr val="009688"/>
              </a:buClr>
              <a:buSzPct val="120000"/>
              <a:buFont typeface="Arial" pitchFamily="34" charset="0"/>
              <a:buNone/>
            </a:pPr>
            <a:r>
              <a:rPr lang="zh-CN" altLang="en-US" sz="1400" b="1">
                <a:solidFill>
                  <a:schemeClr val="bg1"/>
                </a:solidFill>
                <a:latin typeface="微软雅黑" panose="020b0503020204020204" pitchFamily="34" charset="-122"/>
                <a:ea typeface="微软雅黑" panose="020b0503020204020204" pitchFamily="34" charset="-122"/>
              </a:rPr>
              <a:t>风险</a:t>
            </a:r>
          </a:p>
        </p:txBody>
      </p:sp>
      <p:sp>
        <p:nvSpPr>
          <p:cNvPr id="29" name="Rectangle 7"/>
          <p:cNvSpPr>
            <a:spLocks noChangeArrowheads="1"/>
          </p:cNvSpPr>
          <p:nvPr/>
        </p:nvSpPr>
        <p:spPr bwMode="auto">
          <a:xfrm>
            <a:off x="6684080" y="3131755"/>
            <a:ext cx="1287871" cy="8251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4091" tIns="42837" rIns="84091" bIns="42837">
            <a:spAutoFit/>
          </a:bodyPr>
          <a:lstStyle>
            <a:defPPr>
              <a:defRPr lang="en-US"/>
            </a:defPPr>
            <a:lvl1pPr marL="107950" indent="-107950" algn="l" defTabSz="841375" rtl="0" eaLnBrk="1" latinLnBrk="0" hangingPunct="1">
              <a:lnSpc>
                <a:spcPct val="120000"/>
              </a:lnSpc>
              <a:spcBef>
                <a:spcPct val="20000"/>
              </a:spcBef>
              <a:buClr>
                <a:schemeClr val="accent1"/>
              </a:buClr>
              <a:buSzPct val="60000"/>
              <a:buFont typeface="Wingdings" pitchFamily="2" charset="2"/>
              <a:buChar char="l"/>
              <a:defRPr sz="2800" kern="1200">
                <a:solidFill>
                  <a:schemeClr val="tx1"/>
                </a:solidFill>
                <a:latin typeface="Verdana" panose="020b0604030504040204" pitchFamily="34" charset="0"/>
                <a:ea typeface="+mn-ea"/>
                <a:cs typeface="+mn-cs"/>
              </a:defRPr>
            </a:lvl1pPr>
            <a:lvl2pPr marL="742950" indent="-285750" algn="l" defTabSz="841375" rtl="0" eaLnBrk="1" latinLnBrk="0" hangingPunct="1">
              <a:lnSpc>
                <a:spcPct val="120000"/>
              </a:lnSpc>
              <a:spcBef>
                <a:spcPct val="20000"/>
              </a:spcBef>
              <a:buClr>
                <a:schemeClr val="accent1"/>
              </a:buClr>
              <a:buSzPct val="60000"/>
              <a:buFont typeface="Wingdings" pitchFamily="2" charset="2"/>
              <a:buChar char="n"/>
              <a:defRPr sz="2400" kern="1200">
                <a:solidFill>
                  <a:schemeClr val="tx1"/>
                </a:solidFill>
                <a:latin typeface="Verdana" panose="020b0604030504040204" pitchFamily="34" charset="0"/>
                <a:ea typeface="+mn-ea"/>
                <a:cs typeface="+mn-cs"/>
              </a:defRPr>
            </a:lvl2pPr>
            <a:lvl3pPr marL="1143000" indent="-228600" algn="l" defTabSz="841375" rtl="0" eaLnBrk="1" latinLnBrk="0" hangingPunct="1">
              <a:lnSpc>
                <a:spcPct val="120000"/>
              </a:lnSpc>
              <a:spcBef>
                <a:spcPct val="20000"/>
              </a:spcBef>
              <a:buClr>
                <a:schemeClr val="accent1"/>
              </a:buClr>
              <a:buSzPct val="65000"/>
              <a:buFont typeface="Wingdings" pitchFamily="2" charset="2"/>
              <a:buChar char="u"/>
              <a:defRPr sz="2400" kern="1200">
                <a:solidFill>
                  <a:schemeClr val="tx1"/>
                </a:solidFill>
                <a:latin typeface="Verdana" panose="020b0604030504040204" pitchFamily="34" charset="0"/>
                <a:ea typeface="+mn-ea"/>
                <a:cs typeface="+mn-cs"/>
              </a:defRPr>
            </a:lvl3pPr>
            <a:lvl4pPr marL="1600200" indent="-228600" algn="l" defTabSz="841375" rtl="0" eaLnBrk="1" latinLnBrk="0" hangingPunct="1">
              <a:lnSpc>
                <a:spcPct val="120000"/>
              </a:lnSpc>
              <a:spcBef>
                <a:spcPct val="20000"/>
              </a:spcBef>
              <a:buClr>
                <a:schemeClr val="accent1"/>
              </a:buClr>
              <a:buFont typeface="Wingdings" pitchFamily="2" charset="2"/>
              <a:buChar char="Ø"/>
              <a:defRPr sz="1600" kern="1200">
                <a:solidFill>
                  <a:schemeClr val="tx1"/>
                </a:solidFill>
                <a:latin typeface="Verdana" panose="020b0604030504040204" pitchFamily="34" charset="0"/>
                <a:ea typeface="+mn-ea"/>
                <a:cs typeface="+mn-cs"/>
              </a:defRPr>
            </a:lvl4pPr>
            <a:lvl5pPr marL="2057400" indent="-228600" algn="l" defTabSz="841375" rtl="0" eaLnBrk="1" latinLnBrk="0" hangingPunct="1">
              <a:lnSpc>
                <a:spcPct val="120000"/>
              </a:lnSpc>
              <a:spcBef>
                <a:spcPct val="20000"/>
              </a:spcBef>
              <a:buClr>
                <a:schemeClr val="accent1"/>
              </a:buClr>
              <a:buChar char="&gt;"/>
              <a:defRPr sz="1600" kern="1200">
                <a:solidFill>
                  <a:schemeClr val="tx1"/>
                </a:solidFill>
                <a:latin typeface="Verdana" panose="020b0604030504040204" pitchFamily="34" charset="0"/>
                <a:ea typeface="+mn-ea"/>
                <a:cs typeface="+mn-cs"/>
              </a:defRPr>
            </a:lvl5pPr>
            <a:lvl6pPr marL="25146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6pPr>
            <a:lvl7pPr marL="29718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7pPr>
            <a:lvl8pPr marL="34290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8pPr>
            <a:lvl9pPr marL="3886200" indent="-228600" algn="l" defTabSz="841375" rtl="0" eaLnBrk="0" fontAlgn="base" latinLnBrk="0" hangingPunct="0">
              <a:lnSpc>
                <a:spcPct val="120000"/>
              </a:lnSpc>
              <a:spcBef>
                <a:spcPct val="20000"/>
              </a:spcBef>
              <a:spcAft>
                <a:spcPct val="0"/>
              </a:spcAft>
              <a:buClr>
                <a:schemeClr val="accent1"/>
              </a:buClr>
              <a:buChar char="&gt;"/>
              <a:defRPr sz="1600" kern="1200">
                <a:solidFill>
                  <a:schemeClr val="tx1"/>
                </a:solidFill>
                <a:latin typeface="Verdana" panose="020b0604030504040204" pitchFamily="34" charset="0"/>
                <a:ea typeface="+mn-ea"/>
                <a:cs typeface="+mn-cs"/>
              </a:defRPr>
            </a:lvl9pPr>
          </a:lstStyle>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稳定性</a:t>
            </a:r>
            <a:endParaRPr lang="en-US" altLang="zh-CN" sz="1200">
              <a:latin typeface="微软雅黑" panose="020b0503020204020204" pitchFamily="34" charset="-122"/>
              <a:ea typeface="微软雅黑" panose="020b0503020204020204" pitchFamily="34" charset="-122"/>
            </a:endParaRPr>
          </a:p>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收入水平</a:t>
            </a:r>
            <a:endParaRPr lang="en-US" altLang="zh-CN" sz="1200">
              <a:latin typeface="微软雅黑" panose="020b0503020204020204" pitchFamily="34" charset="-122"/>
              <a:ea typeface="微软雅黑" panose="020b0503020204020204" pitchFamily="34" charset="-122"/>
            </a:endParaRPr>
          </a:p>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分欺诈核实</a:t>
            </a:r>
            <a:endParaRPr lang="en-US" altLang="zh-CN" sz="1200">
              <a:latin typeface="微软雅黑" panose="020b0503020204020204" pitchFamily="34" charset="-122"/>
              <a:ea typeface="微软雅黑" panose="020b0503020204020204" pitchFamily="34" charset="-122"/>
            </a:endParaRPr>
          </a:p>
          <a:p>
            <a:pPr>
              <a:lnSpc>
                <a:spcPct val="100000"/>
              </a:lnSpc>
              <a:spcBef>
                <a:spcPct val="0"/>
              </a:spcBef>
              <a:buClrTx/>
              <a:buSzTx/>
              <a:buFontTx/>
              <a:buChar char="•"/>
            </a:pPr>
            <a:r>
              <a:rPr lang="zh-CN" altLang="en-US" sz="1200">
                <a:latin typeface="微软雅黑" panose="020b0503020204020204" pitchFamily="34" charset="-122"/>
                <a:ea typeface="微软雅黑" panose="020b0503020204020204" pitchFamily="34" charset="-122"/>
              </a:rPr>
              <a:t>黑名单</a:t>
            </a:r>
            <a:endParaRPr lang="en-US" altLang="zh-CN" sz="1200">
              <a:latin typeface="微软雅黑" panose="020b0503020204020204" pitchFamily="34" charset="-122"/>
              <a:ea typeface="微软雅黑" panose="020b0503020204020204" pitchFamily="34" charset="-122"/>
            </a:endParaRPr>
          </a:p>
        </p:txBody>
      </p:sp>
      <p:grpSp>
        <p:nvGrpSpPr>
          <p:cNvPr id="30" name="组合 107"/>
          <p:cNvGrpSpPr/>
          <p:nvPr/>
        </p:nvGrpSpPr>
        <p:grpSpPr>
          <a:xfrm>
            <a:off x="165460" y="689923"/>
            <a:ext cx="8510997" cy="1782046"/>
            <a:chOff x="165459" y="1078230"/>
            <a:chExt cx="8510997" cy="2376062"/>
          </a:xfrm>
        </p:grpSpPr>
        <p:sp>
          <p:nvSpPr>
            <p:cNvPr id="31" name="圆角矩形 27"/>
            <p:cNvSpPr/>
            <p:nvPr/>
          </p:nvSpPr>
          <p:spPr bwMode="auto">
            <a:xfrm>
              <a:off x="165459" y="1155778"/>
              <a:ext cx="6999178" cy="1835728"/>
            </a:xfrm>
            <a:prstGeom prst="roundRect">
              <a:avLst/>
            </a:prstGeom>
            <a:noFill/>
            <a:ln w="12700" cap="flat" cmpd="sng" algn="ctr">
              <a:solidFill>
                <a:schemeClr val="bg2"/>
              </a:solidFill>
              <a:prstDash val="solid"/>
              <a:round/>
              <a:headEnd type="none" w="med" len="med"/>
              <a:tailEnd type="none" w="med" len="med"/>
            </a:ln>
            <a:effectLst/>
          </p:spPr>
          <p:txBody>
            <a:bodyPr vert="horz" wrap="none" lIns="91387" tIns="45693" rIns="91387" bIns="45693" numCol="1" rtlCol="0" anchor="ctr"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3865" fontAlgn="base">
                <a:spcBef>
                  <a:spcPct val="50000"/>
                </a:spcBef>
                <a:spcAft>
                  <a:spcPct val="17000"/>
                </a:spcAft>
                <a:buClr>
                  <a:schemeClr val="tx1"/>
                </a:buClr>
              </a:pPr>
              <a:endParaRPr lang="en-US" sz="1400">
                <a:solidFill>
                  <a:srgbClr val="292929"/>
                </a:solidFill>
                <a:latin typeface="微软雅黑" panose="020b0503020204020204" pitchFamily="34" charset="-122"/>
                <a:ea typeface="微软雅黑" panose="020b0503020204020204" pitchFamily="34" charset="-122"/>
              </a:endParaRPr>
            </a:p>
          </p:txBody>
        </p:sp>
        <p:grpSp>
          <p:nvGrpSpPr>
            <p:cNvPr id="32" name="组合 103"/>
            <p:cNvGrpSpPr/>
            <p:nvPr/>
          </p:nvGrpSpPr>
          <p:grpSpPr>
            <a:xfrm>
              <a:off x="418760" y="2385748"/>
              <a:ext cx="1632960" cy="754920"/>
              <a:chOff x="19835" y="2402188"/>
              <a:chExt cx="1804670" cy="762331"/>
            </a:xfrm>
          </p:grpSpPr>
          <p:sp>
            <p:nvSpPr>
              <p:cNvPr id="65" name="Rounded Rectangle 52"/>
              <p:cNvSpPr/>
              <p:nvPr/>
            </p:nvSpPr>
            <p:spPr bwMode="auto">
              <a:xfrm>
                <a:off x="19835" y="2402188"/>
                <a:ext cx="1804670" cy="762331"/>
              </a:xfrm>
              <a:prstGeom prst="roundRect">
                <a:avLst/>
              </a:prstGeom>
              <a:solidFill>
                <a:schemeClr val="tx1">
                  <a:alpha val="50000"/>
                </a:schemeClr>
              </a:solidFill>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none" lIns="91418" tIns="45709" rIns="91418" bIns="45709" numCol="1" rtlCol="0" anchor="t"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defTabSz="914186" fontAlgn="base">
                  <a:spcBef>
                    <a:spcPct val="50000"/>
                  </a:spcBef>
                  <a:spcAft>
                    <a:spcPct val="17000"/>
                  </a:spcAft>
                  <a:buClr>
                    <a:schemeClr val="tx1"/>
                  </a:buClr>
                </a:pPr>
                <a:r>
                  <a:rPr lang="zh-CN" altLang="en-US" sz="1000" b="1">
                    <a:solidFill>
                      <a:schemeClr val="bg1"/>
                    </a:solidFill>
                    <a:latin typeface="微软雅黑" panose="020b0503020204020204" pitchFamily="34" charset="-122"/>
                    <a:ea typeface="微软雅黑" panose="020b0503020204020204" pitchFamily="34" charset="-122"/>
                    <a:cs typeface="Calibri" pitchFamily="34" charset="0"/>
                  </a:rPr>
                  <a:t>社媒数据源</a:t>
                </a:r>
                <a:endParaRPr lang="en-US" sz="1000" b="1">
                  <a:solidFill>
                    <a:schemeClr val="bg1"/>
                  </a:solidFill>
                  <a:latin typeface="微软雅黑" panose="020b0503020204020204" pitchFamily="34" charset="-122"/>
                  <a:ea typeface="微软雅黑" panose="020b0503020204020204" pitchFamily="34" charset="-122"/>
                  <a:cs typeface="Calibri" pitchFamily="34" charset="0"/>
                </a:endParaRPr>
              </a:p>
            </p:txBody>
          </p:sp>
          <p:pic>
            <p:nvPicPr>
              <p:cNvPr id="66" name="Picture 6" descr="\\smportal.sas.com\products\presentations\Icons\WWW.png"/>
              <p:cNvPicPr>
                <a:picLocks noChangeAspect="1" noChangeArrowheads="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Lst>
              </a:blip>
              <a:stretch>
                <a:fillRect/>
              </a:stretch>
            </p:blipFill>
            <p:spPr bwMode="auto">
              <a:xfrm>
                <a:off x="179130" y="2652484"/>
                <a:ext cx="396125" cy="416476"/>
              </a:xfrm>
              <a:prstGeom prst="rect">
                <a:avLst/>
              </a:prstGeom>
              <a:noFill/>
            </p:spPr>
          </p:pic>
          <p:pic>
            <p:nvPicPr>
              <p:cNvPr id="67" name="Picture 5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3081" y="2707367"/>
                <a:ext cx="306591" cy="329349"/>
              </a:xfrm>
              <a:prstGeom prst="roundRect">
                <a:avLst/>
              </a:prstGeom>
              <a:scene3d>
                <a:camera prst="orthographicFront"/>
                <a:lightRig rig="threePt" dir="t"/>
              </a:scene3d>
              <a:sp3d>
                <a:bevelT/>
              </a:sp3d>
            </p:spPr>
          </p:pic>
          <p:pic>
            <p:nvPicPr>
              <p:cNvPr id="68" name="Picture 5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4742" y="2690647"/>
                <a:ext cx="316646" cy="340151"/>
              </a:xfrm>
              <a:prstGeom prst="roundRect">
                <a:avLst/>
              </a:prstGeom>
              <a:scene3d>
                <a:camera prst="orthographicFront"/>
                <a:lightRig rig="threePt" dir="t"/>
              </a:scene3d>
              <a:sp3d>
                <a:bevelT/>
              </a:sp3d>
            </p:spPr>
          </p:pic>
        </p:grpSp>
        <p:grpSp>
          <p:nvGrpSpPr>
            <p:cNvPr id="33" name="组合 106"/>
            <p:cNvGrpSpPr/>
            <p:nvPr/>
          </p:nvGrpSpPr>
          <p:grpSpPr>
            <a:xfrm>
              <a:off x="413642" y="1474988"/>
              <a:ext cx="1633285" cy="753455"/>
              <a:chOff x="38958" y="1474988"/>
              <a:chExt cx="1633285" cy="753455"/>
            </a:xfrm>
          </p:grpSpPr>
          <p:sp>
            <p:nvSpPr>
              <p:cNvPr id="55" name="Rounded Rectangle 103"/>
              <p:cNvSpPr/>
              <p:nvPr/>
            </p:nvSpPr>
            <p:spPr bwMode="auto">
              <a:xfrm>
                <a:off x="38958" y="1474988"/>
                <a:ext cx="1633285" cy="753455"/>
              </a:xfrm>
              <a:prstGeom prst="roundRect">
                <a:avLst/>
              </a:prstGeom>
              <a:solidFill>
                <a:schemeClr val="tx1">
                  <a:alpha val="50000"/>
                </a:schemeClr>
              </a:solidFill>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none" lIns="91418" tIns="45709" rIns="91418" bIns="45709" numCol="1" rtlCol="0" anchor="t"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spcBef>
                    <a:spcPct val="50000"/>
                  </a:spcBef>
                  <a:spcAft>
                    <a:spcPct val="17000"/>
                  </a:spcAft>
                  <a:buClr>
                    <a:schemeClr val="tx1"/>
                  </a:buClr>
                </a:pPr>
                <a:r>
                  <a:rPr lang="zh-CN" altLang="en-US" sz="1000" b="1">
                    <a:solidFill>
                      <a:schemeClr val="bg1"/>
                    </a:solidFill>
                    <a:latin typeface="微软雅黑" panose="020b0503020204020204" pitchFamily="34" charset="-122"/>
                    <a:ea typeface="微软雅黑" panose="020b0503020204020204" pitchFamily="34" charset="-122"/>
                    <a:cs typeface="Calibri" pitchFamily="34" charset="0"/>
                  </a:rPr>
                  <a:t>内部数据源</a:t>
                </a:r>
                <a:endParaRPr lang="en-US" sz="1000" b="1">
                  <a:solidFill>
                    <a:schemeClr val="bg1"/>
                  </a:solidFill>
                  <a:latin typeface="微软雅黑" panose="020b0503020204020204" pitchFamily="34" charset="-122"/>
                  <a:ea typeface="微软雅黑" panose="020b0503020204020204" pitchFamily="34" charset="-122"/>
                  <a:cs typeface="Calibri" pitchFamily="34" charset="0"/>
                </a:endParaRPr>
              </a:p>
            </p:txBody>
          </p:sp>
          <p:grpSp>
            <p:nvGrpSpPr>
              <p:cNvPr id="56" name="Group 24"/>
              <p:cNvGrpSpPr/>
              <p:nvPr/>
            </p:nvGrpSpPr>
            <p:grpSpPr>
              <a:xfrm>
                <a:off x="649797" y="1772816"/>
                <a:ext cx="416286" cy="404116"/>
                <a:chOff x="533400" y="3429004"/>
                <a:chExt cx="990600" cy="1066809"/>
              </a:xfrm>
            </p:grpSpPr>
            <p:pic>
              <p:nvPicPr>
                <p:cNvPr id="62" name="Picture 7" descr="\\smportal.sas.com\products\presentations\Icons\email.png"/>
                <p:cNvPicPr>
                  <a:picLocks noChangeAspect="1" noChangeArrowheads="1"/>
                </p:cNvPicPr>
                <p:nvPr/>
              </p:nvPicPr>
              <p:blipFill>
                <a:blip r:embed="rId5">
                  <a:duotone>
                    <a:prstClr val="black"/>
                    <a:srgbClr val="FFFF00">
                      <a:tint val="45000"/>
                      <a:satMod val="400000"/>
                    </a:srgbClr>
                  </a:duotone>
                  <a:extLst>
                    <a:ext uri="{28A0092B-C50C-407E-A947-70E740481C1C}">
                      <a14:useLocalDpi xmlns:a14="http://schemas.microsoft.com/office/drawing/2010/main" val="0"/>
                    </a:ext>
                  </a:extLst>
                </a:blip>
                <a:stretch>
                  <a:fillRect/>
                </a:stretch>
              </p:blipFill>
              <p:spPr bwMode="auto">
                <a:xfrm>
                  <a:off x="647393" y="3429004"/>
                  <a:ext cx="876607" cy="586575"/>
                </a:xfrm>
                <a:prstGeom prst="rect">
                  <a:avLst/>
                </a:prstGeom>
                <a:noFill/>
              </p:spPr>
            </p:pic>
            <p:pic>
              <p:nvPicPr>
                <p:cNvPr id="63" name="Picture 7" descr="\\smportal.sas.com\products\presentations\Icons\email.png"/>
                <p:cNvPicPr>
                  <a:picLocks noChangeAspect="1" noChangeArrowheads="1"/>
                </p:cNvPicPr>
                <p:nvPr/>
              </p:nvPicPr>
              <p:blipFill>
                <a:blip r:embed="rId5">
                  <a:duotone>
                    <a:prstClr val="black"/>
                    <a:srgbClr val="FFFF00">
                      <a:tint val="45000"/>
                      <a:satMod val="400000"/>
                    </a:srgbClr>
                  </a:duotone>
                  <a:extLst>
                    <a:ext uri="{28A0092B-C50C-407E-A947-70E740481C1C}">
                      <a14:useLocalDpi xmlns:a14="http://schemas.microsoft.com/office/drawing/2010/main" val="0"/>
                    </a:ext>
                  </a:extLst>
                </a:blip>
                <a:stretch>
                  <a:fillRect/>
                </a:stretch>
              </p:blipFill>
              <p:spPr bwMode="auto">
                <a:xfrm>
                  <a:off x="590397" y="3669124"/>
                  <a:ext cx="876607" cy="586576"/>
                </a:xfrm>
                <a:prstGeom prst="rect">
                  <a:avLst/>
                </a:prstGeom>
                <a:noFill/>
              </p:spPr>
            </p:pic>
            <p:pic>
              <p:nvPicPr>
                <p:cNvPr id="64" name="Picture 7" descr="\\smportal.sas.com\products\presentations\Icons\email.png"/>
                <p:cNvPicPr>
                  <a:picLocks noChangeAspect="1" noChangeArrowheads="1"/>
                </p:cNvPicPr>
                <p:nvPr/>
              </p:nvPicPr>
              <p:blipFill>
                <a:blip r:embed="rId5">
                  <a:duotone>
                    <a:prstClr val="black"/>
                    <a:srgbClr val="FFFF00">
                      <a:tint val="45000"/>
                      <a:satMod val="400000"/>
                    </a:srgbClr>
                  </a:duotone>
                  <a:extLst>
                    <a:ext uri="{28A0092B-C50C-407E-A947-70E740481C1C}">
                      <a14:useLocalDpi xmlns:a14="http://schemas.microsoft.com/office/drawing/2010/main" val="0"/>
                    </a:ext>
                  </a:extLst>
                </a:blip>
                <a:stretch>
                  <a:fillRect/>
                </a:stretch>
              </p:blipFill>
              <p:spPr bwMode="auto">
                <a:xfrm>
                  <a:off x="533400" y="3909237"/>
                  <a:ext cx="876607" cy="586576"/>
                </a:xfrm>
                <a:prstGeom prst="rect">
                  <a:avLst/>
                </a:prstGeom>
                <a:noFill/>
              </p:spPr>
            </p:pic>
          </p:grpSp>
          <p:grpSp>
            <p:nvGrpSpPr>
              <p:cNvPr id="57" name="Group 23"/>
              <p:cNvGrpSpPr/>
              <p:nvPr/>
            </p:nvGrpSpPr>
            <p:grpSpPr>
              <a:xfrm>
                <a:off x="1200459" y="1793716"/>
                <a:ext cx="352242" cy="299534"/>
                <a:chOff x="533400" y="4952988"/>
                <a:chExt cx="838200" cy="990599"/>
              </a:xfrm>
            </p:grpSpPr>
            <p:pic>
              <p:nvPicPr>
                <p:cNvPr id="59" name="Picture 4" descr="\\smportal.sas.com\products\presentations\Icons\character_prototype.png"/>
                <p:cNvPicPr>
                  <a:picLocks noChangeAspect="1" noChangeArrowheads="1"/>
                </p:cNvPicPr>
                <p:nvPr/>
              </p:nvPicPr>
              <p:blipFill>
                <a:blip r:embed="rId6">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bwMode="auto">
                <a:xfrm>
                  <a:off x="761999" y="4952988"/>
                  <a:ext cx="609601" cy="829266"/>
                </a:xfrm>
                <a:prstGeom prst="rect">
                  <a:avLst/>
                </a:prstGeom>
                <a:noFill/>
              </p:spPr>
            </p:pic>
            <p:pic>
              <p:nvPicPr>
                <p:cNvPr id="60" name="Picture 4" descr="\\smportal.sas.com\products\presentations\Icons\character_prototype.png"/>
                <p:cNvPicPr>
                  <a:picLocks noChangeAspect="1" noChangeArrowheads="1"/>
                </p:cNvPicPr>
                <p:nvPr/>
              </p:nvPicPr>
              <p:blipFill>
                <a:blip r:embed="rId6">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bwMode="auto">
                <a:xfrm>
                  <a:off x="647701" y="5033651"/>
                  <a:ext cx="609601" cy="829263"/>
                </a:xfrm>
                <a:prstGeom prst="rect">
                  <a:avLst/>
                </a:prstGeom>
                <a:noFill/>
              </p:spPr>
            </p:pic>
            <p:pic>
              <p:nvPicPr>
                <p:cNvPr id="61" name="Picture 4" descr="\\smportal.sas.com\products\presentations\Icons\character_prototype.png"/>
                <p:cNvPicPr>
                  <a:picLocks noChangeAspect="1" noChangeArrowheads="1"/>
                </p:cNvPicPr>
                <p:nvPr/>
              </p:nvPicPr>
              <p:blipFill>
                <a:blip r:embed="rId6">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bwMode="auto">
                <a:xfrm>
                  <a:off x="533400" y="5114324"/>
                  <a:ext cx="609601" cy="829263"/>
                </a:xfrm>
                <a:prstGeom prst="rect">
                  <a:avLst/>
                </a:prstGeom>
                <a:noFill/>
              </p:spPr>
            </p:pic>
          </p:grpSp>
          <p:pic>
            <p:nvPicPr>
              <p:cNvPr id="58" name="Picture 39"/>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220898" y="1793716"/>
                <a:ext cx="318126" cy="306730"/>
              </a:xfrm>
              <a:prstGeom prst="roundRect">
                <a:avLst/>
              </a:prstGeom>
            </p:spPr>
            <p:style>
              <a:lnRef idx="3">
                <a:schemeClr val="lt1"/>
              </a:lnRef>
              <a:fillRef idx="1">
                <a:schemeClr val="accent4"/>
              </a:fillRef>
              <a:effectRef idx="1">
                <a:schemeClr val="accent4"/>
              </a:effectRef>
              <a:fontRef idx="minor">
                <a:schemeClr val="lt1"/>
              </a:fontRef>
            </p:style>
          </p:pic>
        </p:grpSp>
        <p:grpSp>
          <p:nvGrpSpPr>
            <p:cNvPr id="34" name="组合 102"/>
            <p:cNvGrpSpPr/>
            <p:nvPr/>
          </p:nvGrpSpPr>
          <p:grpSpPr>
            <a:xfrm>
              <a:off x="2267659" y="1112097"/>
              <a:ext cx="6408797" cy="2342195"/>
              <a:chOff x="1691685" y="2238183"/>
              <a:chExt cx="7120885" cy="2602439"/>
            </a:xfrm>
          </p:grpSpPr>
          <p:sp>
            <p:nvSpPr>
              <p:cNvPr id="36" name="Rounded Rectangle 58"/>
              <p:cNvSpPr>
                <a:spLocks noChangeAspect="1"/>
              </p:cNvSpPr>
              <p:nvPr/>
            </p:nvSpPr>
            <p:spPr bwMode="auto">
              <a:xfrm>
                <a:off x="1691685" y="2238183"/>
                <a:ext cx="7056779" cy="2602439"/>
              </a:xfrm>
              <a:prstGeom prst="roundRect">
                <a:avLst>
                  <a:gd name="adj" fmla="val 12415"/>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none" lIns="91418" tIns="45709" rIns="91418" bIns="45709" numCol="1" rtlCol="0" anchor="b" anchorCtr="0" compatLnSpc="1">
                <a:prstTxWarp prst="textNoShape">
                  <a:avLst/>
                </a:prstTxWarp>
                <a:noAutofit/>
              </a:bodyP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defTabSz="914186" fontAlgn="base">
                  <a:spcBef>
                    <a:spcPct val="50000"/>
                  </a:spcBef>
                  <a:spcAft>
                    <a:spcPct val="17000"/>
                  </a:spcAft>
                  <a:buClr>
                    <a:schemeClr val="tx1"/>
                  </a:buClr>
                </a:pPr>
                <a:endParaRPr kumimoji="0" lang="en-US" i="1" u="none" strike="noStrike" cap="none" normalizeH="0" baseline="0" smtClean="0">
                  <a:ln>
                    <a:noFill/>
                  </a:ln>
                  <a:solidFill>
                    <a:schemeClr val="bg1">
                      <a:lumMod val="50000"/>
                    </a:schemeClr>
                  </a:solidFill>
                  <a:latin typeface="微软雅黑" panose="020b0503020204020204" pitchFamily="34" charset="-122"/>
                  <a:ea typeface="微软雅黑" panose="020b0503020204020204" pitchFamily="34" charset="-122"/>
                </a:endParaRPr>
              </a:p>
            </p:txBody>
          </p:sp>
          <p:sp>
            <p:nvSpPr>
              <p:cNvPr id="37" name="Rectangle 3"/>
              <p:cNvSpPr>
                <a:spLocks noChangeAspect="1"/>
              </p:cNvSpPr>
              <p:nvPr/>
            </p:nvSpPr>
            <p:spPr bwMode="auto">
              <a:xfrm>
                <a:off x="2300513" y="4440955"/>
                <a:ext cx="1066996" cy="288000"/>
              </a:xfrm>
              <a:prstGeom prst="rect">
                <a:avLst/>
              </a:prstGeom>
              <a:gradFill flip="none" rotWithShape="1">
                <a:gsLst>
                  <a:gs pos="0">
                    <a:schemeClr val="accent1">
                      <a:lumMod val="75000"/>
                    </a:schemeClr>
                  </a:gs>
                  <a:gs pos="100000">
                    <a:schemeClr val="accent1">
                      <a:tint val="23500"/>
                      <a:satMod val="160000"/>
                      <a:alpha val="0"/>
                    </a:schemeClr>
                  </a:gs>
                </a:gsLst>
                <a:lin ang="16200000" scaled="1"/>
              </a:gradFill>
              <a:ln w="1270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non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86" fontAlgn="base">
                  <a:spcBef>
                    <a:spcPct val="50000"/>
                  </a:spcBef>
                  <a:spcAft>
                    <a:spcPct val="17000"/>
                  </a:spcAft>
                  <a:buClr>
                    <a:schemeClr val="tx1"/>
                  </a:buClr>
                </a:pPr>
                <a:r>
                  <a:rPr lang="zh-CN" altLang="en-US" sz="1200" b="1">
                    <a:solidFill>
                      <a:schemeClr val="bg1"/>
                    </a:solidFill>
                    <a:latin typeface="微软雅黑" panose="020b0503020204020204" pitchFamily="34" charset="-122"/>
                    <a:ea typeface="微软雅黑" panose="020b0503020204020204" pitchFamily="34" charset="-122"/>
                    <a:cs typeface="Calibri" pitchFamily="34" charset="0"/>
                  </a:rPr>
                  <a:t>采集</a:t>
                </a:r>
                <a:endParaRPr lang="en-US" sz="1200" b="1">
                  <a:solidFill>
                    <a:schemeClr val="bg1"/>
                  </a:solidFill>
                  <a:latin typeface="微软雅黑" panose="020b0503020204020204" pitchFamily="34" charset="-122"/>
                  <a:ea typeface="微软雅黑" panose="020b0503020204020204" pitchFamily="34" charset="-122"/>
                  <a:cs typeface="Calibri" pitchFamily="34" charset="0"/>
                </a:endParaRPr>
              </a:p>
            </p:txBody>
          </p:sp>
          <p:sp>
            <p:nvSpPr>
              <p:cNvPr id="38" name="Rectangle 4"/>
              <p:cNvSpPr>
                <a:spLocks noChangeAspect="1"/>
              </p:cNvSpPr>
              <p:nvPr/>
            </p:nvSpPr>
            <p:spPr bwMode="auto">
              <a:xfrm>
                <a:off x="4139952" y="4440955"/>
                <a:ext cx="2340402" cy="288000"/>
              </a:xfrm>
              <a:prstGeom prst="rect">
                <a:avLst/>
              </a:prstGeom>
              <a:gradFill flip="none" rotWithShape="1">
                <a:gsLst>
                  <a:gs pos="0">
                    <a:schemeClr val="accent1">
                      <a:lumMod val="75000"/>
                    </a:schemeClr>
                  </a:gs>
                  <a:gs pos="100000">
                    <a:schemeClr val="accent1">
                      <a:tint val="23500"/>
                      <a:satMod val="160000"/>
                      <a:alpha val="0"/>
                    </a:schemeClr>
                  </a:gs>
                </a:gsLst>
                <a:lin ang="16200000" scaled="1"/>
              </a:gradFill>
              <a:ln w="1270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non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86" fontAlgn="base">
                  <a:spcBef>
                    <a:spcPct val="50000"/>
                  </a:spcBef>
                  <a:spcAft>
                    <a:spcPct val="17000"/>
                  </a:spcAft>
                  <a:buClr>
                    <a:schemeClr val="tx1"/>
                  </a:buClr>
                </a:pPr>
                <a:r>
                  <a:rPr lang="zh-CN" altLang="en-US" sz="12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Calibri" pitchFamily="34" charset="0"/>
                  </a:rPr>
                  <a:t>分析</a:t>
                </a:r>
                <a:endParaRPr lang="en-US" sz="12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Calibri" pitchFamily="34" charset="0"/>
                </a:endParaRPr>
              </a:p>
            </p:txBody>
          </p:sp>
          <p:sp>
            <p:nvSpPr>
              <p:cNvPr id="39" name="Rectangle 5"/>
              <p:cNvSpPr>
                <a:spLocks noChangeAspect="1"/>
              </p:cNvSpPr>
              <p:nvPr/>
            </p:nvSpPr>
            <p:spPr bwMode="auto">
              <a:xfrm>
                <a:off x="7229544" y="4440955"/>
                <a:ext cx="1064850" cy="288000"/>
              </a:xfrm>
              <a:prstGeom prst="rect">
                <a:avLst/>
              </a:prstGeom>
              <a:gradFill flip="none" rotWithShape="1">
                <a:gsLst>
                  <a:gs pos="0">
                    <a:schemeClr val="accent1">
                      <a:lumMod val="75000"/>
                    </a:schemeClr>
                  </a:gs>
                  <a:gs pos="100000">
                    <a:schemeClr val="accent1">
                      <a:tint val="23500"/>
                      <a:satMod val="160000"/>
                      <a:alpha val="0"/>
                    </a:schemeClr>
                  </a:gs>
                </a:gsLst>
                <a:lin ang="16200000" scaled="1"/>
              </a:gradFill>
              <a:ln w="12700" cap="flat" cmpd="sng" algn="ctr">
                <a:noFill/>
                <a:prstDash val="solid"/>
                <a:round/>
                <a:headEnd type="none" w="med" len="med"/>
                <a:tailEnd type="none" w="med" len="med"/>
              </a:ln>
              <a:effectLst>
                <a:outerShdw blurRad="50800" dist="38100" dir="2700000" algn="tl" rotWithShape="0">
                  <a:prstClr val="black">
                    <a:alpha val="40000"/>
                  </a:prstClr>
                </a:outerShdw>
              </a:effectLst>
            </p:spPr>
            <p:txBody>
              <a:bodyPr vert="horz" wrap="non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914186" fontAlgn="base">
                  <a:spcBef>
                    <a:spcPct val="50000"/>
                  </a:spcBef>
                  <a:spcAft>
                    <a:spcPct val="17000"/>
                  </a:spcAft>
                  <a:buClr>
                    <a:schemeClr val="tx1"/>
                  </a:buClr>
                </a:pPr>
                <a:r>
                  <a:rPr lang="zh-CN" altLang="en-US" sz="12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Calibri" pitchFamily="34" charset="0"/>
                  </a:rPr>
                  <a:t>输出</a:t>
                </a:r>
                <a:endParaRPr lang="en-US" sz="12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Calibri" pitchFamily="34" charset="0"/>
                </a:endParaRPr>
              </a:p>
            </p:txBody>
          </p:sp>
          <p:sp>
            <p:nvSpPr>
              <p:cNvPr id="40" name="Right Arrow 66"/>
              <p:cNvSpPr>
                <a:spLocks noChangeAspect="1"/>
              </p:cNvSpPr>
              <p:nvPr/>
            </p:nvSpPr>
            <p:spPr bwMode="auto">
              <a:xfrm>
                <a:off x="3547167" y="2940187"/>
                <a:ext cx="469800" cy="972489"/>
              </a:xfrm>
              <a:prstGeom prst="rightArrow">
                <a:avLst/>
              </a:prstGeom>
              <a:solidFill>
                <a:schemeClr val="accent2">
                  <a:alpha val="37000"/>
                </a:schemeClr>
              </a:solidFill>
              <a:ln>
                <a:headEnd type="none" w="med" len="med"/>
                <a:tailEnd type="none" w="med" len="med"/>
              </a:ln>
            </p:spPr>
            <p:style>
              <a:lnRef idx="3">
                <a:schemeClr val="lt1"/>
              </a:lnRef>
              <a:fillRef idx="1">
                <a:schemeClr val="accent2"/>
              </a:fillRef>
              <a:effectRef idx="1">
                <a:schemeClr val="accent2"/>
              </a:effectRef>
              <a:fontRef idx="minor">
                <a:schemeClr val="lt1"/>
              </a:fontRef>
            </p:style>
            <p:txBody>
              <a:bodyPr vert="horz" wrap="non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defTabSz="914186" fontAlgn="base">
                  <a:buClr>
                    <a:schemeClr val="tx1"/>
                  </a:buClr>
                </a:pPr>
                <a:r>
                  <a:rPr lang="en-US" sz="700" b="1">
                    <a:solidFill>
                      <a:schemeClr val="bg1"/>
                    </a:solidFill>
                    <a:latin typeface="微软雅黑" panose="020b0503020204020204" pitchFamily="34" charset="-122"/>
                    <a:ea typeface="微软雅黑" panose="020b0503020204020204" pitchFamily="34" charset="-122"/>
                    <a:cs typeface="Calibri" pitchFamily="34" charset="0"/>
                  </a:rPr>
                  <a:t>TXT</a:t>
                </a:r>
              </a:p>
              <a:p>
                <a:pPr algn="ctr" defTabSz="914186" fontAlgn="base">
                  <a:buClr>
                    <a:schemeClr val="tx1"/>
                  </a:buClr>
                </a:pPr>
                <a:r>
                  <a:rPr lang="en-US" sz="700" b="1">
                    <a:solidFill>
                      <a:schemeClr val="bg1"/>
                    </a:solidFill>
                    <a:latin typeface="微软雅黑" panose="020b0503020204020204" pitchFamily="34" charset="-122"/>
                    <a:ea typeface="微软雅黑" panose="020b0503020204020204" pitchFamily="34" charset="-122"/>
                    <a:cs typeface="Calibri" pitchFamily="34" charset="0"/>
                  </a:rPr>
                  <a:t>XML</a:t>
                </a:r>
              </a:p>
              <a:p>
                <a:pPr algn="ctr" defTabSz="914186" fontAlgn="base">
                  <a:buClr>
                    <a:schemeClr val="tx1"/>
                  </a:buClr>
                </a:pPr>
                <a:r>
                  <a:rPr lang="en-US" sz="700" b="1">
                    <a:solidFill>
                      <a:schemeClr val="bg1"/>
                    </a:solidFill>
                    <a:latin typeface="微软雅黑" panose="020b0503020204020204" pitchFamily="34" charset="-122"/>
                    <a:ea typeface="微软雅黑" panose="020b0503020204020204" pitchFamily="34" charset="-122"/>
                    <a:cs typeface="Calibri" pitchFamily="34" charset="0"/>
                  </a:rPr>
                  <a:t>CSV</a:t>
                </a:r>
              </a:p>
            </p:txBody>
          </p:sp>
          <p:sp>
            <p:nvSpPr>
              <p:cNvPr id="41" name="Right Arrow 67"/>
              <p:cNvSpPr>
                <a:spLocks noChangeAspect="1"/>
              </p:cNvSpPr>
              <p:nvPr/>
            </p:nvSpPr>
            <p:spPr bwMode="auto">
              <a:xfrm>
                <a:off x="1805376" y="2888143"/>
                <a:ext cx="427014" cy="972489"/>
              </a:xfrm>
              <a:prstGeom prst="rightArrow">
                <a:avLst/>
              </a:prstGeom>
              <a:solidFill>
                <a:schemeClr val="accent2">
                  <a:alpha val="37000"/>
                </a:schemeClr>
              </a:solidFill>
              <a:ln>
                <a:headEnd type="none" w="med" len="med"/>
                <a:tailEnd type="none" w="med" len="med"/>
              </a:ln>
            </p:spPr>
            <p:style>
              <a:lnRef idx="3">
                <a:schemeClr val="lt1"/>
              </a:lnRef>
              <a:fillRef idx="1">
                <a:schemeClr val="accent2"/>
              </a:fillRef>
              <a:effectRef idx="1">
                <a:schemeClr val="accent2"/>
              </a:effectRef>
              <a:fontRef idx="minor">
                <a:schemeClr val="lt1"/>
              </a:fontRef>
            </p:style>
            <p:txBody>
              <a:bodyPr vert="horz" wrap="non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defTabSz="914186" fontAlgn="base">
                  <a:buClr>
                    <a:schemeClr val="tx1"/>
                  </a:buClr>
                </a:pPr>
                <a:r>
                  <a:rPr lang="en-US" altLang="zh-CN" sz="700">
                    <a:solidFill>
                      <a:schemeClr val="bg1"/>
                    </a:solidFill>
                    <a:latin typeface="微软雅黑" panose="020b0503020204020204" pitchFamily="34" charset="-122"/>
                    <a:ea typeface="微软雅黑" panose="020b0503020204020204" pitchFamily="34" charset="-122"/>
                    <a:cs typeface="Calibri" pitchFamily="34" charset="0"/>
                  </a:rPr>
                  <a:t>HTML</a:t>
                </a:r>
              </a:p>
              <a:p>
                <a:pPr algn="ctr" defTabSz="914186" fontAlgn="base">
                  <a:buClr>
                    <a:schemeClr val="tx1"/>
                  </a:buClr>
                </a:pPr>
                <a:r>
                  <a:rPr lang="en-US" altLang="zh-CN" sz="700">
                    <a:solidFill>
                      <a:schemeClr val="bg1"/>
                    </a:solidFill>
                    <a:latin typeface="微软雅黑" panose="020b0503020204020204" pitchFamily="34" charset="-122"/>
                    <a:ea typeface="微软雅黑" panose="020b0503020204020204" pitchFamily="34" charset="-122"/>
                    <a:cs typeface="Calibri" pitchFamily="34" charset="0"/>
                  </a:rPr>
                  <a:t>XML</a:t>
                </a:r>
              </a:p>
              <a:p>
                <a:pPr algn="ctr" defTabSz="914186" fontAlgn="base">
                  <a:buClr>
                    <a:schemeClr val="tx1"/>
                  </a:buClr>
                </a:pPr>
                <a:r>
                  <a:rPr lang="en-US" altLang="zh-CN" sz="700">
                    <a:solidFill>
                      <a:schemeClr val="bg1"/>
                    </a:solidFill>
                    <a:latin typeface="微软雅黑" panose="020b0503020204020204" pitchFamily="34" charset="-122"/>
                    <a:ea typeface="微软雅黑" panose="020b0503020204020204" pitchFamily="34" charset="-122"/>
                    <a:cs typeface="Calibri" pitchFamily="34" charset="0"/>
                  </a:rPr>
                  <a:t>DOC</a:t>
                </a:r>
              </a:p>
              <a:p>
                <a:pPr algn="ctr" defTabSz="914186" fontAlgn="base">
                  <a:buClr>
                    <a:schemeClr val="tx1"/>
                  </a:buClr>
                </a:pPr>
                <a:r>
                  <a:rPr lang="en-US" altLang="zh-CN" sz="700">
                    <a:solidFill>
                      <a:schemeClr val="bg1"/>
                    </a:solidFill>
                    <a:latin typeface="微软雅黑" panose="020b0503020204020204" pitchFamily="34" charset="-122"/>
                    <a:ea typeface="微软雅黑" panose="020b0503020204020204" pitchFamily="34" charset="-122"/>
                    <a:cs typeface="Calibri" pitchFamily="34" charset="0"/>
                  </a:rPr>
                  <a:t>PDF</a:t>
                </a:r>
              </a:p>
              <a:p>
                <a:pPr algn="ctr" defTabSz="914186" fontAlgn="base">
                  <a:buClr>
                    <a:schemeClr val="tx1"/>
                  </a:buClr>
                </a:pPr>
                <a:r>
                  <a:rPr lang="en-US" altLang="zh-CN" sz="700">
                    <a:solidFill>
                      <a:schemeClr val="bg1"/>
                    </a:solidFill>
                    <a:latin typeface="微软雅黑" panose="020b0503020204020204" pitchFamily="34" charset="-122"/>
                    <a:ea typeface="微软雅黑" panose="020b0503020204020204" pitchFamily="34" charset="-122"/>
                    <a:cs typeface="Calibri" pitchFamily="34" charset="0"/>
                  </a:rPr>
                  <a:t>……</a:t>
                </a:r>
                <a:endParaRPr lang="en-US" sz="700">
                  <a:solidFill>
                    <a:schemeClr val="bg1"/>
                  </a:solidFill>
                  <a:latin typeface="微软雅黑" panose="020b0503020204020204" pitchFamily="34" charset="-122"/>
                  <a:ea typeface="微软雅黑" panose="020b0503020204020204" pitchFamily="34" charset="-122"/>
                  <a:cs typeface="Calibri" pitchFamily="34" charset="0"/>
                </a:endParaRPr>
              </a:p>
            </p:txBody>
          </p:sp>
          <p:sp>
            <p:nvSpPr>
              <p:cNvPr id="42" name="Right Arrow 68"/>
              <p:cNvSpPr>
                <a:spLocks noChangeAspect="1"/>
              </p:cNvSpPr>
              <p:nvPr/>
            </p:nvSpPr>
            <p:spPr bwMode="auto">
              <a:xfrm>
                <a:off x="6664785" y="2928898"/>
                <a:ext cx="469800" cy="972489"/>
              </a:xfrm>
              <a:prstGeom prst="rightArrow">
                <a:avLst/>
              </a:prstGeom>
              <a:solidFill>
                <a:schemeClr val="accent2">
                  <a:alpha val="37000"/>
                </a:schemeClr>
              </a:solidFill>
              <a:ln>
                <a:headEnd type="none" w="med" len="med"/>
                <a:tailEnd type="none" w="med" len="med"/>
              </a:ln>
            </p:spPr>
            <p:style>
              <a:lnRef idx="3">
                <a:schemeClr val="lt1"/>
              </a:lnRef>
              <a:fillRef idx="1">
                <a:schemeClr val="accent2"/>
              </a:fillRef>
              <a:effectRef idx="1">
                <a:schemeClr val="accent2"/>
              </a:effectRef>
              <a:fontRef idx="minor">
                <a:schemeClr val="lt1"/>
              </a:fontRef>
            </p:style>
            <p:txBody>
              <a:bodyPr vert="horz" wrap="non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defTabSz="914186" fontAlgn="base">
                  <a:spcBef>
                    <a:spcPct val="50000"/>
                  </a:spcBef>
                  <a:spcAft>
                    <a:spcPct val="17000"/>
                  </a:spcAft>
                  <a:buClr>
                    <a:schemeClr val="tx1"/>
                  </a:buClr>
                </a:pPr>
                <a:endParaRPr lang="en-US" sz="1400">
                  <a:solidFill>
                    <a:srgbClr val="292929"/>
                  </a:solidFill>
                  <a:latin typeface="微软雅黑" panose="020b0503020204020204" pitchFamily="34" charset="-122"/>
                  <a:ea typeface="微软雅黑" panose="020b0503020204020204" pitchFamily="34" charset="-122"/>
                  <a:cs typeface="Calibri" pitchFamily="34" charset="0"/>
                </a:endParaRPr>
              </a:p>
            </p:txBody>
          </p:sp>
          <p:sp>
            <p:nvSpPr>
              <p:cNvPr id="43" name="Rounded Rectangle 69"/>
              <p:cNvSpPr>
                <a:spLocks noChangeAspect="1"/>
              </p:cNvSpPr>
              <p:nvPr/>
            </p:nvSpPr>
            <p:spPr bwMode="auto">
              <a:xfrm>
                <a:off x="2302659" y="2531392"/>
                <a:ext cx="1064850" cy="713502"/>
              </a:xfrm>
              <a:prstGeom prst="roundRect">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buClr>
                    <a:schemeClr val="tx1"/>
                  </a:buClr>
                </a:pPr>
                <a:r>
                  <a:rPr lang="zh-CN" altLang="en-US" sz="800" b="1">
                    <a:solidFill>
                      <a:schemeClr val="bg1"/>
                    </a:solidFill>
                    <a:latin typeface="微软雅黑" panose="020b0503020204020204" pitchFamily="34" charset="-122"/>
                    <a:ea typeface="微软雅黑" panose="020b0503020204020204" pitchFamily="34" charset="-122"/>
                    <a:cs typeface="Calibri" pitchFamily="34" charset="0"/>
                  </a:rPr>
                  <a:t>爬虫</a:t>
                </a:r>
                <a:endParaRPr lang="en-US" altLang="zh-CN" sz="800" b="1">
                  <a:solidFill>
                    <a:schemeClr val="bg1"/>
                  </a:solidFill>
                  <a:latin typeface="微软雅黑" panose="020b0503020204020204" pitchFamily="34" charset="-122"/>
                  <a:ea typeface="微软雅黑" panose="020b0503020204020204" pitchFamily="34" charset="-122"/>
                  <a:cs typeface="Calibri" pitchFamily="34" charset="0"/>
                </a:endParaRPr>
              </a:p>
              <a:p>
                <a:pPr algn="ctr">
                  <a:buClr>
                    <a:schemeClr val="tx1"/>
                  </a:buClr>
                </a:pPr>
                <a:r>
                  <a:rPr lang="en-US" sz="800" b="1">
                    <a:solidFill>
                      <a:schemeClr val="bg1"/>
                    </a:solidFill>
                    <a:latin typeface="微软雅黑" panose="020b0503020204020204" pitchFamily="34" charset="-122"/>
                    <a:ea typeface="微软雅黑" panose="020b0503020204020204" pitchFamily="34" charset="-122"/>
                    <a:cs typeface="Calibri" pitchFamily="34" charset="0"/>
                  </a:rPr>
                  <a:t>Web Crawler</a:t>
                </a:r>
              </a:p>
              <a:p>
                <a:pPr algn="ctr">
                  <a:buClr>
                    <a:schemeClr val="tx1"/>
                  </a:buClr>
                </a:pPr>
                <a:r>
                  <a:rPr lang="en-US" sz="800" b="1">
                    <a:solidFill>
                      <a:schemeClr val="bg1"/>
                    </a:solidFill>
                    <a:latin typeface="微软雅黑" panose="020b0503020204020204" pitchFamily="34" charset="-122"/>
                    <a:ea typeface="微软雅黑" panose="020b0503020204020204" pitchFamily="34" charset="-122"/>
                    <a:cs typeface="Calibri" pitchFamily="34" charset="0"/>
                  </a:rPr>
                  <a:t>File Crawler</a:t>
                </a:r>
              </a:p>
            </p:txBody>
          </p:sp>
          <p:sp>
            <p:nvSpPr>
              <p:cNvPr id="44" name="Rounded Rectangle 70"/>
              <p:cNvSpPr>
                <a:spLocks noChangeAspect="1"/>
              </p:cNvSpPr>
              <p:nvPr/>
            </p:nvSpPr>
            <p:spPr bwMode="auto">
              <a:xfrm>
                <a:off x="2300513" y="3359249"/>
                <a:ext cx="1064850" cy="713502"/>
              </a:xfrm>
              <a:prstGeom prst="roundRect">
                <a:avLst/>
              </a:prstGeom>
              <a:solidFill>
                <a:srgbClr val="C00000">
                  <a:alpha val="50000"/>
                </a:srgbClr>
              </a:solidFill>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spcBef>
                    <a:spcPct val="50000"/>
                  </a:spcBef>
                  <a:spcAft>
                    <a:spcPct val="17000"/>
                  </a:spcAft>
                  <a:buClr>
                    <a:schemeClr val="tx1"/>
                  </a:buClr>
                  <a:buFont typeface="Wingdings" pitchFamily="2" charset="2"/>
                  <a:buNone/>
                </a:pPr>
                <a:r>
                  <a:rPr lang="zh-CN" altLang="en-US" sz="800" b="1">
                    <a:solidFill>
                      <a:schemeClr val="bg1"/>
                    </a:solidFill>
                    <a:latin typeface="微软雅黑" panose="020b0503020204020204" pitchFamily="34" charset="-122"/>
                    <a:ea typeface="微软雅黑" panose="020b0503020204020204" pitchFamily="34" charset="-122"/>
                    <a:cs typeface="Calibri" pitchFamily="34" charset="0"/>
                  </a:rPr>
                  <a:t>格式转换</a:t>
                </a:r>
                <a:r>
                  <a:rPr lang="en-US" sz="800" b="1">
                    <a:solidFill>
                      <a:schemeClr val="bg1"/>
                    </a:solidFill>
                    <a:latin typeface="微软雅黑" panose="020b0503020204020204" pitchFamily="34" charset="-122"/>
                    <a:ea typeface="微软雅黑" panose="020b0503020204020204" pitchFamily="34" charset="-122"/>
                    <a:cs typeface="Calibri" pitchFamily="34" charset="0"/>
                  </a:rPr>
                  <a:t>(stream </a:t>
                </a:r>
                <a:r>
                  <a:rPr lang="en-US" altLang="zh-CN" sz="800" b="1">
                    <a:solidFill>
                      <a:schemeClr val="bg1"/>
                    </a:solidFill>
                    <a:latin typeface="微软雅黑" panose="020b0503020204020204" pitchFamily="34" charset="-122"/>
                    <a:ea typeface="微软雅黑" panose="020b0503020204020204" pitchFamily="34" charset="-122"/>
                    <a:cs typeface="Calibri" pitchFamily="34" charset="0"/>
                  </a:rPr>
                  <a:t>/</a:t>
                </a:r>
                <a:r>
                  <a:rPr lang="en-US" sz="800" b="1">
                    <a:solidFill>
                      <a:schemeClr val="bg1"/>
                    </a:solidFill>
                    <a:latin typeface="微软雅黑" panose="020b0503020204020204" pitchFamily="34" charset="-122"/>
                    <a:ea typeface="微软雅黑" panose="020b0503020204020204" pitchFamily="34" charset="-122"/>
                    <a:cs typeface="Calibri" pitchFamily="34" charset="0"/>
                  </a:rPr>
                  <a:t> </a:t>
                </a:r>
                <a:r>
                  <a:rPr lang="en-US" altLang="zh-CN" sz="800" b="1">
                    <a:solidFill>
                      <a:schemeClr val="bg1"/>
                    </a:solidFill>
                    <a:latin typeface="微软雅黑" panose="020b0503020204020204" pitchFamily="34" charset="-122"/>
                    <a:ea typeface="微软雅黑" panose="020b0503020204020204" pitchFamily="34" charset="-122"/>
                    <a:cs typeface="Calibri" pitchFamily="34" charset="0"/>
                  </a:rPr>
                  <a:t>voice recognition</a:t>
                </a:r>
                <a:r>
                  <a:rPr lang="en-US" sz="800" b="1">
                    <a:solidFill>
                      <a:schemeClr val="bg1"/>
                    </a:solidFill>
                    <a:latin typeface="微软雅黑" panose="020b0503020204020204" pitchFamily="34" charset="-122"/>
                    <a:ea typeface="微软雅黑" panose="020b0503020204020204" pitchFamily="34" charset="-122"/>
                    <a:cs typeface="Calibri" pitchFamily="34" charset="0"/>
                  </a:rPr>
                  <a:t>)</a:t>
                </a:r>
              </a:p>
            </p:txBody>
          </p:sp>
          <p:sp>
            <p:nvSpPr>
              <p:cNvPr id="45" name="Rounded Rectangle 71"/>
              <p:cNvSpPr>
                <a:spLocks noChangeAspect="1"/>
              </p:cNvSpPr>
              <p:nvPr/>
            </p:nvSpPr>
            <p:spPr bwMode="auto">
              <a:xfrm>
                <a:off x="4139952" y="2432473"/>
                <a:ext cx="1031194" cy="846836"/>
              </a:xfrm>
              <a:prstGeom prst="roundRect">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defTabSz="914186" fontAlgn="base">
                  <a:buClr>
                    <a:schemeClr val="tx1"/>
                  </a:buClr>
                </a:pPr>
                <a:r>
                  <a:rPr lang="en-US" sz="700" b="1">
                    <a:solidFill>
                      <a:schemeClr val="bg1"/>
                    </a:solidFill>
                    <a:latin typeface="微软雅黑" panose="020b0503020204020204" pitchFamily="34" charset="-122"/>
                    <a:ea typeface="微软雅黑" panose="020b0503020204020204" pitchFamily="34" charset="-122"/>
                    <a:cs typeface="Calibri" pitchFamily="34" charset="0"/>
                  </a:rPr>
                  <a:t>(1)</a:t>
                </a: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数据清洗</a:t>
                </a:r>
                <a:r>
                  <a:rPr lang="en-US" altLang="zh-CN" sz="700" b="1">
                    <a:solidFill>
                      <a:schemeClr val="bg1"/>
                    </a:solidFill>
                    <a:latin typeface="微软雅黑" panose="020b0503020204020204" pitchFamily="34" charset="-122"/>
                    <a:ea typeface="微软雅黑" panose="020b0503020204020204" pitchFamily="34" charset="-122"/>
                    <a:cs typeface="Calibri" pitchFamily="34" charset="0"/>
                  </a:rPr>
                  <a:t>&amp;</a:t>
                </a: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分词处理</a:t>
                </a:r>
                <a:endParaRPr lang="en-US" sz="700" b="1">
                  <a:solidFill>
                    <a:schemeClr val="bg1"/>
                  </a:solidFill>
                  <a:latin typeface="微软雅黑" panose="020b0503020204020204" pitchFamily="34" charset="-122"/>
                  <a:ea typeface="微软雅黑" panose="020b0503020204020204" pitchFamily="34" charset="-122"/>
                  <a:cs typeface="Calibri" pitchFamily="34" charset="0"/>
                </a:endParaRPr>
              </a:p>
            </p:txBody>
          </p:sp>
          <p:sp>
            <p:nvSpPr>
              <p:cNvPr id="46" name="Rounded Rectangle 72"/>
              <p:cNvSpPr>
                <a:spLocks noChangeAspect="1"/>
              </p:cNvSpPr>
              <p:nvPr/>
            </p:nvSpPr>
            <p:spPr bwMode="auto">
              <a:xfrm>
                <a:off x="4140926" y="3478567"/>
                <a:ext cx="1030320" cy="845640"/>
              </a:xfrm>
              <a:prstGeom prst="roundRect">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buClr>
                    <a:schemeClr val="tx1"/>
                  </a:buClr>
                </a:pPr>
                <a:r>
                  <a:rPr lang="en-US" sz="700" b="1">
                    <a:solidFill>
                      <a:schemeClr val="bg1"/>
                    </a:solidFill>
                    <a:latin typeface="微软雅黑" panose="020b0503020204020204" pitchFamily="34" charset="-122"/>
                    <a:ea typeface="微软雅黑" panose="020b0503020204020204" pitchFamily="34" charset="-122"/>
                    <a:cs typeface="Calibri" pitchFamily="34" charset="0"/>
                  </a:rPr>
                  <a:t>(2)</a:t>
                </a: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内容分类</a:t>
                </a:r>
                <a:r>
                  <a:rPr lang="en-US" altLang="zh-CN" sz="700" b="1">
                    <a:solidFill>
                      <a:schemeClr val="bg1"/>
                    </a:solidFill>
                    <a:latin typeface="微软雅黑" panose="020b0503020204020204" pitchFamily="34" charset="-122"/>
                    <a:ea typeface="微软雅黑" panose="020b0503020204020204" pitchFamily="34" charset="-122"/>
                    <a:cs typeface="Calibri" pitchFamily="34" charset="0"/>
                  </a:rPr>
                  <a:t>&amp;</a:t>
                </a: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概念提取</a:t>
                </a:r>
                <a:endParaRPr lang="en-US" sz="700" b="1">
                  <a:solidFill>
                    <a:schemeClr val="bg1"/>
                  </a:solidFill>
                  <a:latin typeface="微软雅黑" panose="020b0503020204020204" pitchFamily="34" charset="-122"/>
                  <a:ea typeface="微软雅黑" panose="020b0503020204020204" pitchFamily="34" charset="-122"/>
                  <a:cs typeface="Calibri" pitchFamily="34" charset="0"/>
                </a:endParaRPr>
              </a:p>
            </p:txBody>
          </p:sp>
          <p:sp>
            <p:nvSpPr>
              <p:cNvPr id="47" name="Rounded Rectangle 74"/>
              <p:cNvSpPr>
                <a:spLocks noChangeAspect="1"/>
              </p:cNvSpPr>
              <p:nvPr/>
            </p:nvSpPr>
            <p:spPr bwMode="auto">
              <a:xfrm>
                <a:off x="5450034" y="2432467"/>
                <a:ext cx="1030320" cy="845640"/>
              </a:xfrm>
              <a:prstGeom prst="roundRect">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defTabSz="914186" fontAlgn="base">
                  <a:buClr>
                    <a:schemeClr val="tx1"/>
                  </a:buClr>
                </a:pPr>
                <a:r>
                  <a:rPr lang="en-US" sz="700" b="1">
                    <a:solidFill>
                      <a:schemeClr val="bg1"/>
                    </a:solidFill>
                    <a:latin typeface="微软雅黑" panose="020b0503020204020204" pitchFamily="34" charset="-122"/>
                    <a:ea typeface="微软雅黑" panose="020b0503020204020204" pitchFamily="34" charset="-122"/>
                    <a:cs typeface="Calibri" pitchFamily="34" charset="0"/>
                  </a:rPr>
                  <a:t>(3) </a:t>
                </a: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情感分析</a:t>
                </a:r>
                <a:r>
                  <a:rPr lang="en-US" altLang="zh-CN" sz="700" b="1">
                    <a:solidFill>
                      <a:schemeClr val="bg1"/>
                    </a:solidFill>
                    <a:latin typeface="微软雅黑" panose="020b0503020204020204" pitchFamily="34" charset="-122"/>
                    <a:ea typeface="微软雅黑" panose="020b0503020204020204" pitchFamily="34" charset="-122"/>
                    <a:cs typeface="Calibri" pitchFamily="34" charset="0"/>
                  </a:rPr>
                  <a:t>&amp;</a:t>
                </a: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行为分析</a:t>
                </a:r>
                <a:endParaRPr lang="en-US" sz="700" b="1">
                  <a:solidFill>
                    <a:schemeClr val="bg1"/>
                  </a:solidFill>
                  <a:latin typeface="微软雅黑" panose="020b0503020204020204" pitchFamily="34" charset="-122"/>
                  <a:ea typeface="微软雅黑" panose="020b0503020204020204" pitchFamily="34" charset="-122"/>
                  <a:cs typeface="Calibri" pitchFamily="34" charset="0"/>
                </a:endParaRPr>
              </a:p>
            </p:txBody>
          </p:sp>
          <p:sp>
            <p:nvSpPr>
              <p:cNvPr id="48" name="Rounded Rectangle 75"/>
              <p:cNvSpPr>
                <a:spLocks noChangeAspect="1"/>
              </p:cNvSpPr>
              <p:nvPr/>
            </p:nvSpPr>
            <p:spPr bwMode="auto">
              <a:xfrm>
                <a:off x="5450034" y="3478567"/>
                <a:ext cx="1030320" cy="845640"/>
              </a:xfrm>
              <a:prstGeom prst="roundRect">
                <a:avLst/>
              </a:prstGeom>
              <a:solidFill>
                <a:srgbClr val="C00000">
                  <a:alpha val="50000"/>
                </a:srgbClr>
              </a:solidFill>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spcBef>
                    <a:spcPct val="50000"/>
                  </a:spcBef>
                  <a:spcAft>
                    <a:spcPct val="17000"/>
                  </a:spcAft>
                  <a:buClr>
                    <a:schemeClr val="tx1"/>
                  </a:buClr>
                  <a:buFont typeface="Wingdings" pitchFamily="2" charset="2"/>
                  <a:buNone/>
                </a:pP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文本挖掘</a:t>
                </a:r>
                <a:endParaRPr lang="en-US" sz="700" b="1">
                  <a:solidFill>
                    <a:schemeClr val="bg1"/>
                  </a:solidFill>
                  <a:latin typeface="微软雅黑" panose="020b0503020204020204" pitchFamily="34" charset="-122"/>
                  <a:ea typeface="微软雅黑" panose="020b0503020204020204" pitchFamily="34" charset="-122"/>
                  <a:cs typeface="Calibri" pitchFamily="34" charset="0"/>
                </a:endParaRPr>
              </a:p>
            </p:txBody>
          </p:sp>
          <p:grpSp>
            <p:nvGrpSpPr>
              <p:cNvPr id="49" name="Group 24"/>
              <p:cNvGrpSpPr>
                <a:grpSpLocks noChangeAspect="1"/>
              </p:cNvGrpSpPr>
              <p:nvPr/>
            </p:nvGrpSpPr>
            <p:grpSpPr>
              <a:xfrm>
                <a:off x="4841344" y="3077752"/>
                <a:ext cx="875476" cy="668250"/>
                <a:chOff x="4788024" y="3717032"/>
                <a:chExt cx="624963" cy="432048"/>
              </a:xfrm>
              <a:solidFill>
                <a:schemeClr val="accent1">
                  <a:lumMod val="75000"/>
                  <a:alpha val="60000"/>
                </a:schemeClr>
              </a:solidFill>
            </p:grpSpPr>
            <p:sp>
              <p:nvSpPr>
                <p:cNvPr id="53" name="Curved Up Arrow 77"/>
                <p:cNvSpPr/>
                <p:nvPr/>
              </p:nvSpPr>
              <p:spPr bwMode="auto">
                <a:xfrm>
                  <a:off x="4880647" y="3950262"/>
                  <a:ext cx="532340" cy="198818"/>
                </a:xfrm>
                <a:prstGeom prst="curvedUpArrow">
                  <a:avLst>
                    <a:gd name="adj1" fmla="val 38226"/>
                    <a:gd name="adj2" fmla="val 134849"/>
                    <a:gd name="adj3" fmla="val 46408"/>
                  </a:avLst>
                </a:prstGeom>
                <a:grpFill/>
                <a:ln>
                  <a:solidFill>
                    <a:schemeClr val="tx1">
                      <a:lumMod val="95000"/>
                      <a:lumOff val="5000"/>
                      <a:alpha val="60000"/>
                    </a:schemeClr>
                  </a:solid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none" lIns="91440" tIns="45720" rIns="91440" bIns="45720"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defTabSz="914186" fontAlgn="base">
                    <a:spcBef>
                      <a:spcPct val="50000"/>
                    </a:spcBef>
                    <a:spcAft>
                      <a:spcPct val="17000"/>
                    </a:spcAft>
                    <a:buClr>
                      <a:schemeClr val="tx1"/>
                    </a:buClr>
                  </a:pPr>
                  <a:endParaRPr lang="en-GB" sz="1400">
                    <a:solidFill>
                      <a:srgbClr val="292929"/>
                    </a:solidFill>
                    <a:latin typeface="微软雅黑" panose="020b0503020204020204" pitchFamily="34" charset="-122"/>
                    <a:ea typeface="微软雅黑" panose="020b0503020204020204" pitchFamily="34" charset="-122"/>
                    <a:cs typeface="Calibri" pitchFamily="34" charset="0"/>
                  </a:endParaRPr>
                </a:p>
              </p:txBody>
            </p:sp>
            <p:sp>
              <p:nvSpPr>
                <p:cNvPr id="54" name="Curved Up Arrow 78"/>
                <p:cNvSpPr/>
                <p:nvPr/>
              </p:nvSpPr>
              <p:spPr bwMode="auto">
                <a:xfrm flipH="1" flipV="1">
                  <a:off x="4788024" y="3717032"/>
                  <a:ext cx="548058" cy="203266"/>
                </a:xfrm>
                <a:prstGeom prst="curvedUpArrow">
                  <a:avLst>
                    <a:gd name="adj1" fmla="val 38226"/>
                    <a:gd name="adj2" fmla="val 134849"/>
                    <a:gd name="adj3" fmla="val 46408"/>
                  </a:avLst>
                </a:prstGeom>
                <a:grpFill/>
                <a:ln>
                  <a:solidFill>
                    <a:schemeClr val="tx1">
                      <a:lumMod val="95000"/>
                      <a:lumOff val="5000"/>
                      <a:alpha val="60000"/>
                    </a:schemeClr>
                  </a:solidFill>
                  <a:headEnd type="none" w="med" len="med"/>
                  <a:tailEnd type="none" w="med" len="med"/>
                </a:ln>
              </p:spPr>
              <p:style>
                <a:lnRef idx="2">
                  <a:schemeClr val="accent3"/>
                </a:lnRef>
                <a:fillRef idx="1">
                  <a:schemeClr val="lt1"/>
                </a:fillRef>
                <a:effectRef idx="0">
                  <a:schemeClr val="accent3"/>
                </a:effectRef>
                <a:fontRef idx="minor">
                  <a:schemeClr val="dk1"/>
                </a:fontRef>
              </p:style>
              <p:txBody>
                <a:bodyPr vert="horz" wrap="none" lIns="91440" tIns="45720" rIns="91440" bIns="45720"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000000"/>
                      </a:solidFill>
                      <a:latin typeface="Arial"/>
                      <a:ea typeface="+mn-ea"/>
                      <a:cs typeface="+mn-cs"/>
                    </a:defRPr>
                  </a:lvl1pPr>
                  <a:lvl2pPr marL="424320" algn="l" defTabSz="848638" rtl="0" eaLnBrk="1" latinLnBrk="0" hangingPunct="1">
                    <a:defRPr sz="1700" kern="1200">
                      <a:solidFill>
                        <a:srgbClr val="000000"/>
                      </a:solidFill>
                      <a:latin typeface="Arial"/>
                      <a:ea typeface="+mn-ea"/>
                      <a:cs typeface="+mn-cs"/>
                    </a:defRPr>
                  </a:lvl2pPr>
                  <a:lvl3pPr marL="848638" algn="l" defTabSz="848638" rtl="0" eaLnBrk="1" latinLnBrk="0" hangingPunct="1">
                    <a:defRPr sz="1700" kern="1200">
                      <a:solidFill>
                        <a:srgbClr val="000000"/>
                      </a:solidFill>
                      <a:latin typeface="Arial"/>
                      <a:ea typeface="+mn-ea"/>
                      <a:cs typeface="+mn-cs"/>
                    </a:defRPr>
                  </a:lvl3pPr>
                  <a:lvl4pPr marL="1272958" algn="l" defTabSz="848638" rtl="0" eaLnBrk="1" latinLnBrk="0" hangingPunct="1">
                    <a:defRPr sz="1700" kern="1200">
                      <a:solidFill>
                        <a:srgbClr val="000000"/>
                      </a:solidFill>
                      <a:latin typeface="Arial"/>
                      <a:ea typeface="+mn-ea"/>
                      <a:cs typeface="+mn-cs"/>
                    </a:defRPr>
                  </a:lvl4pPr>
                  <a:lvl5pPr marL="1697277" algn="l" defTabSz="848638" rtl="0" eaLnBrk="1" latinLnBrk="0" hangingPunct="1">
                    <a:defRPr sz="1700" kern="1200">
                      <a:solidFill>
                        <a:srgbClr val="000000"/>
                      </a:solidFill>
                      <a:latin typeface="Arial"/>
                      <a:ea typeface="+mn-ea"/>
                      <a:cs typeface="+mn-cs"/>
                    </a:defRPr>
                  </a:lvl5pPr>
                  <a:lvl6pPr marL="2121597" algn="l" defTabSz="848638" rtl="0" eaLnBrk="1" latinLnBrk="0" hangingPunct="1">
                    <a:defRPr sz="1700" kern="1200">
                      <a:solidFill>
                        <a:srgbClr val="000000"/>
                      </a:solidFill>
                      <a:latin typeface="Arial"/>
                      <a:ea typeface="+mn-ea"/>
                      <a:cs typeface="+mn-cs"/>
                    </a:defRPr>
                  </a:lvl6pPr>
                  <a:lvl7pPr marL="2545916" algn="l" defTabSz="848638" rtl="0" eaLnBrk="1" latinLnBrk="0" hangingPunct="1">
                    <a:defRPr sz="1700" kern="1200">
                      <a:solidFill>
                        <a:srgbClr val="000000"/>
                      </a:solidFill>
                      <a:latin typeface="Arial"/>
                      <a:ea typeface="+mn-ea"/>
                      <a:cs typeface="+mn-cs"/>
                    </a:defRPr>
                  </a:lvl7pPr>
                  <a:lvl8pPr marL="2970237" algn="l" defTabSz="848638" rtl="0" eaLnBrk="1" latinLnBrk="0" hangingPunct="1">
                    <a:defRPr sz="1700" kern="1200">
                      <a:solidFill>
                        <a:srgbClr val="000000"/>
                      </a:solidFill>
                      <a:latin typeface="Arial"/>
                      <a:ea typeface="+mn-ea"/>
                      <a:cs typeface="+mn-cs"/>
                    </a:defRPr>
                  </a:lvl8pPr>
                  <a:lvl9pPr marL="3394555" algn="l" defTabSz="848638" rtl="0" eaLnBrk="1" latinLnBrk="0" hangingPunct="1">
                    <a:defRPr sz="1700" kern="1200">
                      <a:solidFill>
                        <a:srgbClr val="000000"/>
                      </a:solidFill>
                      <a:latin typeface="Arial"/>
                      <a:ea typeface="+mn-ea"/>
                      <a:cs typeface="+mn-cs"/>
                    </a:defRPr>
                  </a:lvl9pPr>
                </a:lstStyle>
                <a:p>
                  <a:pPr algn="ctr" defTabSz="914186" fontAlgn="base">
                    <a:spcBef>
                      <a:spcPct val="50000"/>
                    </a:spcBef>
                    <a:spcAft>
                      <a:spcPct val="17000"/>
                    </a:spcAft>
                    <a:buClr>
                      <a:schemeClr val="tx1"/>
                    </a:buClr>
                  </a:pPr>
                  <a:endParaRPr lang="en-GB" sz="1400">
                    <a:solidFill>
                      <a:srgbClr val="292929"/>
                    </a:solidFill>
                    <a:latin typeface="微软雅黑" panose="020b0503020204020204" pitchFamily="34" charset="-122"/>
                    <a:ea typeface="微软雅黑" panose="020b0503020204020204" pitchFamily="34" charset="-122"/>
                    <a:cs typeface="Calibri" pitchFamily="34" charset="0"/>
                  </a:endParaRPr>
                </a:p>
              </p:txBody>
            </p:sp>
          </p:grpSp>
          <p:sp>
            <p:nvSpPr>
              <p:cNvPr id="50" name="Rounded Rectangle 89"/>
              <p:cNvSpPr>
                <a:spLocks noChangeAspect="1"/>
              </p:cNvSpPr>
              <p:nvPr/>
            </p:nvSpPr>
            <p:spPr bwMode="auto">
              <a:xfrm>
                <a:off x="7224621" y="3439023"/>
                <a:ext cx="1073721" cy="906763"/>
              </a:xfrm>
              <a:prstGeom prst="roundRect">
                <a:avLst/>
              </a:prstGeom>
              <a:solidFill>
                <a:srgbClr val="C00000">
                  <a:alpha val="50000"/>
                </a:srgbClr>
              </a:solidFill>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spcBef>
                    <a:spcPct val="50000"/>
                  </a:spcBef>
                  <a:spcAft>
                    <a:spcPct val="17000"/>
                  </a:spcAft>
                  <a:buClr>
                    <a:schemeClr val="tx1"/>
                  </a:buClr>
                  <a:buFont typeface="Wingdings" pitchFamily="2" charset="2"/>
                  <a:buNone/>
                </a:pPr>
                <a:r>
                  <a:rPr lang="zh-CN" altLang="en-US" sz="700" b="1" smtClean="0">
                    <a:solidFill>
                      <a:schemeClr val="bg1"/>
                    </a:solidFill>
                    <a:latin typeface="微软雅黑" panose="020b0503020204020204" pitchFamily="34" charset="-122"/>
                    <a:ea typeface="微软雅黑" panose="020b0503020204020204" pitchFamily="34" charset="-122"/>
                    <a:cs typeface="Calibri" pitchFamily="34" charset="0"/>
                  </a:rPr>
                  <a:t>结构化数据</a:t>
                </a:r>
                <a:endParaRPr lang="en-US" sz="700" b="1">
                  <a:solidFill>
                    <a:schemeClr val="bg1"/>
                  </a:solidFill>
                  <a:latin typeface="微软雅黑" panose="020b0503020204020204" pitchFamily="34" charset="-122"/>
                  <a:ea typeface="微软雅黑" panose="020b0503020204020204" pitchFamily="34" charset="-122"/>
                  <a:cs typeface="Calibri" pitchFamily="34" charset="0"/>
                </a:endParaRPr>
              </a:p>
            </p:txBody>
          </p:sp>
          <p:sp>
            <p:nvSpPr>
              <p:cNvPr id="51" name="Rounded Rectangle 69"/>
              <p:cNvSpPr>
                <a:spLocks noChangeAspect="1"/>
              </p:cNvSpPr>
              <p:nvPr/>
            </p:nvSpPr>
            <p:spPr bwMode="auto">
              <a:xfrm>
                <a:off x="7229544" y="2432468"/>
                <a:ext cx="1064850" cy="839907"/>
              </a:xfrm>
              <a:prstGeom prst="roundRect">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91418" tIns="45709" rIns="91418" bIns="45709" numCol="1" rtlCol="0" anchor="ctr" anchorCtr="0" compatLnSpc="1">
                <a:prstTxWarp prst="textNoShape">
                  <a:avLst/>
                </a:prstTxWarp>
                <a:noAutofit/>
              </a:bodyPr>
              <a:lstStyle>
                <a:defPPr>
                  <a:defRPr lang="en-US"/>
                </a:defPPr>
                <a:lvl1pPr marL="0" algn="l" defTabSz="848638" rtl="0" eaLnBrk="1" latinLnBrk="0" hangingPunct="1">
                  <a:defRPr sz="1700" kern="1200">
                    <a:solidFill>
                      <a:srgbClr val="FFFFFF"/>
                    </a:solidFill>
                    <a:latin typeface="Arial"/>
                    <a:ea typeface="+mn-ea"/>
                    <a:cs typeface="+mn-cs"/>
                  </a:defRPr>
                </a:lvl1pPr>
                <a:lvl2pPr marL="424320" algn="l" defTabSz="848638" rtl="0" eaLnBrk="1" latinLnBrk="0" hangingPunct="1">
                  <a:defRPr sz="1700" kern="1200">
                    <a:solidFill>
                      <a:srgbClr val="FFFFFF"/>
                    </a:solidFill>
                    <a:latin typeface="Arial"/>
                    <a:ea typeface="+mn-ea"/>
                    <a:cs typeface="+mn-cs"/>
                  </a:defRPr>
                </a:lvl2pPr>
                <a:lvl3pPr marL="848638" algn="l" defTabSz="848638" rtl="0" eaLnBrk="1" latinLnBrk="0" hangingPunct="1">
                  <a:defRPr sz="1700" kern="1200">
                    <a:solidFill>
                      <a:srgbClr val="FFFFFF"/>
                    </a:solidFill>
                    <a:latin typeface="Arial"/>
                    <a:ea typeface="+mn-ea"/>
                    <a:cs typeface="+mn-cs"/>
                  </a:defRPr>
                </a:lvl3pPr>
                <a:lvl4pPr marL="1272958" algn="l" defTabSz="848638" rtl="0" eaLnBrk="1" latinLnBrk="0" hangingPunct="1">
                  <a:defRPr sz="1700" kern="1200">
                    <a:solidFill>
                      <a:srgbClr val="FFFFFF"/>
                    </a:solidFill>
                    <a:latin typeface="Arial"/>
                    <a:ea typeface="+mn-ea"/>
                    <a:cs typeface="+mn-cs"/>
                  </a:defRPr>
                </a:lvl4pPr>
                <a:lvl5pPr marL="1697277" algn="l" defTabSz="848638" rtl="0" eaLnBrk="1" latinLnBrk="0" hangingPunct="1">
                  <a:defRPr sz="1700" kern="1200">
                    <a:solidFill>
                      <a:srgbClr val="FFFFFF"/>
                    </a:solidFill>
                    <a:latin typeface="Arial"/>
                    <a:ea typeface="+mn-ea"/>
                    <a:cs typeface="+mn-cs"/>
                  </a:defRPr>
                </a:lvl5pPr>
                <a:lvl6pPr marL="2121597" algn="l" defTabSz="848638" rtl="0" eaLnBrk="1" latinLnBrk="0" hangingPunct="1">
                  <a:defRPr sz="1700" kern="1200">
                    <a:solidFill>
                      <a:srgbClr val="FFFFFF"/>
                    </a:solidFill>
                    <a:latin typeface="Arial"/>
                    <a:ea typeface="+mn-ea"/>
                    <a:cs typeface="+mn-cs"/>
                  </a:defRPr>
                </a:lvl6pPr>
                <a:lvl7pPr marL="2545916" algn="l" defTabSz="848638" rtl="0" eaLnBrk="1" latinLnBrk="0" hangingPunct="1">
                  <a:defRPr sz="1700" kern="1200">
                    <a:solidFill>
                      <a:srgbClr val="FFFFFF"/>
                    </a:solidFill>
                    <a:latin typeface="Arial"/>
                    <a:ea typeface="+mn-ea"/>
                    <a:cs typeface="+mn-cs"/>
                  </a:defRPr>
                </a:lvl7pPr>
                <a:lvl8pPr marL="2970237" algn="l" defTabSz="848638" rtl="0" eaLnBrk="1" latinLnBrk="0" hangingPunct="1">
                  <a:defRPr sz="1700" kern="1200">
                    <a:solidFill>
                      <a:srgbClr val="FFFFFF"/>
                    </a:solidFill>
                    <a:latin typeface="Arial"/>
                    <a:ea typeface="+mn-ea"/>
                    <a:cs typeface="+mn-cs"/>
                  </a:defRPr>
                </a:lvl8pPr>
                <a:lvl9pPr marL="3394555" algn="l" defTabSz="848638" rtl="0" eaLnBrk="1" latinLnBrk="0" hangingPunct="1">
                  <a:defRPr sz="1700" kern="1200">
                    <a:solidFill>
                      <a:srgbClr val="FFFFFF"/>
                    </a:solidFill>
                    <a:latin typeface="Arial"/>
                    <a:ea typeface="+mn-ea"/>
                    <a:cs typeface="+mn-cs"/>
                  </a:defRPr>
                </a:lvl9pPr>
              </a:lstStyle>
              <a:p>
                <a:pPr algn="ctr">
                  <a:buClr>
                    <a:schemeClr val="tx1"/>
                  </a:buClr>
                </a:pPr>
                <a:r>
                  <a:rPr lang="zh-CN" altLang="en-US" sz="700" b="1">
                    <a:solidFill>
                      <a:schemeClr val="bg1"/>
                    </a:solidFill>
                    <a:latin typeface="微软雅黑" panose="020b0503020204020204" pitchFamily="34" charset="-122"/>
                    <a:ea typeface="微软雅黑" panose="020b0503020204020204" pitchFamily="34" charset="-122"/>
                    <a:cs typeface="Calibri" pitchFamily="34" charset="0"/>
                  </a:rPr>
                  <a:t>归档与搜索</a:t>
                </a:r>
                <a:endParaRPr lang="en-US" sz="700" b="1">
                  <a:solidFill>
                    <a:schemeClr val="bg1"/>
                  </a:solidFill>
                  <a:latin typeface="微软雅黑" panose="020b0503020204020204" pitchFamily="34" charset="-122"/>
                  <a:ea typeface="微软雅黑" panose="020b0503020204020204" pitchFamily="34" charset="-122"/>
                  <a:cs typeface="Calibri" pitchFamily="34" charset="0"/>
                </a:endParaRPr>
              </a:p>
            </p:txBody>
          </p:sp>
          <p:pic>
            <p:nvPicPr>
              <p:cNvPr id="52" name="Picture 2" descr="MC900434845[1]"/>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8023900" y="2376114"/>
                <a:ext cx="788670" cy="7886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35" name="圆角矩形 28"/>
            <p:cNvSpPr/>
            <p:nvPr/>
          </p:nvSpPr>
          <p:spPr bwMode="auto">
            <a:xfrm>
              <a:off x="2335184" y="1078230"/>
              <a:ext cx="1364091" cy="286353"/>
            </a:xfrm>
            <a:prstGeom prst="roundRect">
              <a:avLst/>
            </a:prstGeom>
            <a:noFill/>
            <a:ln w="12700" cap="flat" cmpd="sng" algn="ctr">
              <a:noFill/>
              <a:prstDash val="solid"/>
              <a:round/>
              <a:headEnd type="none" w="med" len="med"/>
              <a:tailEnd type="none" w="med" len="med"/>
            </a:ln>
            <a:effectLst/>
          </p:spPr>
          <p:txBody>
            <a:bodyPr vert="horz" wrap="none" lIns="91387" tIns="45693" rIns="91387" bIns="45693" numCol="1" rtlCol="0" anchor="ctr" anchorCtr="0" compatLnSpc="1">
              <a:prstTxWarp prst="textNoShape">
                <a:avLst/>
              </a:prstTxWarp>
              <a:no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913865" fontAlgn="base">
                <a:spcBef>
                  <a:spcPct val="50000"/>
                </a:spcBef>
                <a:spcAft>
                  <a:spcPct val="17000"/>
                </a:spcAft>
                <a:buClr>
                  <a:schemeClr val="tx1"/>
                </a:buClr>
              </a:pPr>
              <a:r>
                <a:rPr lang="zh-CN" altLang="en-US" sz="1200" b="1">
                  <a:solidFill>
                    <a:srgbClr val="292929"/>
                  </a:solidFill>
                  <a:latin typeface="微软雅黑" panose="020b0503020204020204" pitchFamily="34" charset="-122"/>
                  <a:ea typeface="微软雅黑" panose="020b0503020204020204" pitchFamily="34" charset="-122"/>
                </a:rPr>
                <a:t>非结构化数据转换为结构化数据</a:t>
              </a:r>
              <a:endParaRPr lang="en-US" sz="1200" b="1">
                <a:solidFill>
                  <a:srgbClr val="292929"/>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785366854"/>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1"/>
          <p:cNvSpPr txBox="1"/>
          <p:nvPr/>
        </p:nvSpPr>
        <p:spPr>
          <a:xfrm>
            <a:off x="428851" y="181185"/>
            <a:ext cx="7814604" cy="402937"/>
          </a:xfrm>
          <a:prstGeom prst="rect">
            <a:avLst/>
          </a:prstGeom>
        </p:spPr>
        <p:txBody>
          <a:bodyPr vert="horz" lIns="73231" tIns="36616" rIns="73231" bIns="36616" rtlCol="0" anchor="ctr" anchorCtr="0">
            <a:noAutofit/>
          </a:bodyPr>
          <a:lstStyle>
            <a:defPPr>
              <a:defRPr lang="en-US"/>
            </a:defPPr>
            <a:lvl1pPr marL="0" algn="l" defTabSz="1018824" rtl="0" eaLnBrk="1" latinLnBrk="0" hangingPunct="1">
              <a:spcBef>
                <a:spcPct val="0"/>
              </a:spcBef>
              <a:buNone/>
              <a:defRPr sz="2600" b="1" i="1" kern="1200">
                <a:solidFill>
                  <a:schemeClr val="tx1"/>
                </a:solidFill>
                <a:latin typeface="微软雅黑" panose="020b0503020204020204" pitchFamily="34" charset="-122"/>
                <a:ea typeface="微软雅黑" panose="020b0503020204020204" pitchFamily="34" charset="-122"/>
                <a:cs typeface="+mj-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1018509"/>
            <a:r>
              <a:rPr lang="zh-CN" altLang="en-US" sz="2000" i="0">
                <a:solidFill>
                  <a:srgbClr val="000000"/>
                </a:solidFill>
              </a:rPr>
              <a:t>外部数据获取路径。</a:t>
            </a:r>
          </a:p>
        </p:txBody>
      </p:sp>
      <p:sp>
        <p:nvSpPr>
          <p:cNvPr id="4" name="Line 4"/>
          <p:cNvSpPr>
            <a:spLocks noChangeShapeType="1"/>
          </p:cNvSpPr>
          <p:nvPr/>
        </p:nvSpPr>
        <p:spPr bwMode="auto">
          <a:xfrm flipH="1">
            <a:off x="1551656" y="693975"/>
            <a:ext cx="0" cy="3680418"/>
          </a:xfrm>
          <a:prstGeom prst="line">
            <a:avLst/>
          </a:prstGeom>
          <a:noFill/>
          <a:ln w="19050">
            <a:solidFill>
              <a:srgbClr val="A32020"/>
            </a:solidFill>
            <a:round/>
            <a:headEnd type="triangle" w="med" len="med"/>
            <a:tailEnd type="none" w="med" len="med"/>
          </a:ln>
          <a:effectLst/>
        </p:spPr>
        <p:txBody>
          <a:bodyPr wrap="none" lIns="73231" tIns="36616" rIns="73231" bIns="36616"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732317">
              <a:defRPr/>
            </a:pPr>
            <a:endParaRPr lang="zh-CN" altLang="en-US" sz="1800" kern="0">
              <a:solidFill>
                <a:sysClr val="windowText" lastClr="000000"/>
              </a:solidFill>
            </a:endParaRPr>
          </a:p>
        </p:txBody>
      </p:sp>
      <p:sp>
        <p:nvSpPr>
          <p:cNvPr id="5" name="Line 5"/>
          <p:cNvSpPr>
            <a:spLocks noChangeShapeType="1"/>
          </p:cNvSpPr>
          <p:nvPr/>
        </p:nvSpPr>
        <p:spPr bwMode="auto">
          <a:xfrm>
            <a:off x="1551665" y="4374392"/>
            <a:ext cx="5859235" cy="0"/>
          </a:xfrm>
          <a:prstGeom prst="line">
            <a:avLst/>
          </a:prstGeom>
          <a:noFill/>
          <a:ln w="19050">
            <a:solidFill>
              <a:srgbClr val="A32020"/>
            </a:solidFill>
            <a:round/>
            <a:headEnd type="none" w="med" len="med"/>
            <a:tailEnd type="triangle" w="med" len="med"/>
          </a:ln>
          <a:effectLst/>
        </p:spPr>
        <p:txBody>
          <a:bodyPr wrap="none" lIns="73231" tIns="36616" rIns="73231" bIns="36616" anchor="ct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732317">
              <a:defRPr/>
            </a:pPr>
            <a:endParaRPr lang="zh-CN" altLang="en-US" sz="1800" kern="0">
              <a:solidFill>
                <a:sysClr val="windowText" lastClr="000000"/>
              </a:solidFill>
            </a:endParaRPr>
          </a:p>
        </p:txBody>
      </p:sp>
      <p:sp>
        <p:nvSpPr>
          <p:cNvPr id="6" name="Rectangle 6"/>
          <p:cNvSpPr>
            <a:spLocks noChangeArrowheads="1"/>
          </p:cNvSpPr>
          <p:nvPr/>
        </p:nvSpPr>
        <p:spPr bwMode="auto">
          <a:xfrm>
            <a:off x="3057665" y="4438527"/>
            <a:ext cx="379889" cy="153888"/>
          </a:xfrm>
          <a:prstGeom prst="rect">
            <a:avLst/>
          </a:prstGeom>
          <a:noFill/>
          <a:ln w="9525">
            <a:noFill/>
            <a:miter lim="800000"/>
          </a:ln>
          <a:effectLst/>
        </p:spPr>
        <p:txBody>
          <a:bodyPr wrap="square" lIns="0" tIns="0" rIns="0" bIns="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717061">
              <a:buSzPct val="120000"/>
              <a:defRPr/>
            </a:pPr>
            <a:r>
              <a:rPr lang="zh-CN" altLang="en-US" sz="1000" b="1" kern="0">
                <a:solidFill>
                  <a:sysClr val="windowText" lastClr="000000"/>
                </a:solidFill>
              </a:rPr>
              <a:t>低</a:t>
            </a:r>
            <a:endParaRPr lang="en-US" altLang="zh-CN" sz="1000" b="1" kern="0">
              <a:solidFill>
                <a:sysClr val="windowText" lastClr="000000"/>
              </a:solidFill>
            </a:endParaRPr>
          </a:p>
        </p:txBody>
      </p:sp>
      <p:sp>
        <p:nvSpPr>
          <p:cNvPr id="7" name="Rectangle 8"/>
          <p:cNvSpPr>
            <a:spLocks noChangeArrowheads="1"/>
          </p:cNvSpPr>
          <p:nvPr/>
        </p:nvSpPr>
        <p:spPr bwMode="auto">
          <a:xfrm>
            <a:off x="5793668" y="4438626"/>
            <a:ext cx="440322" cy="153888"/>
          </a:xfrm>
          <a:prstGeom prst="rect">
            <a:avLst/>
          </a:prstGeom>
          <a:noFill/>
          <a:ln w="9525">
            <a:noFill/>
            <a:miter lim="800000"/>
          </a:ln>
          <a:effectLst/>
        </p:spPr>
        <p:txBody>
          <a:bodyPr wrap="square" lIns="0" tIns="0" rIns="0" bIns="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r" defTabSz="717061">
              <a:buSzPct val="120000"/>
              <a:defRPr/>
            </a:pPr>
            <a:r>
              <a:rPr lang="zh-CN" altLang="en-US" sz="1000" b="1" kern="0">
                <a:solidFill>
                  <a:sysClr val="windowText" lastClr="000000"/>
                </a:solidFill>
              </a:rPr>
              <a:t>高</a:t>
            </a:r>
            <a:endParaRPr lang="en-US" altLang="zh-CN" sz="1000" b="1" kern="0">
              <a:solidFill>
                <a:sysClr val="windowText" lastClr="000000"/>
              </a:solidFill>
            </a:endParaRPr>
          </a:p>
        </p:txBody>
      </p:sp>
      <p:sp>
        <p:nvSpPr>
          <p:cNvPr id="8" name="Rectangle 9"/>
          <p:cNvSpPr>
            <a:spLocks noChangeArrowheads="1"/>
          </p:cNvSpPr>
          <p:nvPr/>
        </p:nvSpPr>
        <p:spPr bwMode="auto">
          <a:xfrm>
            <a:off x="1778780" y="4428368"/>
            <a:ext cx="5435198" cy="169277"/>
          </a:xfrm>
          <a:prstGeom prst="rect">
            <a:avLst/>
          </a:prstGeom>
          <a:noFill/>
          <a:ln w="9525">
            <a:noFill/>
            <a:miter lim="800000"/>
          </a:ln>
          <a:effectLst/>
        </p:spPr>
        <p:txBody>
          <a:bodyPr wrap="square" lIns="0" tIns="0" rIns="0" bIns="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17061">
              <a:buSzPct val="120000"/>
              <a:defRPr/>
            </a:pPr>
            <a:r>
              <a:rPr lang="zh-CN" altLang="en-US" sz="1100" b="1" i="1" kern="0">
                <a:solidFill>
                  <a:sysClr val="windowText" lastClr="000000"/>
                </a:solidFill>
              </a:rPr>
              <a:t>数据即时性</a:t>
            </a:r>
            <a:endParaRPr lang="en-US" altLang="zh-CN" sz="1100" b="1" i="1" kern="0">
              <a:solidFill>
                <a:sysClr val="windowText" lastClr="000000"/>
              </a:solidFill>
            </a:endParaRPr>
          </a:p>
        </p:txBody>
      </p:sp>
      <p:sp>
        <p:nvSpPr>
          <p:cNvPr id="9" name="Rectangle 10"/>
          <p:cNvSpPr>
            <a:spLocks noChangeArrowheads="1"/>
          </p:cNvSpPr>
          <p:nvPr/>
        </p:nvSpPr>
        <p:spPr bwMode="auto">
          <a:xfrm rot="16200000">
            <a:off x="913571" y="3717923"/>
            <a:ext cx="934641" cy="153888"/>
          </a:xfrm>
          <a:prstGeom prst="rect">
            <a:avLst/>
          </a:prstGeom>
          <a:noFill/>
          <a:ln w="9525">
            <a:noFill/>
            <a:miter lim="800000"/>
          </a:ln>
          <a:effectLst/>
        </p:spPr>
        <p:txBody>
          <a:bodyPr lIns="0" tIns="0" rIns="0" bIns="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717061">
              <a:buSzPct val="120000"/>
              <a:defRPr/>
            </a:pPr>
            <a:r>
              <a:rPr lang="zh-CN" altLang="en-US" sz="1000" b="1" kern="0">
                <a:solidFill>
                  <a:sysClr val="windowText" lastClr="000000"/>
                </a:solidFill>
              </a:rPr>
              <a:t>低</a:t>
            </a:r>
            <a:endParaRPr lang="en-US" altLang="zh-CN" sz="1000" b="1" kern="0">
              <a:solidFill>
                <a:sysClr val="windowText" lastClr="000000"/>
              </a:solidFill>
            </a:endParaRPr>
          </a:p>
        </p:txBody>
      </p:sp>
      <p:sp>
        <p:nvSpPr>
          <p:cNvPr id="10" name="Rectangle 9"/>
          <p:cNvSpPr>
            <a:spLocks noChangeArrowheads="1"/>
          </p:cNvSpPr>
          <p:nvPr/>
        </p:nvSpPr>
        <p:spPr bwMode="auto">
          <a:xfrm rot="16200000">
            <a:off x="911721" y="1353711"/>
            <a:ext cx="934641" cy="153888"/>
          </a:xfrm>
          <a:prstGeom prst="rect">
            <a:avLst/>
          </a:prstGeom>
          <a:noFill/>
          <a:ln w="9525">
            <a:noFill/>
            <a:miter lim="800000"/>
          </a:ln>
          <a:effectLst/>
        </p:spPr>
        <p:txBody>
          <a:bodyPr lIns="0" tIns="0" rIns="0" bIns="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r" defTabSz="717061">
              <a:buSzPct val="120000"/>
              <a:defRPr/>
            </a:pPr>
            <a:r>
              <a:rPr lang="zh-CN" altLang="en-US" sz="1000" b="1" kern="0">
                <a:solidFill>
                  <a:sysClr val="windowText" lastClr="000000"/>
                </a:solidFill>
              </a:rPr>
              <a:t>高</a:t>
            </a:r>
            <a:endParaRPr lang="en-US" altLang="zh-CN" sz="1000" b="1" kern="0">
              <a:solidFill>
                <a:sysClr val="windowText" lastClr="000000"/>
              </a:solidFill>
            </a:endParaRPr>
          </a:p>
        </p:txBody>
      </p:sp>
      <p:sp>
        <p:nvSpPr>
          <p:cNvPr id="11" name="Rectangle 10"/>
          <p:cNvSpPr>
            <a:spLocks noChangeArrowheads="1"/>
          </p:cNvSpPr>
          <p:nvPr/>
        </p:nvSpPr>
        <p:spPr bwMode="auto">
          <a:xfrm rot="16200000">
            <a:off x="-94463" y="2622588"/>
            <a:ext cx="2956153" cy="169277"/>
          </a:xfrm>
          <a:prstGeom prst="rect">
            <a:avLst/>
          </a:prstGeom>
          <a:noFill/>
          <a:ln w="9525">
            <a:noFill/>
            <a:miter lim="800000"/>
          </a:ln>
          <a:effectLst/>
        </p:spPr>
        <p:txBody>
          <a:bodyPr lIns="0" tIns="0" rIns="0" bIns="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717061">
              <a:buSzPct val="120000"/>
              <a:defRPr/>
            </a:pPr>
            <a:r>
              <a:rPr lang="zh-CN" altLang="en-US" sz="1100" b="1" i="1" kern="0">
                <a:solidFill>
                  <a:sysClr val="windowText" lastClr="000000"/>
                </a:solidFill>
              </a:rPr>
              <a:t>获取难度</a:t>
            </a:r>
            <a:endParaRPr lang="en-US" altLang="zh-CN" sz="1100" b="1" i="1" kern="0">
              <a:solidFill>
                <a:sysClr val="windowText" lastClr="000000"/>
              </a:solidFill>
            </a:endParaRPr>
          </a:p>
        </p:txBody>
      </p:sp>
      <p:sp>
        <p:nvSpPr>
          <p:cNvPr id="12" name="TextBox 11"/>
          <p:cNvSpPr txBox="1"/>
          <p:nvPr/>
        </p:nvSpPr>
        <p:spPr>
          <a:xfrm>
            <a:off x="2351895" y="4183793"/>
            <a:ext cx="660853" cy="227835"/>
          </a:xfrm>
          <a:prstGeom prst="rect">
            <a:avLst/>
          </a:prstGeom>
          <a:noFill/>
        </p:spPr>
        <p:txBody>
          <a:bodyPr wrap="non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5946"/>
            <a:r>
              <a:rPr lang="zh-CN" altLang="en-US" sz="1000" b="1" u="sng" kern="0">
                <a:solidFill>
                  <a:srgbClr val="000000"/>
                </a:solidFill>
              </a:rPr>
              <a:t>内部数据</a:t>
            </a:r>
          </a:p>
        </p:txBody>
      </p:sp>
      <p:sp>
        <p:nvSpPr>
          <p:cNvPr id="13" name="TextBox 12"/>
          <p:cNvSpPr txBox="1"/>
          <p:nvPr/>
        </p:nvSpPr>
        <p:spPr>
          <a:xfrm>
            <a:off x="1650254" y="3645914"/>
            <a:ext cx="1362540" cy="535612"/>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00CC00"/>
              </a:buClr>
              <a:buFont typeface="Wingdings" pitchFamily="2" charset="2"/>
              <a:buChar char="l"/>
            </a:pPr>
            <a:r>
              <a:rPr lang="zh-CN" altLang="en-US" sz="1000" b="1" kern="0">
                <a:solidFill>
                  <a:srgbClr val="AD3F39"/>
                </a:solidFill>
              </a:rPr>
              <a:t>客户基本信息、卡号、流水、消费、续期业务信息</a:t>
            </a:r>
          </a:p>
        </p:txBody>
      </p:sp>
      <p:sp>
        <p:nvSpPr>
          <p:cNvPr id="14" name="TextBox 13"/>
          <p:cNvSpPr txBox="1"/>
          <p:nvPr/>
        </p:nvSpPr>
        <p:spPr>
          <a:xfrm>
            <a:off x="1626223" y="2902397"/>
            <a:ext cx="1636545" cy="751056"/>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00CC00"/>
              </a:buClr>
              <a:buFont typeface="Wingdings" pitchFamily="2" charset="2"/>
              <a:buChar char="l"/>
            </a:pPr>
            <a:r>
              <a:rPr lang="zh-CN" altLang="en-US" sz="1000" b="1" kern="0">
                <a:solidFill>
                  <a:srgbClr val="AD3F39"/>
                </a:solidFill>
              </a:rPr>
              <a:t>业务线坐席收集客户信息</a:t>
            </a:r>
            <a:endParaRPr lang="en-US" altLang="zh-CN" sz="1000" b="1" kern="0">
              <a:solidFill>
                <a:srgbClr val="AD3F39"/>
              </a:solidFill>
            </a:endParaRPr>
          </a:p>
          <a:p>
            <a:pPr marL="288605" lvl="1" indent="-137310" defTabSz="815946">
              <a:buClr>
                <a:srgbClr val="00CC00"/>
              </a:buClr>
              <a:buFont typeface="Wingdings" pitchFamily="2" charset="2"/>
              <a:buChar char="Ø"/>
            </a:pPr>
            <a:r>
              <a:rPr lang="zh-CN" altLang="en-US" sz="800" kern="0">
                <a:solidFill>
                  <a:srgbClr val="AD3F39"/>
                </a:solidFill>
              </a:rPr>
              <a:t>客户特征</a:t>
            </a:r>
            <a:endParaRPr lang="en-US" altLang="zh-CN" sz="800" kern="0">
              <a:solidFill>
                <a:srgbClr val="AD3F39"/>
              </a:solidFill>
            </a:endParaRPr>
          </a:p>
          <a:p>
            <a:pPr marL="288605" lvl="1" indent="-137310" defTabSz="815946">
              <a:buClr>
                <a:srgbClr val="00CC00"/>
              </a:buClr>
              <a:buFont typeface="Wingdings" pitchFamily="2" charset="2"/>
              <a:buChar char="Ø"/>
            </a:pPr>
            <a:r>
              <a:rPr lang="zh-CN" altLang="en-US" sz="800" kern="0">
                <a:solidFill>
                  <a:srgbClr val="AD3F39"/>
                </a:solidFill>
              </a:rPr>
              <a:t>职业和家庭信息</a:t>
            </a:r>
            <a:endParaRPr lang="en-US" altLang="zh-CN" sz="800" kern="0">
              <a:solidFill>
                <a:srgbClr val="AD3F39"/>
              </a:solidFill>
            </a:endParaRPr>
          </a:p>
          <a:p>
            <a:pPr marL="288605" lvl="1" indent="-137310" defTabSz="815946">
              <a:buClr>
                <a:srgbClr val="00CC00"/>
              </a:buClr>
              <a:buFont typeface="Wingdings" pitchFamily="2" charset="2"/>
              <a:buChar char="Ø"/>
            </a:pPr>
            <a:r>
              <a:rPr lang="zh-CN" altLang="en-US" sz="800" kern="0">
                <a:solidFill>
                  <a:srgbClr val="AD3F39"/>
                </a:solidFill>
              </a:rPr>
              <a:t>风险意识、投资偏好</a:t>
            </a:r>
          </a:p>
        </p:txBody>
      </p:sp>
      <p:sp>
        <p:nvSpPr>
          <p:cNvPr id="15" name="TextBox 14"/>
          <p:cNvSpPr txBox="1"/>
          <p:nvPr/>
        </p:nvSpPr>
        <p:spPr>
          <a:xfrm>
            <a:off x="3032314" y="3586209"/>
            <a:ext cx="759779" cy="689500"/>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00CC00"/>
              </a:buClr>
              <a:buFont typeface="Wingdings" pitchFamily="2" charset="2"/>
              <a:buChar char="l"/>
            </a:pPr>
            <a:r>
              <a:rPr lang="zh-CN" altLang="en-US" sz="1000" b="1" kern="0">
                <a:solidFill>
                  <a:srgbClr val="AD3F39"/>
                </a:solidFill>
              </a:rPr>
              <a:t>业务线网络收集客户信息</a:t>
            </a:r>
          </a:p>
        </p:txBody>
      </p:sp>
      <p:sp>
        <p:nvSpPr>
          <p:cNvPr id="16" name="TextBox 15"/>
          <p:cNvSpPr txBox="1"/>
          <p:nvPr/>
        </p:nvSpPr>
        <p:spPr>
          <a:xfrm>
            <a:off x="3988437" y="4183793"/>
            <a:ext cx="1430295" cy="227835"/>
          </a:xfrm>
          <a:prstGeom prst="rect">
            <a:avLst/>
          </a:prstGeom>
          <a:noFill/>
        </p:spPr>
        <p:txBody>
          <a:bodyPr wrap="non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5946"/>
            <a:r>
              <a:rPr lang="zh-CN" altLang="en-US" sz="1000" b="1" u="sng" kern="0">
                <a:solidFill>
                  <a:srgbClr val="000000"/>
                </a:solidFill>
              </a:rPr>
              <a:t>内部及外部已整合数据</a:t>
            </a:r>
          </a:p>
        </p:txBody>
      </p:sp>
      <p:sp>
        <p:nvSpPr>
          <p:cNvPr id="17" name="TextBox 16"/>
          <p:cNvSpPr txBox="1"/>
          <p:nvPr/>
        </p:nvSpPr>
        <p:spPr>
          <a:xfrm>
            <a:off x="4151304" y="3852548"/>
            <a:ext cx="1214410" cy="381724"/>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个人、家庭保障缺口</a:t>
            </a:r>
          </a:p>
        </p:txBody>
      </p:sp>
      <p:sp>
        <p:nvSpPr>
          <p:cNvPr id="18" name="TextBox 17"/>
          <p:cNvSpPr txBox="1"/>
          <p:nvPr/>
        </p:nvSpPr>
        <p:spPr>
          <a:xfrm>
            <a:off x="4021167" y="3484662"/>
            <a:ext cx="1226993" cy="381724"/>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客户投诉文本和语音</a:t>
            </a:r>
          </a:p>
        </p:txBody>
      </p:sp>
      <p:sp>
        <p:nvSpPr>
          <p:cNvPr id="19" name="TextBox 18"/>
          <p:cNvSpPr txBox="1"/>
          <p:nvPr/>
        </p:nvSpPr>
        <p:spPr>
          <a:xfrm>
            <a:off x="1687338" y="2028242"/>
            <a:ext cx="1384634" cy="689500"/>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en-US" altLang="zh-CN" sz="1000" b="1" kern="0">
                <a:solidFill>
                  <a:srgbClr val="000000"/>
                </a:solidFill>
              </a:rPr>
              <a:t>CDM</a:t>
            </a:r>
          </a:p>
          <a:p>
            <a:pPr marL="137310" indent="-137310" defTabSz="815946">
              <a:buClr>
                <a:srgbClr val="33CC33"/>
              </a:buClr>
              <a:buFont typeface="Wingdings" pitchFamily="2" charset="2"/>
              <a:buChar char="l"/>
            </a:pPr>
            <a:r>
              <a:rPr lang="en-US" altLang="zh-CN" sz="1000" b="1" kern="0">
                <a:solidFill>
                  <a:srgbClr val="000000"/>
                </a:solidFill>
              </a:rPr>
              <a:t>GBD</a:t>
            </a:r>
          </a:p>
          <a:p>
            <a:pPr marL="137310" indent="-137310" defTabSz="815946">
              <a:buClr>
                <a:srgbClr val="33CC33"/>
              </a:buClr>
              <a:buFont typeface="Wingdings" pitchFamily="2" charset="2"/>
              <a:buChar char="l"/>
            </a:pPr>
            <a:r>
              <a:rPr lang="zh-CN" altLang="en-US" sz="1000" b="1" kern="0">
                <a:solidFill>
                  <a:srgbClr val="000000"/>
                </a:solidFill>
              </a:rPr>
              <a:t>社交媒体信息（如人人、微博等）</a:t>
            </a:r>
          </a:p>
        </p:txBody>
      </p:sp>
      <p:sp>
        <p:nvSpPr>
          <p:cNvPr id="20" name="矩形 68"/>
          <p:cNvSpPr/>
          <p:nvPr/>
        </p:nvSpPr>
        <p:spPr>
          <a:xfrm>
            <a:off x="3767846" y="2917142"/>
            <a:ext cx="1374699" cy="381724"/>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smtClean="0">
                <a:solidFill>
                  <a:srgbClr val="000000"/>
                </a:solidFill>
              </a:rPr>
              <a:t>客户经理掌握</a:t>
            </a:r>
            <a:r>
              <a:rPr lang="zh-CN" altLang="en-US" sz="1000" b="1" kern="0">
                <a:solidFill>
                  <a:srgbClr val="000000"/>
                </a:solidFill>
              </a:rPr>
              <a:t>的客户信息</a:t>
            </a:r>
            <a:endParaRPr lang="en-US" altLang="zh-CN" sz="1000" b="1" kern="0">
              <a:solidFill>
                <a:srgbClr val="000000"/>
              </a:solidFill>
            </a:endParaRPr>
          </a:p>
        </p:txBody>
      </p:sp>
      <p:sp>
        <p:nvSpPr>
          <p:cNvPr id="21" name="TextBox 20"/>
          <p:cNvSpPr txBox="1"/>
          <p:nvPr/>
        </p:nvSpPr>
        <p:spPr>
          <a:xfrm>
            <a:off x="3437544" y="2425411"/>
            <a:ext cx="898608" cy="689500"/>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客户增值服务使用和体验信息</a:t>
            </a:r>
            <a:endParaRPr lang="en-US" altLang="zh-CN" sz="1000" b="1" kern="0">
              <a:solidFill>
                <a:srgbClr val="000000"/>
              </a:solidFill>
            </a:endParaRPr>
          </a:p>
        </p:txBody>
      </p:sp>
      <p:sp>
        <p:nvSpPr>
          <p:cNvPr id="22" name="TextBox 21"/>
          <p:cNvSpPr txBox="1"/>
          <p:nvPr/>
        </p:nvSpPr>
        <p:spPr>
          <a:xfrm>
            <a:off x="2910990" y="2171220"/>
            <a:ext cx="750157" cy="843389"/>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收入</a:t>
            </a:r>
            <a:endParaRPr lang="en-US" altLang="zh-CN" sz="1000" b="1" kern="0">
              <a:solidFill>
                <a:srgbClr val="000000"/>
              </a:solidFill>
            </a:endParaRPr>
          </a:p>
          <a:p>
            <a:pPr marL="137310" indent="-137310" defTabSz="815946">
              <a:buClr>
                <a:srgbClr val="33CC33"/>
              </a:buClr>
              <a:buFont typeface="Wingdings" pitchFamily="2" charset="2"/>
              <a:buChar char="l"/>
            </a:pPr>
            <a:r>
              <a:rPr lang="zh-CN" altLang="en-US" sz="1000" b="1" kern="0">
                <a:solidFill>
                  <a:srgbClr val="000000"/>
                </a:solidFill>
              </a:rPr>
              <a:t>房产</a:t>
            </a:r>
            <a:endParaRPr lang="en-US" altLang="zh-CN" sz="1000" b="1" kern="0">
              <a:solidFill>
                <a:srgbClr val="000000"/>
              </a:solidFill>
            </a:endParaRPr>
          </a:p>
          <a:p>
            <a:pPr marL="137310" indent="-137310" defTabSz="815946">
              <a:buClr>
                <a:srgbClr val="33CC33"/>
              </a:buClr>
              <a:buFont typeface="Wingdings" pitchFamily="2" charset="2"/>
              <a:buChar char="l"/>
            </a:pPr>
            <a:r>
              <a:rPr lang="zh-CN" altLang="en-US" sz="1000" b="1" kern="0">
                <a:solidFill>
                  <a:srgbClr val="000000"/>
                </a:solidFill>
              </a:rPr>
              <a:t>车产</a:t>
            </a:r>
            <a:endParaRPr lang="en-US" altLang="zh-CN" sz="1000" b="1" kern="0">
              <a:solidFill>
                <a:srgbClr val="000000"/>
              </a:solidFill>
            </a:endParaRPr>
          </a:p>
          <a:p>
            <a:pPr marL="137310" indent="-137310" defTabSz="815946">
              <a:buClr>
                <a:srgbClr val="33CC33"/>
              </a:buClr>
              <a:buFont typeface="Wingdings" pitchFamily="2" charset="2"/>
              <a:buChar char="l"/>
            </a:pPr>
            <a:r>
              <a:rPr lang="zh-CN" altLang="en-US" sz="1000" b="1" kern="0">
                <a:solidFill>
                  <a:srgbClr val="000000"/>
                </a:solidFill>
              </a:rPr>
              <a:t>投资</a:t>
            </a:r>
            <a:endParaRPr lang="en-US" altLang="zh-CN" sz="1000" b="1" kern="0">
              <a:solidFill>
                <a:srgbClr val="000000"/>
              </a:solidFill>
            </a:endParaRPr>
          </a:p>
          <a:p>
            <a:pPr marL="137310" indent="-137310" defTabSz="815946">
              <a:buClr>
                <a:srgbClr val="33CC33"/>
              </a:buClr>
              <a:buFont typeface="Wingdings" pitchFamily="2" charset="2"/>
              <a:buChar char="l"/>
            </a:pPr>
            <a:r>
              <a:rPr lang="en-US" altLang="zh-CN" sz="1000" b="1" kern="0">
                <a:solidFill>
                  <a:srgbClr val="000000"/>
                </a:solidFill>
              </a:rPr>
              <a:t>…</a:t>
            </a:r>
            <a:endParaRPr lang="zh-CN" altLang="en-US" sz="1000" b="1" kern="0">
              <a:solidFill>
                <a:srgbClr val="000000"/>
              </a:solidFill>
            </a:endParaRPr>
          </a:p>
        </p:txBody>
      </p:sp>
      <p:sp>
        <p:nvSpPr>
          <p:cNvPr id="23" name="TextBox 22"/>
          <p:cNvSpPr txBox="1"/>
          <p:nvPr/>
        </p:nvSpPr>
        <p:spPr>
          <a:xfrm>
            <a:off x="5813982" y="4183793"/>
            <a:ext cx="1337320" cy="227835"/>
          </a:xfrm>
          <a:prstGeom prst="rect">
            <a:avLst/>
          </a:prstGeom>
          <a:noFill/>
        </p:spPr>
        <p:txBody>
          <a:bodyPr wrap="non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defTabSz="815946"/>
            <a:r>
              <a:rPr lang="zh-CN" altLang="en-US" sz="1000" b="1" u="sng" kern="0">
                <a:solidFill>
                  <a:srgbClr val="000000"/>
                </a:solidFill>
              </a:rPr>
              <a:t>内外部未</a:t>
            </a:r>
            <a:r>
              <a:rPr lang="en-US" altLang="zh-CN" sz="1000" b="1" u="sng" kern="0">
                <a:solidFill>
                  <a:srgbClr val="000000"/>
                </a:solidFill>
              </a:rPr>
              <a:t>/</a:t>
            </a:r>
            <a:r>
              <a:rPr lang="zh-CN" altLang="en-US" sz="1000" b="1" u="sng" kern="0">
                <a:solidFill>
                  <a:srgbClr val="000000"/>
                </a:solidFill>
              </a:rPr>
              <a:t>半整合数据</a:t>
            </a:r>
          </a:p>
        </p:txBody>
      </p:sp>
      <p:sp>
        <p:nvSpPr>
          <p:cNvPr id="24" name="矩形 73"/>
          <p:cNvSpPr/>
          <p:nvPr/>
        </p:nvSpPr>
        <p:spPr>
          <a:xfrm>
            <a:off x="5444729" y="2674656"/>
            <a:ext cx="1415052" cy="843389"/>
          </a:xfrm>
          <a:prstGeom prst="rect">
            <a:avLst/>
          </a:prstGeom>
        </p:spPr>
        <p:txBody>
          <a:bodyPr wrap="square" lIns="73231" tIns="36616" rIns="73231" bIns="36616">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旅游网站信息</a:t>
            </a:r>
            <a:endParaRPr lang="en-US" altLang="zh-CN" sz="1000" b="1" kern="0">
              <a:solidFill>
                <a:srgbClr val="000000"/>
              </a:solidFill>
            </a:endParaRPr>
          </a:p>
          <a:p>
            <a:pPr marL="292418" lvl="1" indent="-137310" defTabSz="815946">
              <a:buClr>
                <a:srgbClr val="33CC33"/>
              </a:buClr>
              <a:buFont typeface="Wingdings" pitchFamily="2" charset="2"/>
              <a:buChar char="Ø"/>
            </a:pPr>
            <a:r>
              <a:rPr lang="zh-CN" altLang="en-US" sz="1000" b="1" kern="0">
                <a:solidFill>
                  <a:srgbClr val="000000"/>
                </a:solidFill>
              </a:rPr>
              <a:t>携程</a:t>
            </a:r>
            <a:endParaRPr lang="en-US" altLang="zh-CN" sz="1000" b="1" kern="0">
              <a:solidFill>
                <a:srgbClr val="000000"/>
              </a:solidFill>
            </a:endParaRPr>
          </a:p>
          <a:p>
            <a:pPr marL="292418" lvl="1" indent="-137310" defTabSz="815946">
              <a:buClr>
                <a:srgbClr val="33CC33"/>
              </a:buClr>
              <a:buFont typeface="Wingdings" pitchFamily="2" charset="2"/>
              <a:buChar char="Ø"/>
            </a:pPr>
            <a:r>
              <a:rPr lang="zh-CN" altLang="en-US" sz="1000" b="1" kern="0">
                <a:solidFill>
                  <a:srgbClr val="000000"/>
                </a:solidFill>
              </a:rPr>
              <a:t>途牛</a:t>
            </a:r>
            <a:endParaRPr lang="en-US" altLang="zh-CN" sz="1000" b="1" kern="0">
              <a:solidFill>
                <a:srgbClr val="000000"/>
              </a:solidFill>
            </a:endParaRPr>
          </a:p>
          <a:p>
            <a:pPr marL="292418" lvl="1" indent="-137310" defTabSz="815946">
              <a:buClr>
                <a:srgbClr val="33CC33"/>
              </a:buClr>
              <a:buFont typeface="Wingdings" pitchFamily="2" charset="2"/>
              <a:buChar char="Ø"/>
            </a:pPr>
            <a:r>
              <a:rPr lang="zh-CN" altLang="en-US" sz="1000" b="1" kern="0">
                <a:solidFill>
                  <a:srgbClr val="000000"/>
                </a:solidFill>
              </a:rPr>
              <a:t>芒果网</a:t>
            </a:r>
            <a:endParaRPr lang="en-US" altLang="zh-CN" sz="1000" b="1" kern="0">
              <a:solidFill>
                <a:srgbClr val="000000"/>
              </a:solidFill>
            </a:endParaRPr>
          </a:p>
          <a:p>
            <a:pPr marL="292418" lvl="1" indent="-137310" defTabSz="815946">
              <a:buClr>
                <a:srgbClr val="33CC33"/>
              </a:buClr>
              <a:buFont typeface="Wingdings" pitchFamily="2" charset="2"/>
              <a:buChar char="Ø"/>
            </a:pPr>
            <a:r>
              <a:rPr lang="en-US" altLang="zh-CN" sz="1000" b="1" kern="0">
                <a:solidFill>
                  <a:srgbClr val="000000"/>
                </a:solidFill>
              </a:rPr>
              <a:t>…</a:t>
            </a:r>
          </a:p>
        </p:txBody>
      </p:sp>
      <p:sp>
        <p:nvSpPr>
          <p:cNvPr id="25" name="矩形 74"/>
          <p:cNvSpPr/>
          <p:nvPr/>
        </p:nvSpPr>
        <p:spPr>
          <a:xfrm>
            <a:off x="5778753" y="3302625"/>
            <a:ext cx="1590931" cy="689500"/>
          </a:xfrm>
          <a:prstGeom prst="rect">
            <a:avLst/>
          </a:prstGeom>
        </p:spPr>
        <p:txBody>
          <a:bodyPr wrap="square" lIns="73231" tIns="36616" rIns="73231" bIns="36616">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移动</a:t>
            </a:r>
            <a:r>
              <a:rPr lang="en-US" altLang="zh-CN" sz="1000" b="1" kern="0">
                <a:solidFill>
                  <a:srgbClr val="000000"/>
                </a:solidFill>
              </a:rPr>
              <a:t>App</a:t>
            </a:r>
            <a:r>
              <a:rPr lang="zh-CN" altLang="en-US" sz="1000" b="1" kern="0">
                <a:solidFill>
                  <a:srgbClr val="000000"/>
                </a:solidFill>
              </a:rPr>
              <a:t>信息</a:t>
            </a:r>
            <a:endParaRPr lang="en-US" altLang="zh-CN" sz="1000" b="1" kern="0">
              <a:solidFill>
                <a:srgbClr val="000000"/>
              </a:solidFill>
            </a:endParaRPr>
          </a:p>
          <a:p>
            <a:pPr marL="289875" lvl="1" indent="-144938" defTabSz="815946">
              <a:buClr>
                <a:srgbClr val="33CC33"/>
              </a:buClr>
              <a:buFont typeface="Wingdings" pitchFamily="2" charset="2"/>
              <a:buChar char="Ø"/>
            </a:pPr>
            <a:r>
              <a:rPr lang="zh-CN" altLang="en-US" sz="1000" b="1" kern="0">
                <a:solidFill>
                  <a:srgbClr val="000000"/>
                </a:solidFill>
              </a:rPr>
              <a:t>运动锻炼、减肥</a:t>
            </a:r>
            <a:endParaRPr lang="en-US" altLang="zh-CN" sz="1000" b="1" kern="0">
              <a:solidFill>
                <a:srgbClr val="000000"/>
              </a:solidFill>
            </a:endParaRPr>
          </a:p>
          <a:p>
            <a:pPr marL="289875" lvl="1" indent="-144938" defTabSz="815946">
              <a:buClr>
                <a:srgbClr val="33CC33"/>
              </a:buClr>
              <a:buFont typeface="Wingdings" pitchFamily="2" charset="2"/>
              <a:buChar char="Ø"/>
            </a:pPr>
            <a:r>
              <a:rPr lang="zh-CN" altLang="en-US" sz="1000" b="1" kern="0">
                <a:solidFill>
                  <a:srgbClr val="000000"/>
                </a:solidFill>
              </a:rPr>
              <a:t>餐饮</a:t>
            </a:r>
            <a:endParaRPr lang="en-US" altLang="zh-CN" sz="1000" b="1" kern="0">
              <a:solidFill>
                <a:srgbClr val="000000"/>
              </a:solidFill>
            </a:endParaRPr>
          </a:p>
          <a:p>
            <a:pPr marL="289875" lvl="1" indent="-144938" defTabSz="815946">
              <a:buClr>
                <a:srgbClr val="33CC33"/>
              </a:buClr>
              <a:buFont typeface="Wingdings" pitchFamily="2" charset="2"/>
              <a:buChar char="Ø"/>
            </a:pPr>
            <a:r>
              <a:rPr lang="zh-CN" altLang="en-US" sz="1000" b="1" kern="0">
                <a:solidFill>
                  <a:srgbClr val="000000"/>
                </a:solidFill>
              </a:rPr>
              <a:t>理财</a:t>
            </a:r>
            <a:endParaRPr lang="en-US" altLang="zh-CN" sz="1000" b="1" kern="0">
              <a:solidFill>
                <a:srgbClr val="000000"/>
              </a:solidFill>
            </a:endParaRPr>
          </a:p>
        </p:txBody>
      </p:sp>
      <p:sp>
        <p:nvSpPr>
          <p:cNvPr id="26" name="TextBox 25"/>
          <p:cNvSpPr txBox="1"/>
          <p:nvPr/>
        </p:nvSpPr>
        <p:spPr>
          <a:xfrm>
            <a:off x="1950359" y="948005"/>
            <a:ext cx="1841705" cy="843389"/>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即时获取使用网站个人信息</a:t>
            </a:r>
            <a:endParaRPr lang="en-US" altLang="zh-CN" sz="1000" b="1" kern="0">
              <a:solidFill>
                <a:srgbClr val="000000"/>
              </a:solidFill>
            </a:endParaRPr>
          </a:p>
          <a:p>
            <a:pPr marL="137310" indent="-137310" defTabSz="815946">
              <a:buClr>
                <a:srgbClr val="33CC33"/>
              </a:buClr>
              <a:buFont typeface="Wingdings" pitchFamily="2" charset="2"/>
              <a:buChar char="l"/>
            </a:pPr>
            <a:r>
              <a:rPr lang="zh-CN" altLang="en-US" sz="1000" b="1" kern="0">
                <a:solidFill>
                  <a:srgbClr val="000000"/>
                </a:solidFill>
              </a:rPr>
              <a:t>即时获取使用社交媒体个人信息</a:t>
            </a:r>
            <a:endParaRPr lang="en-US" altLang="zh-CN" sz="1000" b="1" kern="0">
              <a:solidFill>
                <a:srgbClr val="000000"/>
              </a:solidFill>
            </a:endParaRPr>
          </a:p>
          <a:p>
            <a:pPr marL="137310" indent="-137310" defTabSz="815946">
              <a:buClr>
                <a:srgbClr val="33CC33"/>
              </a:buClr>
              <a:buFont typeface="Wingdings" pitchFamily="2" charset="2"/>
              <a:buChar char="l"/>
            </a:pPr>
            <a:r>
              <a:rPr lang="zh-CN" altLang="en-US" sz="1000" b="1" kern="0">
                <a:solidFill>
                  <a:srgbClr val="000000"/>
                </a:solidFill>
              </a:rPr>
              <a:t>即时获取在线搜索健康、养老、教育、投资信息</a:t>
            </a:r>
            <a:endParaRPr lang="en-US" altLang="zh-CN" sz="1000" b="1" kern="0">
              <a:solidFill>
                <a:srgbClr val="000000"/>
              </a:solidFill>
            </a:endParaRPr>
          </a:p>
        </p:txBody>
      </p:sp>
      <p:sp>
        <p:nvSpPr>
          <p:cNvPr id="27" name="矩形 76"/>
          <p:cNvSpPr/>
          <p:nvPr/>
        </p:nvSpPr>
        <p:spPr>
          <a:xfrm>
            <a:off x="3886851" y="1355795"/>
            <a:ext cx="1387226" cy="1151165"/>
          </a:xfrm>
          <a:prstGeom prst="rect">
            <a:avLst/>
          </a:prstGeom>
        </p:spPr>
        <p:txBody>
          <a:bodyPr wrap="square" lIns="73231" tIns="36616" rIns="73231" bIns="36616">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在线购物信息（如生活、健康、医疗商品购买）</a:t>
            </a:r>
            <a:endParaRPr lang="en-US" altLang="zh-CN" sz="1000" b="1" kern="0">
              <a:solidFill>
                <a:srgbClr val="000000"/>
              </a:solidFill>
            </a:endParaRPr>
          </a:p>
          <a:p>
            <a:pPr marL="292418" lvl="1" indent="-137310" defTabSz="815946">
              <a:buClr>
                <a:srgbClr val="33CC33"/>
              </a:buClr>
              <a:buFont typeface="Wingdings" pitchFamily="2" charset="2"/>
              <a:buChar char="Ø"/>
            </a:pPr>
            <a:r>
              <a:rPr lang="zh-CN" altLang="en-US" sz="1000" b="1" kern="0">
                <a:solidFill>
                  <a:srgbClr val="000000"/>
                </a:solidFill>
              </a:rPr>
              <a:t>淘宝</a:t>
            </a:r>
            <a:r>
              <a:rPr lang="en-US" altLang="zh-CN" sz="1000" b="1" kern="0">
                <a:solidFill>
                  <a:srgbClr val="000000"/>
                </a:solidFill>
              </a:rPr>
              <a:t>/</a:t>
            </a:r>
            <a:r>
              <a:rPr lang="zh-CN" altLang="en-US" sz="1000" b="1" kern="0">
                <a:solidFill>
                  <a:srgbClr val="000000"/>
                </a:solidFill>
              </a:rPr>
              <a:t>天猫</a:t>
            </a:r>
            <a:endParaRPr lang="en-US" altLang="zh-CN" sz="1000" b="1" kern="0">
              <a:solidFill>
                <a:srgbClr val="000000"/>
              </a:solidFill>
            </a:endParaRPr>
          </a:p>
          <a:p>
            <a:pPr marL="292418" lvl="1" indent="-137310" defTabSz="815946">
              <a:buClr>
                <a:srgbClr val="33CC33"/>
              </a:buClr>
              <a:buFont typeface="Wingdings" pitchFamily="2" charset="2"/>
              <a:buChar char="Ø"/>
            </a:pPr>
            <a:r>
              <a:rPr lang="zh-CN" altLang="en-US" sz="1000" b="1" kern="0">
                <a:solidFill>
                  <a:srgbClr val="000000"/>
                </a:solidFill>
              </a:rPr>
              <a:t>京东</a:t>
            </a:r>
            <a:endParaRPr lang="en-US" altLang="zh-CN" sz="1000" b="1" kern="0">
              <a:solidFill>
                <a:srgbClr val="000000"/>
              </a:solidFill>
            </a:endParaRPr>
          </a:p>
          <a:p>
            <a:pPr marL="292418" lvl="1" indent="-137310" defTabSz="815946">
              <a:buClr>
                <a:srgbClr val="33CC33"/>
              </a:buClr>
              <a:buFont typeface="Wingdings" pitchFamily="2" charset="2"/>
              <a:buChar char="Ø"/>
            </a:pPr>
            <a:r>
              <a:rPr lang="zh-CN" altLang="en-US" sz="1000" b="1" kern="0">
                <a:solidFill>
                  <a:srgbClr val="000000"/>
                </a:solidFill>
              </a:rPr>
              <a:t>苏宁</a:t>
            </a:r>
            <a:endParaRPr lang="en-US" altLang="zh-CN" sz="1000" b="1" kern="0">
              <a:solidFill>
                <a:srgbClr val="000000"/>
              </a:solidFill>
            </a:endParaRPr>
          </a:p>
          <a:p>
            <a:pPr marL="292418" lvl="1" indent="-137310" defTabSz="815946">
              <a:buClr>
                <a:srgbClr val="33CC33"/>
              </a:buClr>
              <a:buFont typeface="Wingdings" pitchFamily="2" charset="2"/>
              <a:buChar char="Ø"/>
            </a:pPr>
            <a:r>
              <a:rPr lang="en-US" altLang="zh-CN" sz="1000" b="1" kern="0">
                <a:solidFill>
                  <a:srgbClr val="000000"/>
                </a:solidFill>
              </a:rPr>
              <a:t>…</a:t>
            </a:r>
          </a:p>
        </p:txBody>
      </p:sp>
      <p:sp>
        <p:nvSpPr>
          <p:cNvPr id="28" name="矩形 77"/>
          <p:cNvSpPr/>
          <p:nvPr/>
        </p:nvSpPr>
        <p:spPr>
          <a:xfrm>
            <a:off x="4986683" y="2089346"/>
            <a:ext cx="1407553" cy="689500"/>
          </a:xfrm>
          <a:prstGeom prst="rect">
            <a:avLst/>
          </a:prstGeom>
        </p:spPr>
        <p:txBody>
          <a:bodyPr wrap="square" lIns="73231" tIns="36616" rIns="73231" bIns="36616">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穿戴式设备（例如泰康咕咚手环“活力计划”）</a:t>
            </a:r>
            <a:endParaRPr lang="en-US" altLang="zh-CN" sz="1000" b="1" kern="0">
              <a:solidFill>
                <a:srgbClr val="000000"/>
              </a:solidFill>
            </a:endParaRPr>
          </a:p>
          <a:p>
            <a:pPr marL="137310" indent="-137310" defTabSz="815946">
              <a:buClr>
                <a:srgbClr val="33CC33"/>
              </a:buClr>
              <a:buFont typeface="Wingdings" pitchFamily="2" charset="2"/>
              <a:buChar char="l"/>
            </a:pPr>
            <a:r>
              <a:rPr lang="en-US" altLang="zh-CN" sz="1000" b="1" kern="0">
                <a:solidFill>
                  <a:srgbClr val="000000"/>
                </a:solidFill>
              </a:rPr>
              <a:t>…</a:t>
            </a:r>
          </a:p>
        </p:txBody>
      </p:sp>
      <p:sp>
        <p:nvSpPr>
          <p:cNvPr id="29" name="TextBox 28"/>
          <p:cNvSpPr txBox="1"/>
          <p:nvPr/>
        </p:nvSpPr>
        <p:spPr>
          <a:xfrm>
            <a:off x="564500" y="4361037"/>
            <a:ext cx="819112" cy="274002"/>
          </a:xfrm>
          <a:prstGeom prst="rect">
            <a:avLst/>
          </a:prstGeom>
          <a:solidFill>
            <a:srgbClr val="FFFFFF">
              <a:lumMod val="85000"/>
            </a:srgbClr>
          </a:solid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1300" b="1" kern="0">
                <a:solidFill>
                  <a:srgbClr val="A32020"/>
                </a:solidFill>
              </a:rPr>
              <a:t>小数据</a:t>
            </a:r>
          </a:p>
        </p:txBody>
      </p:sp>
      <p:sp>
        <p:nvSpPr>
          <p:cNvPr id="30" name="TextBox 29"/>
          <p:cNvSpPr txBox="1"/>
          <p:nvPr/>
        </p:nvSpPr>
        <p:spPr>
          <a:xfrm>
            <a:off x="5755933" y="1264544"/>
            <a:ext cx="1112851" cy="366335"/>
          </a:xfrm>
          <a:prstGeom prst="rect">
            <a:avLst/>
          </a:prstGeom>
          <a:solidFill>
            <a:srgbClr val="FFFFFF">
              <a:lumMod val="85000"/>
            </a:srgbClr>
          </a:solid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algn="ctr" defTabSz="815946"/>
            <a:r>
              <a:rPr lang="zh-CN" altLang="en-US" sz="1900" b="1" kern="0">
                <a:solidFill>
                  <a:srgbClr val="FF6600"/>
                </a:solidFill>
              </a:rPr>
              <a:t>大数据</a:t>
            </a:r>
          </a:p>
        </p:txBody>
      </p:sp>
      <p:cxnSp>
        <p:nvCxnSpPr>
          <p:cNvPr id="31" name="直接箭头连接符 4"/>
          <p:cNvCxnSpPr>
            <a:stCxn id="4" idx="1"/>
          </p:cNvCxnSpPr>
          <p:nvPr/>
        </p:nvCxnSpPr>
        <p:spPr>
          <a:xfrm flipV="1">
            <a:off x="1551666" y="1647047"/>
            <a:ext cx="4242011" cy="2727371"/>
          </a:xfrm>
          <a:prstGeom prst="straightConnector1">
            <a:avLst/>
          </a:prstGeom>
          <a:noFill/>
          <a:ln w="76200" cap="flat" cmpd="sng" algn="ctr">
            <a:solidFill>
              <a:srgbClr val="FF9933"/>
            </a:solidFill>
            <a:prstDash val="dash"/>
            <a:tailEnd type="arrow"/>
          </a:ln>
          <a:effectLst/>
        </p:spPr>
      </p:cxnSp>
      <p:sp>
        <p:nvSpPr>
          <p:cNvPr id="32" name="矩形 68"/>
          <p:cNvSpPr/>
          <p:nvPr/>
        </p:nvSpPr>
        <p:spPr>
          <a:xfrm>
            <a:off x="5886869" y="3920871"/>
            <a:ext cx="1374699" cy="381724"/>
          </a:xfrm>
          <a:prstGeom prst="rect">
            <a:avLst/>
          </a:prstGeom>
          <a:noFill/>
        </p:spPr>
        <p:txBody>
          <a:bodyPr wrap="square" lIns="73231" tIns="36616" rIns="73231" bIns="36616" rtlCol="0">
            <a:spAutoFit/>
          </a:bodyPr>
          <a:lstStyle>
            <a:defPPr>
              <a:defRPr lang="en-US"/>
            </a:defPPr>
            <a:lvl1pPr marL="0" algn="l" defTabSz="848638" rtl="0" eaLnBrk="1" latinLnBrk="0" hangingPunct="1">
              <a:defRPr sz="1700" kern="1200">
                <a:solidFill>
                  <a:schemeClr val="tx1"/>
                </a:solidFill>
                <a:latin typeface="+mn-lt"/>
                <a:ea typeface="+mn-ea"/>
                <a:cs typeface="+mn-cs"/>
              </a:defRPr>
            </a:lvl1pPr>
            <a:lvl2pPr marL="424320" algn="l" defTabSz="848638" rtl="0" eaLnBrk="1" latinLnBrk="0" hangingPunct="1">
              <a:defRPr sz="1700" kern="1200">
                <a:solidFill>
                  <a:schemeClr val="tx1"/>
                </a:solidFill>
                <a:latin typeface="+mn-lt"/>
                <a:ea typeface="+mn-ea"/>
                <a:cs typeface="+mn-cs"/>
              </a:defRPr>
            </a:lvl2pPr>
            <a:lvl3pPr marL="848638" algn="l" defTabSz="848638" rtl="0" eaLnBrk="1" latinLnBrk="0" hangingPunct="1">
              <a:defRPr sz="1700" kern="1200">
                <a:solidFill>
                  <a:schemeClr val="tx1"/>
                </a:solidFill>
                <a:latin typeface="+mn-lt"/>
                <a:ea typeface="+mn-ea"/>
                <a:cs typeface="+mn-cs"/>
              </a:defRPr>
            </a:lvl3pPr>
            <a:lvl4pPr marL="1272958" algn="l" defTabSz="848638" rtl="0" eaLnBrk="1" latinLnBrk="0" hangingPunct="1">
              <a:defRPr sz="1700" kern="1200">
                <a:solidFill>
                  <a:schemeClr val="tx1"/>
                </a:solidFill>
                <a:latin typeface="+mn-lt"/>
                <a:ea typeface="+mn-ea"/>
                <a:cs typeface="+mn-cs"/>
              </a:defRPr>
            </a:lvl4pPr>
            <a:lvl5pPr marL="1697277" algn="l" defTabSz="848638" rtl="0" eaLnBrk="1" latinLnBrk="0" hangingPunct="1">
              <a:defRPr sz="1700" kern="1200">
                <a:solidFill>
                  <a:schemeClr val="tx1"/>
                </a:solidFill>
                <a:latin typeface="+mn-lt"/>
                <a:ea typeface="+mn-ea"/>
                <a:cs typeface="+mn-cs"/>
              </a:defRPr>
            </a:lvl5pPr>
            <a:lvl6pPr marL="2121597" algn="l" defTabSz="848638" rtl="0" eaLnBrk="1" latinLnBrk="0" hangingPunct="1">
              <a:defRPr sz="1700" kern="1200">
                <a:solidFill>
                  <a:schemeClr val="tx1"/>
                </a:solidFill>
                <a:latin typeface="+mn-lt"/>
                <a:ea typeface="+mn-ea"/>
                <a:cs typeface="+mn-cs"/>
              </a:defRPr>
            </a:lvl6pPr>
            <a:lvl7pPr marL="2545916" algn="l" defTabSz="848638" rtl="0" eaLnBrk="1" latinLnBrk="0" hangingPunct="1">
              <a:defRPr sz="1700" kern="1200">
                <a:solidFill>
                  <a:schemeClr val="tx1"/>
                </a:solidFill>
                <a:latin typeface="+mn-lt"/>
                <a:ea typeface="+mn-ea"/>
                <a:cs typeface="+mn-cs"/>
              </a:defRPr>
            </a:lvl7pPr>
            <a:lvl8pPr marL="2970237" algn="l" defTabSz="848638" rtl="0" eaLnBrk="1" latinLnBrk="0" hangingPunct="1">
              <a:defRPr sz="1700" kern="1200">
                <a:solidFill>
                  <a:schemeClr val="tx1"/>
                </a:solidFill>
                <a:latin typeface="+mn-lt"/>
                <a:ea typeface="+mn-ea"/>
                <a:cs typeface="+mn-cs"/>
              </a:defRPr>
            </a:lvl8pPr>
            <a:lvl9pPr marL="3394555" algn="l" defTabSz="848638" rtl="0" eaLnBrk="1" latinLnBrk="0" hangingPunct="1">
              <a:defRPr sz="1700" kern="1200">
                <a:solidFill>
                  <a:schemeClr val="tx1"/>
                </a:solidFill>
                <a:latin typeface="+mn-lt"/>
                <a:ea typeface="+mn-ea"/>
                <a:cs typeface="+mn-cs"/>
              </a:defRPr>
            </a:lvl9pPr>
          </a:lstStyle>
          <a:p>
            <a:pPr marL="137310" indent="-137310" defTabSz="815946">
              <a:buClr>
                <a:srgbClr val="33CC33"/>
              </a:buClr>
              <a:buFont typeface="Wingdings" pitchFamily="2" charset="2"/>
              <a:buChar char="l"/>
            </a:pPr>
            <a:r>
              <a:rPr lang="zh-CN" altLang="en-US" sz="1000" b="1" kern="0">
                <a:solidFill>
                  <a:srgbClr val="000000"/>
                </a:solidFill>
              </a:rPr>
              <a:t>医疗和健康管理信息</a:t>
            </a:r>
            <a:endParaRPr lang="en-US" altLang="zh-CN" sz="1000" b="1" kern="0">
              <a:solidFill>
                <a:srgbClr val="000000"/>
              </a:solidFill>
            </a:endParaRPr>
          </a:p>
        </p:txBody>
      </p:sp>
    </p:spTree>
    <p:extLst>
      <p:ext uri="{BB962C8B-B14F-4D97-AF65-F5344CB8AC3E}">
        <p14:creationId xmlns:p14="http://schemas.microsoft.com/office/powerpoint/2010/main" val="102368925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dur="5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dur="50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dur="5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dur="50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dur="50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dur="50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dur="50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dur="50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par>
                                <p:cTn id="35" presetID="10" presetClass="entr" presetSubtype="0" dur="500" fill="hold" grpId="0" nodeType="with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par>
                                <p:cTn id="38" presetID="10" presetClass="entr" presetSubtype="0" dur="500" fill="hold" grpId="0" nodeType="with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par>
                                <p:cTn id="41" presetID="10" presetClass="entr" presetSubtype="0" dur="500" fill="hold" grpId="0"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500"/>
                                        <p:tgtEl>
                                          <p:spTgt spid="16"/>
                                        </p:tgtEl>
                                      </p:cBhvr>
                                    </p:animEffect>
                                  </p:childTnLst>
                                </p:cTn>
                              </p:par>
                              <p:par>
                                <p:cTn id="44" presetID="10" presetClass="entr" presetSubtype="0" dur="500" fill="hold" grpId="0" nodeType="with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fade">
                                      <p:cBhvr>
                                        <p:cTn id="46" dur="500"/>
                                        <p:tgtEl>
                                          <p:spTgt spid="17"/>
                                        </p:tgtEl>
                                      </p:cBhvr>
                                    </p:animEffect>
                                  </p:childTnLst>
                                </p:cTn>
                              </p:par>
                              <p:par>
                                <p:cTn id="47" presetID="10" presetClass="entr" presetSubtype="0" dur="500" fill="hold" grpId="0" nodeType="with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fade">
                                      <p:cBhvr>
                                        <p:cTn id="49" dur="500"/>
                                        <p:tgtEl>
                                          <p:spTgt spid="18"/>
                                        </p:tgtEl>
                                      </p:cBhvr>
                                    </p:animEffect>
                                  </p:childTnLst>
                                </p:cTn>
                              </p:par>
                              <p:par>
                                <p:cTn id="50" presetID="10" presetClass="entr" presetSubtype="0" dur="500"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dur="500" fill="hold" grpId="0" nodeType="with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500"/>
                                        <p:tgtEl>
                                          <p:spTgt spid="20"/>
                                        </p:tgtEl>
                                      </p:cBhvr>
                                    </p:animEffect>
                                  </p:childTnLst>
                                </p:cTn>
                              </p:par>
                              <p:par>
                                <p:cTn id="56" presetID="10" presetClass="entr" presetSubtype="0" dur="500" fill="hold" grpId="0" nodeType="with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fade">
                                      <p:cBhvr>
                                        <p:cTn id="58" dur="500"/>
                                        <p:tgtEl>
                                          <p:spTgt spid="21"/>
                                        </p:tgtEl>
                                      </p:cBhvr>
                                    </p:animEffect>
                                  </p:childTnLst>
                                </p:cTn>
                              </p:par>
                              <p:par>
                                <p:cTn id="59" presetID="10" presetClass="entr" presetSubtype="0" dur="500" fill="hold" grpId="0" nodeType="withEffect">
                                  <p:stCondLst>
                                    <p:cond delay="0"/>
                                  </p:stCondLst>
                                  <p:childTnLst>
                                    <p:set>
                                      <p:cBhvr>
                                        <p:cTn id="60" dur="1" fill="hold">
                                          <p:stCondLst>
                                            <p:cond delay="0"/>
                                          </p:stCondLst>
                                        </p:cTn>
                                        <p:tgtEl>
                                          <p:spTgt spid="22"/>
                                        </p:tgtEl>
                                        <p:attrNameLst>
                                          <p:attrName>style.visibility</p:attrName>
                                        </p:attrNameLst>
                                      </p:cBhvr>
                                      <p:to>
                                        <p:strVal val="visible"/>
                                      </p:to>
                                    </p:set>
                                    <p:animEffect transition="in" filter="fade">
                                      <p:cBhvr>
                                        <p:cTn id="61" dur="500"/>
                                        <p:tgtEl>
                                          <p:spTgt spid="22"/>
                                        </p:tgtEl>
                                      </p:cBhvr>
                                    </p:animEffect>
                                  </p:childTnLst>
                                </p:cTn>
                              </p:par>
                              <p:par>
                                <p:cTn id="62" presetID="10" presetClass="entr" presetSubtype="0" dur="500" fill="hold" grpId="0" nodeType="withEffect">
                                  <p:stCondLst>
                                    <p:cond delay="0"/>
                                  </p:stCondLst>
                                  <p:childTnLst>
                                    <p:set>
                                      <p:cBhvr>
                                        <p:cTn id="63" dur="1" fill="hold">
                                          <p:stCondLst>
                                            <p:cond delay="0"/>
                                          </p:stCondLst>
                                        </p:cTn>
                                        <p:tgtEl>
                                          <p:spTgt spid="23"/>
                                        </p:tgtEl>
                                        <p:attrNameLst>
                                          <p:attrName>style.visibility</p:attrName>
                                        </p:attrNameLst>
                                      </p:cBhvr>
                                      <p:to>
                                        <p:strVal val="visible"/>
                                      </p:to>
                                    </p:set>
                                    <p:animEffect transition="in" filter="fade">
                                      <p:cBhvr>
                                        <p:cTn id="64" dur="500"/>
                                        <p:tgtEl>
                                          <p:spTgt spid="23"/>
                                        </p:tgtEl>
                                      </p:cBhvr>
                                    </p:animEffect>
                                  </p:childTnLst>
                                </p:cTn>
                              </p:par>
                              <p:par>
                                <p:cTn id="65" presetID="10" presetClass="entr" presetSubtype="0" dur="500" fill="hold" grpId="0" nodeType="withEffect">
                                  <p:stCondLst>
                                    <p:cond delay="0"/>
                                  </p:stCondLst>
                                  <p:childTnLst>
                                    <p:set>
                                      <p:cBhvr>
                                        <p:cTn id="66" dur="1" fill="hold">
                                          <p:stCondLst>
                                            <p:cond delay="0"/>
                                          </p:stCondLst>
                                        </p:cTn>
                                        <p:tgtEl>
                                          <p:spTgt spid="24"/>
                                        </p:tgtEl>
                                        <p:attrNameLst>
                                          <p:attrName>style.visibility</p:attrName>
                                        </p:attrNameLst>
                                      </p:cBhvr>
                                      <p:to>
                                        <p:strVal val="visible"/>
                                      </p:to>
                                    </p:set>
                                    <p:animEffect transition="in" filter="fade">
                                      <p:cBhvr>
                                        <p:cTn id="67" dur="500"/>
                                        <p:tgtEl>
                                          <p:spTgt spid="24"/>
                                        </p:tgtEl>
                                      </p:cBhvr>
                                    </p:animEffect>
                                  </p:childTnLst>
                                </p:cTn>
                              </p:par>
                              <p:par>
                                <p:cTn id="68" presetID="10" presetClass="entr" presetSubtype="0" dur="500" fill="hold" grpId="0" nodeType="withEffect">
                                  <p:stCondLst>
                                    <p:cond delay="0"/>
                                  </p:stCondLst>
                                  <p:childTnLst>
                                    <p:set>
                                      <p:cBhvr>
                                        <p:cTn id="69" dur="1" fill="hold">
                                          <p:stCondLst>
                                            <p:cond delay="0"/>
                                          </p:stCondLst>
                                        </p:cTn>
                                        <p:tgtEl>
                                          <p:spTgt spid="25"/>
                                        </p:tgtEl>
                                        <p:attrNameLst>
                                          <p:attrName>style.visibility</p:attrName>
                                        </p:attrNameLst>
                                      </p:cBhvr>
                                      <p:to>
                                        <p:strVal val="visible"/>
                                      </p:to>
                                    </p:set>
                                    <p:animEffect transition="in" filter="fade">
                                      <p:cBhvr>
                                        <p:cTn id="70" dur="500"/>
                                        <p:tgtEl>
                                          <p:spTgt spid="25"/>
                                        </p:tgtEl>
                                      </p:cBhvr>
                                    </p:animEffect>
                                  </p:childTnLst>
                                </p:cTn>
                              </p:par>
                              <p:par>
                                <p:cTn id="71" presetID="10" presetClass="entr" presetSubtype="0" dur="500" fill="hold" grpId="0" nodeType="with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fade">
                                      <p:cBhvr>
                                        <p:cTn id="73" dur="500"/>
                                        <p:tgtEl>
                                          <p:spTgt spid="26"/>
                                        </p:tgtEl>
                                      </p:cBhvr>
                                    </p:animEffect>
                                  </p:childTnLst>
                                </p:cTn>
                              </p:par>
                              <p:par>
                                <p:cTn id="74" presetID="10" presetClass="entr" presetSubtype="0" dur="500" fill="hold" grpId="0" nodeType="withEffect">
                                  <p:stCondLst>
                                    <p:cond delay="0"/>
                                  </p:stCondLst>
                                  <p:childTnLst>
                                    <p:set>
                                      <p:cBhvr>
                                        <p:cTn id="75" dur="1" fill="hold">
                                          <p:stCondLst>
                                            <p:cond delay="0"/>
                                          </p:stCondLst>
                                        </p:cTn>
                                        <p:tgtEl>
                                          <p:spTgt spid="27"/>
                                        </p:tgtEl>
                                        <p:attrNameLst>
                                          <p:attrName>style.visibility</p:attrName>
                                        </p:attrNameLst>
                                      </p:cBhvr>
                                      <p:to>
                                        <p:strVal val="visible"/>
                                      </p:to>
                                    </p:set>
                                    <p:animEffect transition="in" filter="fade">
                                      <p:cBhvr>
                                        <p:cTn id="76" dur="500"/>
                                        <p:tgtEl>
                                          <p:spTgt spid="27"/>
                                        </p:tgtEl>
                                      </p:cBhvr>
                                    </p:animEffect>
                                  </p:childTnLst>
                                </p:cTn>
                              </p:par>
                              <p:par>
                                <p:cTn id="77" presetID="10" presetClass="entr" presetSubtype="0" dur="500" fill="hold" grpId="0" nodeType="withEffect">
                                  <p:stCondLst>
                                    <p:cond delay="0"/>
                                  </p:stCondLst>
                                  <p:childTnLst>
                                    <p:set>
                                      <p:cBhvr>
                                        <p:cTn id="78" dur="1" fill="hold">
                                          <p:stCondLst>
                                            <p:cond delay="0"/>
                                          </p:stCondLst>
                                        </p:cTn>
                                        <p:tgtEl>
                                          <p:spTgt spid="28"/>
                                        </p:tgtEl>
                                        <p:attrNameLst>
                                          <p:attrName>style.visibility</p:attrName>
                                        </p:attrNameLst>
                                      </p:cBhvr>
                                      <p:to>
                                        <p:strVal val="visible"/>
                                      </p:to>
                                    </p:set>
                                    <p:animEffect transition="in" filter="fade">
                                      <p:cBhvr>
                                        <p:cTn id="79" dur="500"/>
                                        <p:tgtEl>
                                          <p:spTgt spid="28"/>
                                        </p:tgtEl>
                                      </p:cBhvr>
                                    </p:animEffect>
                                  </p:childTnLst>
                                </p:cTn>
                              </p:par>
                            </p:childTnLst>
                          </p:cTn>
                        </p:par>
                      </p:childTnLst>
                    </p:cTn>
                  </p:par>
                  <p:par>
                    <p:cTn id="80" fill="hold" nodeType="clickPar">
                      <p:stCondLst>
                        <p:cond delay="indefinite"/>
                      </p:stCondLst>
                      <p:childTnLst>
                        <p:par>
                          <p:cTn id="81" fill="hold">
                            <p:stCondLst>
                              <p:cond delay="0"/>
                            </p:stCondLst>
                            <p:childTnLst>
                              <p:par>
                                <p:cTn id="82" presetID="10" presetClass="entr" presetSubtype="0" dur="500" fill="hold" grpId="0" nodeType="clickEffect">
                                  <p:stCondLst>
                                    <p:cond delay="0"/>
                                  </p:stCondLst>
                                  <p:childTnLst>
                                    <p:set>
                                      <p:cBhvr>
                                        <p:cTn id="83" dur="1" fill="hold">
                                          <p:stCondLst>
                                            <p:cond delay="0"/>
                                          </p:stCondLst>
                                        </p:cTn>
                                        <p:tgtEl>
                                          <p:spTgt spid="30"/>
                                        </p:tgtEl>
                                        <p:attrNameLst>
                                          <p:attrName>style.visibility</p:attrName>
                                        </p:attrNameLst>
                                      </p:cBhvr>
                                      <p:to>
                                        <p:strVal val="visible"/>
                                      </p:to>
                                    </p:set>
                                    <p:animEffect transition="in" filter="fade">
                                      <p:cBhvr>
                                        <p:cTn id="84" dur="500"/>
                                        <p:tgtEl>
                                          <p:spTgt spid="30"/>
                                        </p:tgtEl>
                                      </p:cBhvr>
                                    </p:animEffect>
                                  </p:childTnLst>
                                </p:cTn>
                              </p:par>
                              <p:par>
                                <p:cTn id="85" presetID="10" presetClass="entr" presetSubtype="0" dur="500" fill="hold" grpId="0" nodeType="withEffect">
                                  <p:stCondLst>
                                    <p:cond delay="0"/>
                                  </p:stCondLst>
                                  <p:childTnLst>
                                    <p:set>
                                      <p:cBhvr>
                                        <p:cTn id="86" dur="1" fill="hold">
                                          <p:stCondLst>
                                            <p:cond delay="0"/>
                                          </p:stCondLst>
                                        </p:cTn>
                                        <p:tgtEl>
                                          <p:spTgt spid="29"/>
                                        </p:tgtEl>
                                        <p:attrNameLst>
                                          <p:attrName>style.visibility</p:attrName>
                                        </p:attrNameLst>
                                      </p:cBhvr>
                                      <p:to>
                                        <p:strVal val="visible"/>
                                      </p:to>
                                    </p:set>
                                    <p:animEffect transition="in" filter="fade">
                                      <p:cBhvr>
                                        <p:cTn id="87" dur="500"/>
                                        <p:tgtEl>
                                          <p:spTgt spid="29"/>
                                        </p:tgtEl>
                                      </p:cBhvr>
                                    </p:animEffect>
                                  </p:childTnLst>
                                </p:cTn>
                              </p:par>
                              <p:par>
                                <p:cTn id="88" presetID="10" presetClass="entr" presetSubtype="0" dur="500" fill="hold" nodeType="withEffect">
                                  <p:stCondLst>
                                    <p:cond delay="0"/>
                                  </p:stCondLst>
                                  <p:childTnLst>
                                    <p:set>
                                      <p:cBhvr>
                                        <p:cTn id="89" dur="1" fill="hold">
                                          <p:stCondLst>
                                            <p:cond delay="0"/>
                                          </p:stCondLst>
                                        </p:cTn>
                                        <p:tgtEl>
                                          <p:spTgt spid="31"/>
                                        </p:tgtEl>
                                        <p:attrNameLst>
                                          <p:attrName>style.visibility</p:attrName>
                                        </p:attrNameLst>
                                      </p:cBhvr>
                                      <p:to>
                                        <p:strVal val="visible"/>
                                      </p:to>
                                    </p:set>
                                    <p:animEffect transition="in" filter="fade">
                                      <p:cBhvr>
                                        <p:cTn id="90" dur="500"/>
                                        <p:tgtEl>
                                          <p:spTgt spid="31"/>
                                        </p:tgtEl>
                                      </p:cBhvr>
                                    </p:animEffect>
                                  </p:childTnLst>
                                </p:cTn>
                              </p:par>
                              <p:par>
                                <p:cTn id="91" presetID="10" presetClass="entr" presetSubtype="0" dur="500" fill="hold" grpId="0" nodeType="withEffect">
                                  <p:stCondLst>
                                    <p:cond delay="0"/>
                                  </p:stCondLst>
                                  <p:childTnLst>
                                    <p:set>
                                      <p:cBhvr>
                                        <p:cTn id="92" dur="1" fill="hold">
                                          <p:stCondLst>
                                            <p:cond delay="0"/>
                                          </p:stCondLst>
                                        </p:cTn>
                                        <p:tgtEl>
                                          <p:spTgt spid="32"/>
                                        </p:tgtEl>
                                        <p:attrNameLst>
                                          <p:attrName>style.visibility</p:attrName>
                                        </p:attrNameLst>
                                      </p:cBhvr>
                                      <p:to>
                                        <p:strVal val="visible"/>
                                      </p:to>
                                    </p:set>
                                    <p:animEffect transition="in" filter="fade">
                                      <p:cBhvr>
                                        <p:cTn id="93"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29" grpId="0"/>
      <p:bldP spid="30" grpId="0"/>
      <p:bldP spid="32"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https://d.book118.com/467056114113006030</a:t>
            </a:r>
          </a:p>
        </p:txBody>
      </p:sp>
    </p:spTree>
  </p:cSld>
  <p:clrMapOvr>
    <a:masterClrMapping/>
  </p:clrMapOvr>
  <p:transition/>
  <p:timing/>
</p:sld>
</file>

<file path=ppt/tags/tag1.xml><?xml version="1.0" encoding="utf-8"?>
<p:tagLst xmlns:p="http://schemas.openxmlformats.org/presentationml/2006/main">
  <p:tag name="SMARTOBJECT" val="Descriptor Large Title and Subtitle v.2"/>
  <p:tag name="SMARTREAD" val="{@BusinessUnitCoverText}"/>
  <p:tag name="SMARTWRITE" val="{@BusinessUnitCoverText}"/>
</p:tagLst>
</file>

<file path=ppt/tags/tag2.xml><?xml version="1.0" encoding="utf-8"?>
<p:tagLst xmlns:p="http://schemas.openxmlformats.org/presentationml/2006/main">
  <p:tag name="SMARTLINKEDSHAPEID" val="Title"/>
  <p:tag name="SMARTREAD" val="{@Title}"/>
  <p:tag name="SMARTWRITE" val="{@Title}"/>
</p:tagLst>
</file>

<file path=ppt/tags/tag3.xml><?xml version="1.0" encoding="utf-8"?>
<p:tagLst xmlns:p="http://schemas.openxmlformats.org/presentationml/2006/main">
  <p:tag name="SMARTLINKEDSHAPEID" val="Title"/>
  <p:tag name="SMARTREAD" val="{@Subtitle}"/>
  <p:tag name="SMARTWRITE" val="{@Subtitle}"/>
</p:tagLst>
</file>

<file path=ppt/tags/tag4.xml><?xml version="1.0" encoding="utf-8"?>
<p:tagLst xmlns:p="http://schemas.openxmlformats.org/presentationml/2006/main">
  <p:tag name="SMARTLINKEDSHAPEID" val="SideBar"/>
  <p:tag name="SMARTOBJECT" val="Confidentiality stamp Large Title and Subtitle v.2"/>
  <p:tag name="SMARTREAD" val="{@Confidentiality stamp}"/>
  <p:tag name="SMARTWRITE" val="{@Confidentiality stamp}"/>
</p:tagLst>
</file>

<file path=ppt/tags/tag5.xml><?xml version="1.0" encoding="utf-8"?>
<p:tagLst xmlns:p="http://schemas.openxmlformats.org/presentationml/2006/main">
  <p:tag name="SMARTISVISIBLE" val="{@Show Draft stamp} = Yes"/>
  <p:tag name="SMARTLINKEDSHAPEID" val="SideBar"/>
  <p:tag name="SMARTOBJECT" val="Draft stamp Large Title and Subtitle v.2"/>
  <p:tag name="SMARTREAD" val="{@Draft stamp}"/>
  <p:tag name="SMARTWRITE" val="{@Draft stamp}"/>
</p:tagLst>
</file>

<file path=ppt/tags/tag6.xml><?xml version="1.0" encoding="utf-8"?>
<p:tagLst xmlns:p="http://schemas.openxmlformats.org/presentationml/2006/main">
  <p:tag name="SMARTLINKEDSHAPEID" val="SideBar"/>
  <p:tag name="SMARTOBJECT" val="Report date Large Title and Subtitle v.2"/>
  <p:tag name="SMARTREAD" val="{@Report date}"/>
  <p:tag name="SMARTWRITE" val="{@Report date}"/>
</p:tagLst>
</file>

<file path=ppt/tags/tag7.xml><?xml version="1.0" encoding="utf-8"?>
<p:tagLst xmlns:p="http://schemas.openxmlformats.org/presentationml/2006/main">
  <p:tag name="SMARTSHAPETYPE" val="Front Cover Image"/>
</p:tagLst>
</file>

<file path=ppt/tags/tag8.xml><?xml version="1.0" encoding="utf-8"?>
<p:tagLst xmlns:p="http://schemas.openxmlformats.org/presentationml/2006/main">
  <p:tag name="SMARTLOCKSHAPE" val="Yes"/>
  <p:tag name="SMARTOBJECT" val="Section Footer v.2"/>
  <p:tag name="SMARTWRITE" val="{@Title} • {@Subtitle}"/>
</p:tagLst>
</file>

<file path=ppt/tags/tag9.xml><?xml version="1.0" encoding="utf-8"?>
<p:tagLst xmlns:p="http://schemas.openxmlformats.org/presentationml/2006/main">
  <p:tag name="SMARTISVISIBLE" val="{SmartShowDisclaimer} = Yes"/>
  <p:tag name="SMARTSHAPETYPE" val="Disclaimer"/>
</p:tagLst>
</file>

<file path=ppt/tags/tag10.xml><?xml version="1.0" encoding="utf-8"?>
<p:tagLst xmlns:p="http://schemas.openxmlformats.org/presentationml/2006/main">
  <p:tag name="SMARTISVISIBLE" val="{@Show Draft stamp}=Yes"/>
  <p:tag name="SMARTLOCKSHAPE" val="Yes"/>
  <p:tag name="SMARTWRITE" val="{@Draft stamp}"/>
</p:tagLst>
</file>

<file path=ppt/tags/tag1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2.xml><?xml version="1.0" encoding="utf-8"?>
<p:tagLst xmlns:p="http://schemas.openxmlformats.org/presentationml/2006/main">
  <p:tag name="SMARTISVISIBLE" val="{@Show Date FilePath} = Yes"/>
  <p:tag name="SMARTLOCKSHAPE" val="Yes"/>
  <p:tag name="SMARTWRITE" val="{!Today} {!FilePath}"/>
</p:tagLst>
</file>

<file path=ppt/tags/tag13.xml><?xml version="1.0" encoding="utf-8"?>
<p:tagLst xmlns:p="http://schemas.openxmlformats.org/presentationml/2006/main">
  <p:tag name="SMARTISVISIBLE" val="{SmartShowDisclaimer} = Yes"/>
  <p:tag name="SMARTSHAPETYPE" val="Disclaimer"/>
</p:tagLst>
</file>

<file path=ppt/tags/tag14.xml><?xml version="1.0" encoding="utf-8"?>
<p:tagLst xmlns:p="http://schemas.openxmlformats.org/presentationml/2006/main">
  <p:tag name="SMARTISVISIBLE" val="{@Show Date FilePath} = Yes"/>
  <p:tag name="SMARTLOCKSHAPE" val="Yes"/>
  <p:tag name="SMARTWRITE" val="{!Today} {!FilePath}"/>
</p:tagLst>
</file>

<file path=ppt/tags/tag15.xml><?xml version="1.0" encoding="utf-8"?>
<p:tagLst xmlns:p="http://schemas.openxmlformats.org/presentationml/2006/main">
  <p:tag name="SMARTLOCKSHAPE" val="Yes"/>
  <p:tag name="SMARTOBJECT" val="Page Number v.2"/>
  <p:tag name="SMARTWRITE" val="{!PageNumber}"/>
</p:tagLst>
</file>

<file path=ppt/tags/tag16.xml><?xml version="1.0" encoding="utf-8"?>
<p:tagLst xmlns:p="http://schemas.openxmlformats.org/presentationml/2006/main">
  <p:tag name="SMARTLOCKSHAPE" val="Yes"/>
  <p:tag name="SMARTOBJECT" val="Section Footer v.2"/>
  <p:tag name="SMARTWRITE" val="{@Title} • {@Subtitle}"/>
</p:tagLst>
</file>

<file path=ppt/tags/tag17.xml><?xml version="1.0" encoding="utf-8"?>
<p:tagLst xmlns:p="http://schemas.openxmlformats.org/presentationml/2006/main">
  <p:tag name="SMARTISVISIBLE" val="{@Show Draft stamp}=Yes"/>
  <p:tag name="SMARTLOCKSHAPE" val="Yes"/>
  <p:tag name="SMARTWRITE" val="{@Draft stamp}"/>
</p:tagLst>
</file>

<file path=ppt/tags/tag18.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9.xml><?xml version="1.0" encoding="utf-8"?>
<p:tagLst xmlns:p="http://schemas.openxmlformats.org/presentationml/2006/main">
  <p:tag name="SMARTISVISIBLE" val="{SmartShowDisclaimer} = Yes"/>
  <p:tag name="SMARTSHAPETYPE" val="Disclaimer"/>
</p:tagLst>
</file>

<file path=ppt/tags/tag20.xml><?xml version="1.0" encoding="utf-8"?>
<p:tagLst xmlns:p="http://schemas.openxmlformats.org/presentationml/2006/main">
  <p:tag name="SMARTISVISIBLE" val="{@Show Date FilePath} = Yes"/>
  <p:tag name="SMARTLOCKSHAPE" val="Yes"/>
  <p:tag name="SMARTWRITE" val="{!Today} {!FilePath}"/>
</p:tagLst>
</file>

<file path=ppt/tags/tag21.xml><?xml version="1.0" encoding="utf-8"?>
<p:tagLst xmlns:p="http://schemas.openxmlformats.org/presentationml/2006/main">
  <p:tag name="SMARTLOCKSHAPE" val="Yes"/>
  <p:tag name="SMARTOBJECT" val="Page Number v.2"/>
  <p:tag name="SMARTWRITE" val="{!PageNumber}"/>
</p:tagLst>
</file>

<file path=ppt/tags/tag22.xml><?xml version="1.0" encoding="utf-8"?>
<p:tagLst xmlns:p="http://schemas.openxmlformats.org/presentationml/2006/main">
  <p:tag name="SMARTLOCKSHAPE" val="Yes"/>
  <p:tag name="SMARTOBJECT" val="Section Footer v.2"/>
  <p:tag name="SMARTWRITE" val="{@Title} • {@Subtitle}"/>
</p:tagLst>
</file>

<file path=ppt/tags/tag23.xml><?xml version="1.0" encoding="utf-8"?>
<p:tagLst xmlns:p="http://schemas.openxmlformats.org/presentationml/2006/main">
  <p:tag name="SMARTISVISIBLE" val="{@Show Draft stamp}=Yes"/>
  <p:tag name="SMARTLOCKSHAPE" val="Yes"/>
  <p:tag name="SMARTWRITE" val="{@Draft stamp}"/>
</p:tagLst>
</file>

<file path=ppt/tags/tag24.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5.xml><?xml version="1.0" encoding="utf-8"?>
<p:tagLst xmlns:p="http://schemas.openxmlformats.org/presentationml/2006/main">
  <p:tag name="SMARTISVISIBLE" val="{SmartShowDisclaimer} = Yes"/>
  <p:tag name="SMARTSHAPETYPE" val="Disclaimer"/>
</p:tagLst>
</file>

<file path=ppt/tags/tag26.xml><?xml version="1.0" encoding="utf-8"?>
<p:tagLst xmlns:p="http://schemas.openxmlformats.org/presentationml/2006/main">
  <p:tag name="SMARTISVISIBLE" val="{@Show Date FilePath} = Yes"/>
  <p:tag name="SMARTLOCKSHAPE" val="Yes"/>
  <p:tag name="SMARTWRITE" val="{!Today} {!FilePath}"/>
</p:tagLst>
</file>

<file path=ppt/tags/tag27.xml><?xml version="1.0" encoding="utf-8"?>
<p:tagLst xmlns:p="http://schemas.openxmlformats.org/presentationml/2006/main">
  <p:tag name="SMARTLOCKSHAPE" val="Yes"/>
  <p:tag name="SMARTOBJECT" val="Page Number v.2"/>
  <p:tag name="SMARTWRITE" val="{!PageNumber}"/>
</p:tagLst>
</file>

<file path=ppt/tags/tag28.xml><?xml version="1.0" encoding="utf-8"?>
<p:tagLst xmlns:p="http://schemas.openxmlformats.org/presentationml/2006/main">
  <p:tag name="SMARTISVISIBLE" val="{@Show Draft stamp}=Yes"/>
  <p:tag name="SMARTLOCKSHAPE" val="Yes"/>
  <p:tag name="SMARTWRITE" val="{@Draft stamp}"/>
</p:tagLst>
</file>

<file path=ppt/tags/tag29.xml><?xml version="1.0" encoding="utf-8"?>
<p:tagLst xmlns:p="http://schemas.openxmlformats.org/presentationml/2006/main">
  <p:tag name="SMARTISVISIBLE" val="{SmartShowDisclaimer} = Yes"/>
  <p:tag name="SMARTSHAPETYPE" val="Disclaimer"/>
</p:tagLst>
</file>

<file path=ppt/tags/tag30.xml><?xml version="1.0" encoding="utf-8"?>
<p:tagLst xmlns:p="http://schemas.openxmlformats.org/presentationml/2006/main">
  <p:tag name="SMARTISVISIBLE" val="{@Show Date FilePath} = Yes"/>
  <p:tag name="SMARTLOCKSHAPE" val="Yes"/>
  <p:tag name="SMARTWRITE" val="{!Today} {!FilePath}"/>
</p:tagLst>
</file>

<file path=ppt/tags/tag31.xml><?xml version="1.0" encoding="utf-8"?>
<p:tagLst xmlns:p="http://schemas.openxmlformats.org/presentationml/2006/main">
  <p:tag name="SMARTLOCKSHAPE" val="Yes"/>
  <p:tag name="SMARTOBJECT" val="Page Number v.2"/>
  <p:tag name="SMARTWRITE" val="{!PageNumber}"/>
</p:tagLst>
</file>

<file path=ppt/tags/tag32.xml><?xml version="1.0" encoding="utf-8"?>
<p:tagLst xmlns:p="http://schemas.openxmlformats.org/presentationml/2006/main">
  <p:tag name="SMARTLOCKSHAPE" val="Yes"/>
  <p:tag name="SMARTOBJECT" val="Section Footer v.2"/>
  <p:tag name="SMARTWRITE" val="{@Title} • {@Subtitle}"/>
</p:tagLst>
</file>

<file path=ppt/tags/tag33.xml><?xml version="1.0" encoding="utf-8"?>
<p:tagLst xmlns:p="http://schemas.openxmlformats.org/presentationml/2006/main">
  <p:tag name="SMARTISVISIBLE" val="{SmartShowDisclaimer} = Yes"/>
  <p:tag name="SMARTSHAPETYPE" val="Disclaimer"/>
</p:tagLst>
</file>

<file path=ppt/tags/tag34.xml><?xml version="1.0" encoding="utf-8"?>
<p:tagLst xmlns:p="http://schemas.openxmlformats.org/presentationml/2006/main">
  <p:tag name="SMARTISVISIBLE" val="{@Show Draft stamp}=Yes"/>
  <p:tag name="SMARTLOCKSHAPE" val="Yes"/>
  <p:tag name="SMARTWRITE" val="{@Draft stamp}"/>
</p:tagLst>
</file>

<file path=ppt/tags/tag35.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6.xml><?xml version="1.0" encoding="utf-8"?>
<p:tagLst xmlns:p="http://schemas.openxmlformats.org/presentationml/2006/main">
  <p:tag name="SMARTISVISIBLE" val="{@Show Date FilePath} = Yes"/>
  <p:tag name="SMARTLOCKSHAPE" val="Yes"/>
  <p:tag name="SMARTWRITE" val="{!Today} {!FilePath}"/>
</p:tagLst>
</file>

<file path=ppt/tags/tag37.xml><?xml version="1.0" encoding="utf-8"?>
<p:tagLst xmlns:p="http://schemas.openxmlformats.org/presentationml/2006/main">
  <p:tag name="SMARTISVISIBLE" val="{SmartShowDisclaimer} = Yes"/>
  <p:tag name="SMARTSHAPETYPE" val="Disclaimer"/>
</p:tagLst>
</file>

<file path=ppt/tags/tag38.xml><?xml version="1.0" encoding="utf-8"?>
<p:tagLst xmlns:p="http://schemas.openxmlformats.org/presentationml/2006/main">
  <p:tag name="SMARTISVISIBLE" val="{@Show Date FilePath} = Yes"/>
  <p:tag name="SMARTLOCKSHAPE" val="Yes"/>
  <p:tag name="SMARTWRITE" val="{!Today} {!FilePath}"/>
</p:tagLst>
</file>

<file path=ppt/tags/tag39.xml><?xml version="1.0" encoding="utf-8"?>
<p:tagLst xmlns:p="http://schemas.openxmlformats.org/presentationml/2006/main">
  <p:tag name="SMARTISVISIBLE" val="{SmartShowDisclaimer} = Yes"/>
  <p:tag name="SMARTSHAPETYPE" val="Disclaimer"/>
</p:tagLst>
</file>

<file path=ppt/tags/tag40.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41.xml><?xml version="1.0" encoding="utf-8"?>
<p:tagLst xmlns:p="http://schemas.openxmlformats.org/presentationml/2006/main">
  <p:tag name="SMARTISVISIBLE" val="{@Show Date FilePath} = Yes"/>
  <p:tag name="SMARTLOCKSHAPE" val="Yes"/>
  <p:tag name="SMARTWRITE" val="{!Today} {!FilePath}"/>
</p:tagLst>
</file>

<file path=ppt/tags/tag42.xml><?xml version="1.0" encoding="utf-8"?>
<p:tagLst xmlns:p="http://schemas.openxmlformats.org/presentationml/2006/main">
  <p:tag name="SMARTISVISIBLE" val="{SmartShowDisclaimer} = Yes"/>
  <p:tag name="SMARTSHAPETYPE" val="Disclaimer"/>
</p:tagLst>
</file>

<file path=ppt/tags/tag43.xml><?xml version="1.0" encoding="utf-8"?>
<p:tagLst xmlns:p="http://schemas.openxmlformats.org/presentationml/2006/main">
  <p:tag name="SMARTISVISIBLE" val="{@Show Date FilePath} = Yes"/>
  <p:tag name="SMARTLOCKSHAPE" val="Yes"/>
  <p:tag name="SMARTWRITE" val="{!Today} {!FilePath}"/>
</p:tagLst>
</file>

<file path=ppt/tags/tag44.xml><?xml version="1.0" encoding="utf-8"?>
<p:tagLst xmlns:p="http://schemas.openxmlformats.org/presentationml/2006/main">
  <p:tag name="SMARTISVISIBLE" val="{SmartShowDisclaimer} = Yes"/>
  <p:tag name="SMARTSHAPETYPE" val="Disclaimer"/>
</p:tagLst>
</file>

<file path=ppt/tags/tag45.xml><?xml version="1.0" encoding="utf-8"?>
<p:tagLst xmlns:p="http://schemas.openxmlformats.org/presentationml/2006/main">
  <p:tag name="SMARTISVISIBLE" val="{@Show Date FilePath} = Yes"/>
  <p:tag name="SMARTLOCKSHAPE" val="Yes"/>
  <p:tag name="SMARTWRITE" val="{!Today} {!FilePath}"/>
</p:tagLst>
</file>

<file path=ppt/tags/tag46.xml><?xml version="1.0" encoding="utf-8"?>
<p:tagLst xmlns:p="http://schemas.openxmlformats.org/presentationml/2006/main">
  <p:tag name="SMARTLOCKSHAPE" val="Yes"/>
  <p:tag name="SMARTOBJECT" val="Page Number v.2"/>
  <p:tag name="SMARTWRITE" val="{!PageNumber}"/>
</p:tagLst>
</file>

<file path=ppt/tags/tag47.xml><?xml version="1.0" encoding="utf-8"?>
<p:tagLst xmlns:p="http://schemas.openxmlformats.org/presentationml/2006/main">
  <p:tag name="SMARTLOCKSHAPE" val="Yes"/>
  <p:tag name="SMARTOBJECT" val="Section Footer v.2"/>
  <p:tag name="SMARTWRITE" val="{@Title} • {@Subtitle}"/>
</p:tagLst>
</file>

<file path=ppt/tags/tag48.xml><?xml version="1.0" encoding="utf-8"?>
<p:tagLst xmlns:p="http://schemas.openxmlformats.org/presentationml/2006/main">
  <p:tag name="SMARTISVISIBLE" val="{SmartShowDisclaimer} = Yes"/>
  <p:tag name="SMARTSHAPETYPE" val="Disclaimer"/>
</p:tagLst>
</file>

<file path=ppt/tags/tag49.xml><?xml version="1.0" encoding="utf-8"?>
<p:tagLst xmlns:p="http://schemas.openxmlformats.org/presentationml/2006/main">
  <p:tag name="SMARTISVISIBLE" val="{@Show Draft stamp}=Yes"/>
  <p:tag name="SMARTLOCKSHAPE" val="Yes"/>
  <p:tag name="SMARTWRITE" val="{@Draft stamp}"/>
</p:tagLst>
</file>

<file path=ppt/tags/tag50.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51.xml><?xml version="1.0" encoding="utf-8"?>
<p:tagLst xmlns:p="http://schemas.openxmlformats.org/presentationml/2006/main">
  <p:tag name="SMARTISVISIBLE" val="{@Show Date FilePath} = Yes"/>
  <p:tag name="SMARTLOCKSHAPE" val="Yes"/>
  <p:tag name="SMARTWRITE" val="{!Today} {!FilePath}"/>
</p:tagLst>
</file>

<file path=ppt/tags/tag52.xml><?xml version="1.0" encoding="utf-8"?>
<p:tagLst xmlns:p="http://schemas.openxmlformats.org/presentationml/2006/main">
  <p:tag name="SMARTOBJECT" val="Descriptor Fixed Logo v.2"/>
  <p:tag name="SMARTREAD" val="{@BusinessUnitCoverText}"/>
  <p:tag name="SMARTWRITE" val="{@BusinessUnitCoverText}"/>
</p:tagLst>
</file>

<file path=ppt/tags/tag53.xml><?xml version="1.0" encoding="utf-8"?>
<p:tagLst xmlns:p="http://schemas.openxmlformats.org/presentationml/2006/main">
  <p:tag name="SMARTLINKEDSHAPEID" val="Title"/>
  <p:tag name="SMARTREAD" val="{@Title}"/>
  <p:tag name="SMARTWRITE" val="{@Title}"/>
</p:tagLst>
</file>

<file path=ppt/tags/tag54.xml><?xml version="1.0" encoding="utf-8"?>
<p:tagLst xmlns:p="http://schemas.openxmlformats.org/presentationml/2006/main">
  <p:tag name="SMARTLINKEDSHAPEID" val="Title"/>
  <p:tag name="SMARTREAD" val="{@Subtitle}"/>
  <p:tag name="SMARTWRITE" val="{@Subtitle}"/>
</p:tagLst>
</file>

<file path=ppt/tags/tag55.xml><?xml version="1.0" encoding="utf-8"?>
<p:tagLst xmlns:p="http://schemas.openxmlformats.org/presentationml/2006/main">
  <p:tag name="SMARTLINKEDSHAPEID" val="SideBar"/>
  <p:tag name="SMARTOBJECT" val="Confidentiality stamp Fixed Logo v.2"/>
  <p:tag name="SMARTREAD" val="{@Confidentiality stamp}"/>
  <p:tag name="SMARTWRITE" val="{@Confidentiality stamp}"/>
</p:tagLst>
</file>

<file path=ppt/tags/tag56.xml><?xml version="1.0" encoding="utf-8"?>
<p:tagLst xmlns:p="http://schemas.openxmlformats.org/presentationml/2006/main">
  <p:tag name="SMARTISVISIBLE" val="{@Show Draft stamp} = Yes"/>
  <p:tag name="SMARTLINKEDSHAPEID" val="SideBar"/>
  <p:tag name="SMARTOBJECT" val="Draft stamp Fixed Logo v.2"/>
  <p:tag name="SMARTREAD" val="{@Draft stamp}"/>
  <p:tag name="SMARTWRITE" val="{@Draft stamp}"/>
</p:tagLst>
</file>

<file path=ppt/tags/tag57.xml><?xml version="1.0" encoding="utf-8"?>
<p:tagLst xmlns:p="http://schemas.openxmlformats.org/presentationml/2006/main">
  <p:tag name="SMARTLINKEDSHAPEID" val="SideBar"/>
  <p:tag name="SMARTOBJECT" val="Report date Fixed Logo v.2"/>
  <p:tag name="SMARTREAD" val="{@Report date}"/>
  <p:tag name="SMARTWRITE" val="{@Report date}"/>
</p:tagLst>
</file>

<file path=ppt/tags/tag58.xml><?xml version="1.0" encoding="utf-8"?>
<p:tagLst xmlns:p="http://schemas.openxmlformats.org/presentationml/2006/main">
  <p:tag name="SMARTOBJECT" val="Descriptor Colour v.2"/>
  <p:tag name="SMARTREAD" val="{@BusinessUnitCoverText}"/>
  <p:tag name="SMARTWRITE" val="{@BusinessUnitCoverText}"/>
</p:tagLst>
</file>

<file path=ppt/tags/tag59.xml><?xml version="1.0" encoding="utf-8"?>
<p:tagLst xmlns:p="http://schemas.openxmlformats.org/presentationml/2006/main">
  <p:tag name="SMARTLINKEDSHAPEID" val="Title"/>
  <p:tag name="SMARTREAD" val="{@Title}"/>
  <p:tag name="SMARTWRITE" val="{@Title}"/>
</p:tagLst>
</file>

<file path=ppt/tags/tag60.xml><?xml version="1.0" encoding="utf-8"?>
<p:tagLst xmlns:p="http://schemas.openxmlformats.org/presentationml/2006/main">
  <p:tag name="SMARTLINKEDSHAPEID" val="Title"/>
  <p:tag name="SMARTREAD" val="{@Subtitle}"/>
  <p:tag name="SMARTWRITE" val="{@Subtitle}"/>
</p:tagLst>
</file>

<file path=ppt/tags/tag61.xml><?xml version="1.0" encoding="utf-8"?>
<p:tagLst xmlns:p="http://schemas.openxmlformats.org/presentationml/2006/main">
  <p:tag name="SMARTLINKEDSHAPEID" val="SideBar"/>
  <p:tag name="SMARTOBJECT" val="Confidentiality stamp Colour v.2"/>
  <p:tag name="SMARTREAD" val="{@Confidentiality stamp}"/>
  <p:tag name="SMARTWRITE" val="{@Confidentiality stamp}"/>
</p:tagLst>
</file>

<file path=ppt/tags/tag62.xml><?xml version="1.0" encoding="utf-8"?>
<p:tagLst xmlns:p="http://schemas.openxmlformats.org/presentationml/2006/main">
  <p:tag name="SMARTISVISIBLE" val="{@Show Draft stamp} = Yes"/>
  <p:tag name="SMARTLINKEDSHAPEID" val="SideBar"/>
  <p:tag name="SMARTOBJECT" val="Draft stamp Colour v.2"/>
  <p:tag name="SMARTREAD" val="{@Draft stamp}"/>
  <p:tag name="SMARTWRITE" val="{@Draft stamp}"/>
</p:tagLst>
</file>

<file path=ppt/tags/tag63.xml><?xml version="1.0" encoding="utf-8"?>
<p:tagLst xmlns:p="http://schemas.openxmlformats.org/presentationml/2006/main">
  <p:tag name="SMARTLINKEDSHAPEID" val="SideBar"/>
  <p:tag name="SMARTOBJECT" val="Report date Colour v.2"/>
  <p:tag name="SMARTREAD" val="{@Report date}"/>
  <p:tag name="SMARTWRITE" val="{@Report date}"/>
</p:tagLst>
</file>

<file path=ppt/tags/tag64.xml><?xml version="1.0" encoding="utf-8"?>
<p:tagLst xmlns:p="http://schemas.openxmlformats.org/presentationml/2006/main">
  <p:tag name="THINKCELLSHAPEDONOTDELETE" val="thinkcellActiveDocDoNotDelete"/>
</p:tagLst>
</file>

<file path=ppt/tags/tag65.xml><?xml version="1.0" encoding="utf-8"?>
<p:tagLst xmlns:p="http://schemas.openxmlformats.org/presentationml/2006/main">
  <p:tag name="SMARTLOCKSHAPE" val="Yes"/>
  <p:tag name="SMARTOBJECT" val="Page Number v.2"/>
  <p:tag name="SMARTWRITE" val="{!PageNumber}"/>
</p:tagLst>
</file>

<file path=ppt/tags/tag66.xml><?xml version="1.0" encoding="utf-8"?>
<p:tagLst xmlns:p="http://schemas.openxmlformats.org/presentationml/2006/main">
  <p:tag name="SMARTLOCKSHAPE" val="Yes"/>
  <p:tag name="SMARTWRITE" val="{@Report date}"/>
</p:tagLst>
</file>

<file path=ppt/tags/tag67.xml><?xml version="1.0" encoding="utf-8"?>
<p:tagLst xmlns:p="http://schemas.openxmlformats.org/presentationml/2006/main">
  <p:tag name="SMARTLOCKSHAPE" val="Yes"/>
  <p:tag name="SMARTOBJECT" val="Section Footer v.2"/>
  <p:tag name="SMARTWRITE" val="{@Title} • {@Subtitle}"/>
</p:tagLst>
</file>

<file path=ppt/tags/tag68.xml><?xml version="1.0" encoding="utf-8"?>
<p:tagLst xmlns:p="http://schemas.openxmlformats.org/presentationml/2006/main">
  <p:tag name="SMARTISVISIBLE" val="{SmartShowDisclaimer} = Yes"/>
  <p:tag name="SMARTSHAPETYPE" val="Disclaimer"/>
</p:tagLst>
</file>

<file path=ppt/tags/tag69.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7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71.xml><?xml version="1.0" encoding="utf-8"?>
<p:tagLst xmlns:p="http://schemas.openxmlformats.org/presentationml/2006/main">
  <p:tag name="SMARTISVISIBLE" val="{@Show Draft stamp} = Yes"/>
  <p:tag name="SMARTLOCKSHAPE" val="Yes"/>
  <p:tag name="SMARTWRITE" val="{@Draft stamp}"/>
</p:tagLst>
</file>

<file path=ppt/tags/tag72.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73.xml><?xml version="1.0" encoding="utf-8"?>
<p:tagLst xmlns:p="http://schemas.openxmlformats.org/presentationml/2006/main">
  <p:tag name="SMARTISVISIBLE" val="{@Show Date FilePath} = Yes"/>
  <p:tag name="SMARTLOCKSHAPE" val="Yes"/>
  <p:tag name="SMARTWRITE" val="{!Today} {!FilePath}"/>
</p:tagLst>
</file>

<file path=ppt/tags/tag74.xml><?xml version="1.0" encoding="utf-8"?>
<p:tagLst xmlns:p="http://schemas.openxmlformats.org/presentationml/2006/main">
  <p:tag name="SMARTGRID" val="Yes"/>
  <p:tag name="SMARTISVISIBLE" val="{@GridOn}=Yes"/>
  <p:tag name="SMARTLOCKSHAPE" val="Yes"/>
  <p:tag name="SMARTOBJECT" val="grid"/>
</p:tagLst>
</file>

<file path=ppt/tags/tag75.xml><?xml version="1.0" encoding="utf-8"?>
<p:tagLst xmlns:p="http://schemas.openxmlformats.org/presentationml/2006/main">
  <p:tag name="THINKCELLSHAPEDONOTDELETE" val="puX9RHqqeUk2wb83EKBjeiQ"/>
</p:tagLst>
</file>

<file path=ppt/tags/tag76.xml><?xml version="1.0" encoding="utf-8"?>
<p:tagLst xmlns:p="http://schemas.openxmlformats.org/presentationml/2006/main">
  <p:tag name="THINKCELLSHAPEDONOTDELETE" val="pICJE..El7kqz_D0ldqQ0ZA"/>
</p:tagLst>
</file>

<file path=ppt/tags/tag77.xml><?xml version="1.0" encoding="utf-8"?>
<p:tagLst xmlns:p="http://schemas.openxmlformats.org/presentationml/2006/main">
  <p:tag name="THINKCELLSHAPEDONOTDELETE" val="pF0GbnLHblUGflkDLGLcbJA"/>
</p:tagLst>
</file>

<file path=ppt/tags/tag78.xml><?xml version="1.0" encoding="utf-8"?>
<p:tagLst xmlns:p="http://schemas.openxmlformats.org/presentationml/2006/main">
  <p:tag name="THINKCELLSHAPEDONOTDELETE" val="pfQj_TVQE.U6.jM2Mgv4Lwg"/>
</p:tagLst>
</file>

<file path=ppt/tags/tag79.xml><?xml version="1.0" encoding="utf-8"?>
<p:tagLst xmlns:p="http://schemas.openxmlformats.org/presentationml/2006/main">
  <p:tag name="THINKCELLSHAPEDONOTDELETE" val="pVCqrtBEtTUuCJFq2TdtxWQ"/>
</p:tagLst>
</file>

<file path=ppt/tags/tag80.xml><?xml version="1.0" encoding="utf-8"?>
<p:tagLst xmlns:p="http://schemas.openxmlformats.org/presentationml/2006/main">
  <p:tag name="THINKCELLSHAPEDONOTDELETE" val="pcC2ie6vdxUeCmQIbMzThPw"/>
</p:tagLst>
</file>

<file path=ppt/tags/tag81.xml><?xml version="1.0" encoding="utf-8"?>
<p:tagLst xmlns:p="http://schemas.openxmlformats.org/presentationml/2006/main">
  <p:tag name="THINKCELLSHAPEDONOTDELETE" val="pHdhfcEMxj0iWgYrJTJiz0A"/>
</p:tagLst>
</file>

<file path=ppt/tags/tag82.xml><?xml version="1.0" encoding="utf-8"?>
<p:tagLst xmlns:p="http://schemas.openxmlformats.org/presentationml/2006/main">
  <p:tag name="THINKCELLSHAPEDONOTDELETE" val="pI4wHQvyIFEODB_.npxOo.A"/>
</p:tagLst>
</file>

<file path=ppt/tags/tag83.xml><?xml version="1.0" encoding="utf-8"?>
<p:tagLst xmlns:p="http://schemas.openxmlformats.org/presentationml/2006/main">
  <p:tag name="THINKCELLSHAPEDONOTDELETE" val="po7MdXH4b_EyiWileGyymcA"/>
</p:tagLst>
</file>

<file path=ppt/tags/tag84.xml><?xml version="1.0" encoding="utf-8"?>
<p:tagLst xmlns:p="http://schemas.openxmlformats.org/presentationml/2006/main">
  <p:tag name="THINKCELLSHAPEDONOTDELETE" val="pcaVtBkIEKEKpVSB6_XMNnA"/>
</p:tagLst>
</file>

<file path=ppt/tags/tag85.xml><?xml version="1.0" encoding="utf-8"?>
<p:tagLst xmlns:p="http://schemas.openxmlformats.org/presentationml/2006/main">
  <p:tag name="THINKCELLSHAPEDONOTDELETE" val="pPtERY5f02kuBxX1uS875uA"/>
</p:tagLst>
</file>

<file path=ppt/tags/tag86.xml><?xml version="1.0" encoding="utf-8"?>
<p:tagLst xmlns:p="http://schemas.openxmlformats.org/presentationml/2006/main">
  <p:tag name="THINKCELLSHAPEDONOTDELETE" val="pvrdGj92DsUuakZ.oprzQow"/>
</p:tagLst>
</file>

<file path=ppt/tags/tag87.xml><?xml version="1.0" encoding="utf-8"?>
<p:tagLst xmlns:p="http://schemas.openxmlformats.org/presentationml/2006/main">
  <p:tag name="THINKCELLSHAPEDONOTDELETE" val="phmt3Pb_wHUSa4VIe6KnQOg"/>
</p:tagLst>
</file>

<file path=ppt/tags/tag88.xml><?xml version="1.0" encoding="utf-8"?>
<p:tagLst xmlns:p="http://schemas.openxmlformats.org/presentationml/2006/main">
  <p:tag name="THINKCELLSHAPEDONOTDELETE" val="p1OqnLEShnUWfZbRKZ9vC3w"/>
</p:tagLst>
</file>

<file path=ppt/tags/tag89.xml><?xml version="1.0" encoding="utf-8"?>
<p:tagLst xmlns:p="http://schemas.openxmlformats.org/presentationml/2006/main">
  <p:tag name="THINKCELLSHAPEDONOTDELETE" val="pJH532Zwp70OQr.fPpOl5dg"/>
</p:tagLst>
</file>

<file path=ppt/tags/tag90.xml><?xml version="1.0" encoding="utf-8"?>
<p:tagLst xmlns:p="http://schemas.openxmlformats.org/presentationml/2006/main">
  <p:tag name="THINKCELLSHAPEDONOTDELETE" val="pwVQ2vF..KEyBKFmvhq1vcg"/>
</p:tagLst>
</file>

<file path=ppt/tags/tag91.xml><?xml version="1.0" encoding="utf-8"?>
<p:tagLst xmlns:p="http://schemas.openxmlformats.org/presentationml/2006/main">
  <p:tag name="THINKCELLSHAPEDONOTDELETE" val="pj5TKIJG1eU6QnrDYm_BriQ"/>
</p:tagLst>
</file>

<file path=ppt/tags/tag92.xml><?xml version="1.0" encoding="utf-8"?>
<p:tagLst xmlns:p="http://schemas.openxmlformats.org/presentationml/2006/main">
  <p:tag name="THINKCELLSHAPEDONOTDELETE" val="pOosIYnRQzESTHHY9cTkXXA"/>
</p:tagLst>
</file>

<file path=ppt/tags/tag93.xml><?xml version="1.0" encoding="utf-8"?>
<p:tagLst xmlns:p="http://schemas.openxmlformats.org/presentationml/2006/main">
  <p:tag name="THINKCELLSHAPEDONOTDELETE" val="p8p.E6MfDA02ItWrl9c2yRg"/>
</p:tagLst>
</file>

<file path=ppt/tags/tag94.xml><?xml version="1.0" encoding="utf-8"?>
<p:tagLst xmlns:p="http://schemas.openxmlformats.org/presentationml/2006/main">
  <p:tag name="THINKCELLSHAPEDONOTDELETE" val="pYstld7kn1EmG9v.DCApEfg"/>
</p:tagLst>
</file>

<file path=ppt/tags/tag95.xml><?xml version="1.0" encoding="utf-8"?>
<p:tagLst xmlns:p="http://schemas.openxmlformats.org/presentationml/2006/main">
  <p:tag name="THINKCELLSHAPEDONOTDELETE" val="pxwDq2MVr2UyfqVvxd_qLLw"/>
</p:tagLst>
</file>

<file path=ppt/tags/tag96.xml><?xml version="1.0" encoding="utf-8"?>
<p:tagLst xmlns:p="http://schemas.openxmlformats.org/presentationml/2006/main">
  <p:tag name="THINKCELLSHAPEDONOTDELETE" val="p3W8ZUns.nUuumT3vT0Z8vQ"/>
</p:tagLst>
</file>

<file path=ppt/tags/tag97.xml><?xml version="1.0" encoding="utf-8"?>
<p:tagLst xmlns:p="http://schemas.openxmlformats.org/presentationml/2006/main">
  <p:tag name="THINKCELLSHAPEDONOTDELETE" val="pGw5ck_KNQ0.MxNXASJRTVw"/>
</p:tagLst>
</file>

<file path=ppt/tags/tag98.xml><?xml version="1.0" encoding="utf-8"?>
<p:tagLst xmlns:p="http://schemas.openxmlformats.org/presentationml/2006/main">
  <p:tag name="THINKCELLSHAPEDONOTDELETE" val="pdt8HFb_o6UqtuDZ7SuXknQ"/>
</p:tagLst>
</file>

<file path=ppt/tags/tag99.xml><?xml version="1.0" encoding="utf-8"?>
<p:tagLst xmlns:p="http://schemas.openxmlformats.org/presentationml/2006/main">
  <p:tag name="THINKCELLSHAPEDONOTDELETE" val="piAlqwgVFlUSLWLmO3XRvsg"/>
</p:tagLst>
</file>

<file path=ppt/tags/tag100.xml><?xml version="1.0" encoding="utf-8"?>
<p:tagLst xmlns:p="http://schemas.openxmlformats.org/presentationml/2006/main">
  <p:tag name="THINKCELLSHAPEDONOTDELETE" val="p9YJWoakijUmG_uuOHkSVwQ"/>
</p:tagLst>
</file>

<file path=ppt/tags/tag101.xml><?xml version="1.0" encoding="utf-8"?>
<p:tagLst xmlns:p="http://schemas.openxmlformats.org/presentationml/2006/main">
  <p:tag name="THINKCELLSHAPEDONOTDELETE" val="plWSsHxrK90KVufwjIwJbtA"/>
</p:tagLst>
</file>

<file path=ppt/tags/tag102.xml><?xml version="1.0" encoding="utf-8"?>
<p:tagLst xmlns:p="http://schemas.openxmlformats.org/presentationml/2006/main">
  <p:tag name="THINKCELLSHAPEDONOTDELETE" val="pwrvcoyKW8UKfsmLLG9UaHA"/>
</p:tagLst>
</file>

<file path=ppt/tags/tag103.xml><?xml version="1.0" encoding="utf-8"?>
<p:tagLst xmlns:p="http://schemas.openxmlformats.org/presentationml/2006/main">
  <p:tag name="THINKCELLSHAPEDONOTDELETE" val="p8Rjr6MrhFkCV_30Eo8aOBg"/>
</p:tagLst>
</file>

<file path=ppt/tags/tag104.xml><?xml version="1.0" encoding="utf-8"?>
<p:tagLst xmlns:p="http://schemas.openxmlformats.org/presentationml/2006/main">
  <p:tag name="THINKCELLSHAPEDONOTDELETE" val="p9Vg07rJAgEe_hIlMr2Vqyw"/>
</p:tagLst>
</file>

<file path=ppt/tags/tag105.xml><?xml version="1.0" encoding="utf-8"?>
<p:tagLst xmlns:p="http://schemas.openxmlformats.org/presentationml/2006/main">
  <p:tag name="THINKCELLSHAPEDONOTDELETE" val="ptNEMiAOdr0ef4ym3elEgIQ"/>
</p:tagLst>
</file>

<file path=ppt/tags/tag106.xml><?xml version="1.0" encoding="utf-8"?>
<p:tagLst xmlns:p="http://schemas.openxmlformats.org/presentationml/2006/main">
  <p:tag name="THINKCELLSHAPEDONOTDELETE" val="prG0Al4tbXUO67q2Bwukq6w"/>
</p:tagLst>
</file>

<file path=ppt/tags/tag107.xml><?xml version="1.0" encoding="utf-8"?>
<p:tagLst xmlns:p="http://schemas.openxmlformats.org/presentationml/2006/main">
  <p:tag name="THINKCELLSHAPEDONOTDELETE" val="pOLARXTDVc0O4IyeZCeBgGg"/>
</p:tagLst>
</file>

<file path=ppt/tags/tag108.xml><?xml version="1.0" encoding="utf-8"?>
<p:tagLst xmlns:p="http://schemas.openxmlformats.org/presentationml/2006/main">
  <p:tag name="THINKCELLSHAPEDONOTDELETE" val="pUh3IOwN_6Eaj_7LyM1eAFA"/>
</p:tagLst>
</file>

<file path=ppt/tags/tag109.xml><?xml version="1.0" encoding="utf-8"?>
<p:tagLst xmlns:p="http://schemas.openxmlformats.org/presentationml/2006/main">
  <p:tag name="THINKCELLSHAPEDONOTDELETE" val="pet8k_Y0hUki8g5c4s1hAKQ"/>
</p:tagLst>
</file>

<file path=ppt/tags/tag110.xml><?xml version="1.0" encoding="utf-8"?>
<p:tagLst xmlns:p="http://schemas.openxmlformats.org/presentationml/2006/main">
  <p:tag name="THINKCELLSHAPEDONOTDELETE" val="pUEDtjHYMB0.KdlnRQtsT2g"/>
</p:tagLst>
</file>

<file path=ppt/tags/tag111.xml><?xml version="1.0" encoding="utf-8"?>
<p:tagLst xmlns:p="http://schemas.openxmlformats.org/presentationml/2006/main">
  <p:tag name="THINKCELLSHAPEDONOTDELETE" val="pI.wdWr9C8kq6LNbDUuWoZA"/>
</p:tagLst>
</file>

<file path=ppt/tags/tag112.xml><?xml version="1.0" encoding="utf-8"?>
<p:tagLst xmlns:p="http://schemas.openxmlformats.org/presentationml/2006/main">
  <p:tag name="THINKCELLSHAPEDONOTDELETE" val="poFnfk.eX00.qNxJ4vlhl4g"/>
</p:tagLst>
</file>

<file path=ppt/tags/tag113.xml><?xml version="1.0" encoding="utf-8"?>
<p:tagLst xmlns:p="http://schemas.openxmlformats.org/presentationml/2006/main">
  <p:tag name="THINKCELLSHAPEDONOTDELETE" val="pbmuDeV4KVUO_RZuVtiCytQ"/>
</p:tagLst>
</file>

<file path=ppt/tags/tag114.xml><?xml version="1.0" encoding="utf-8"?>
<p:tagLst xmlns:p="http://schemas.openxmlformats.org/presentationml/2006/main">
  <p:tag name="THINKCELLSHAPEDONOTDELETE" val="p9.FuOhiLu0qgCGztioH9OQ"/>
</p:tagLst>
</file>

<file path=ppt/tags/tag115.xml><?xml version="1.0" encoding="utf-8"?>
<p:tagLst xmlns:p="http://schemas.openxmlformats.org/presentationml/2006/main">
  <p:tag name="THINKCELLSHAPEDONOTDELETE" val="pgFuWlCYEi0y_Qi.AOAvYZQ"/>
</p:tagLst>
</file>

<file path=ppt/tags/tag116.xml><?xml version="1.0" encoding="utf-8"?>
<p:tagLst xmlns:p="http://schemas.openxmlformats.org/presentationml/2006/main">
  <p:tag name="THINKCELLSHAPEDONOTDELETE" val="p0Gasxem9iEyUb5oWD0mtaA"/>
</p:tagLst>
</file>

<file path=ppt/tags/tag117.xml><?xml version="1.0" encoding="utf-8"?>
<p:tagLst xmlns:p="http://schemas.openxmlformats.org/presentationml/2006/main">
  <p:tag name="THINKCELLSHAPEDONOTDELETE" val="pWdfMA7XLHUCxlScefvg6uA"/>
</p:tagLst>
</file>

<file path=ppt/tags/tag118.xml><?xml version="1.0" encoding="utf-8"?>
<p:tagLst xmlns:p="http://schemas.openxmlformats.org/presentationml/2006/main">
  <p:tag name="THINKCELLSHAPEDONOTDELETE" val="pNJhF..Dl.02n4UODeixoCQ"/>
</p:tagLst>
</file>

<file path=ppt/tags/tag119.xml><?xml version="1.0" encoding="utf-8"?>
<p:tagLst xmlns:p="http://schemas.openxmlformats.org/presentationml/2006/main">
  <p:tag name="THINKCELLSHAPEDONOTDELETE" val="piy10tJIW80uJnhQUc6lwvA"/>
</p:tagLst>
</file>

<file path=ppt/tags/tag120.xml><?xml version="1.0" encoding="utf-8"?>
<p:tagLst xmlns:p="http://schemas.openxmlformats.org/presentationml/2006/main">
  <p:tag name="THINKCELLSHAPEDONOTDELETE" val="po6wXngHUZEyWNwOwdAfNqg"/>
</p:tagLst>
</file>

<file path=ppt/tags/tag121.xml><?xml version="1.0" encoding="utf-8"?>
<p:tagLst xmlns:p="http://schemas.openxmlformats.org/presentationml/2006/main">
  <p:tag name="THINKCELLSHAPEDONOTDELETE" val="p.xr.EAWhAUSBc8_ru3fY8w"/>
</p:tagLst>
</file>

<file path=ppt/tags/tag122.xml><?xml version="1.0" encoding="utf-8"?>
<p:tagLst xmlns:p="http://schemas.openxmlformats.org/presentationml/2006/main">
  <p:tag name="THINKCELLSHAPEDONOTDELETE" val="p3x7bxPjUpkSfJnZ6GGQrGg"/>
</p:tagLst>
</file>

<file path=ppt/tags/tag123.xml><?xml version="1.0" encoding="utf-8"?>
<p:tagLst xmlns:p="http://schemas.openxmlformats.org/presentationml/2006/main">
  <p:tag name="THINKCELLSHAPEDONOTDELETE" val="p7azy2JPaykyuRR4TIJNueg"/>
</p:tagLst>
</file>

<file path=ppt/tags/tag124.xml><?xml version="1.0" encoding="utf-8"?>
<p:tagLst xmlns:p="http://schemas.openxmlformats.org/presentationml/2006/main">
  <p:tag name="THINKCELLSHAPEDONOTDELETE" val="pCJJ7ue6r4U.qVNzfrzl38w"/>
</p:tagLst>
</file>

<file path=ppt/tags/tag125.xml><?xml version="1.0" encoding="utf-8"?>
<p:tagLst xmlns:p="http://schemas.openxmlformats.org/presentationml/2006/main">
  <p:tag name="THINKCELLSHAPEDONOTDELETE" val="pYPtGq2f0cka9MxAvNr9JmQ"/>
</p:tagLst>
</file>

<file path=ppt/tags/tag126.xml><?xml version="1.0" encoding="utf-8"?>
<p:tagLst xmlns:p="http://schemas.openxmlformats.org/presentationml/2006/main">
  <p:tag name="THINKCELLSHAPEDONOTDELETE" val="pqnvjpx4ZRE61IxdBPQD7Qg"/>
</p:tagLst>
</file>

<file path=ppt/tags/tag127.xml><?xml version="1.0" encoding="utf-8"?>
<p:tagLst xmlns:p="http://schemas.openxmlformats.org/presentationml/2006/main">
  <p:tag name="THINKCELLSHAPEDONOTDELETE" val="pYNRsOZYRFE6tTYsnNkJgzw"/>
</p:tagLst>
</file>

<file path=ppt/tags/tag128.xml><?xml version="1.0" encoding="utf-8"?>
<p:tagLst xmlns:p="http://schemas.openxmlformats.org/presentationml/2006/main">
  <p:tag name="THINKCELLSHAPEDONOTDELETE" val="pa1ERR0DYpUGNl5yARapIvg"/>
</p:tagLst>
</file>

<file path=ppt/tags/tag129.xml><?xml version="1.0" encoding="utf-8"?>
<p:tagLst xmlns:p="http://schemas.openxmlformats.org/presentationml/2006/main">
  <p:tag name="THINKCELLSHAPEDONOTDELETE" val="p4QqvCeM1mESnuUYQ.4srmg"/>
</p:tagLst>
</file>

<file path=ppt/tags/tag130.xml><?xml version="1.0" encoding="utf-8"?>
<p:tagLst xmlns:p="http://schemas.openxmlformats.org/presentationml/2006/main">
  <p:tag name="THINKCELLSHAPEDONOTDELETE" val="pYtFhgvXygEKB6GLovzwjyw"/>
</p:tagLst>
</file>

<file path=ppt/tags/tag131.xml><?xml version="1.0" encoding="utf-8"?>
<p:tagLst xmlns:p="http://schemas.openxmlformats.org/presentationml/2006/main">
  <p:tag name="THINKCELLSHAPEDONOTDELETE" val="pAgg_OSurHEW9uV5byNKUYg"/>
</p:tagLst>
</file>

<file path=ppt/tags/tag132.xml><?xml version="1.0" encoding="utf-8"?>
<p:tagLst xmlns:p="http://schemas.openxmlformats.org/presentationml/2006/main">
  <p:tag name="THINKCELLSHAPEDONOTDELETE" val="pKqk5LRQsDEGWhoY.kDWBUQ"/>
</p:tagLst>
</file>

<file path=ppt/tags/tag133.xml><?xml version="1.0" encoding="utf-8"?>
<p:tagLst xmlns:p="http://schemas.openxmlformats.org/presentationml/2006/main">
  <p:tag name="THINKCELLSHAPEDONOTDELETE" val="pJ.0KJcIzzku.JULH1erpUg"/>
</p:tagLst>
</file>

<file path=ppt/tags/tag134.xml><?xml version="1.0" encoding="utf-8"?>
<p:tagLst xmlns:p="http://schemas.openxmlformats.org/presentationml/2006/main">
  <p:tag name="THINKCELLSHAPEDONOTDELETE" val="pasRcQtK8tkOvMDh.6z8ICA"/>
</p:tagLst>
</file>

<file path=ppt/tags/tag135.xml><?xml version="1.0" encoding="utf-8"?>
<p:tagLst xmlns:p="http://schemas.openxmlformats.org/presentationml/2006/main">
  <p:tag name="THINKCELLSHAPEDONOTDELETE" val="p8a2hDPQqT02NIMRwtpxC7Q"/>
</p:tagLst>
</file>

<file path=ppt/tags/tag136.xml><?xml version="1.0" encoding="utf-8"?>
<p:tagLst xmlns:p="http://schemas.openxmlformats.org/presentationml/2006/main">
  <p:tag name="THINKCELLSHAPEDONOTDELETE" val="pgj5Z9LKm0E.0av_c5SzyDA"/>
</p:tagLst>
</file>

<file path=ppt/tags/tag137.xml><?xml version="1.0" encoding="utf-8"?>
<p:tagLst xmlns:p="http://schemas.openxmlformats.org/presentationml/2006/main">
  <p:tag name="THINKCELLSHAPEDONOTDELETE" val="phvhh9R2uC0KwSw.U78fR2A"/>
</p:tagLst>
</file>

<file path=ppt/tags/tag138.xml><?xml version="1.0" encoding="utf-8"?>
<p:tagLst xmlns:p="http://schemas.openxmlformats.org/presentationml/2006/main">
  <p:tag name="THINKCELLSHAPEDONOTDELETE" val="pwtWASuPdxUm9q84O1sAmlA"/>
</p:tagLst>
</file>

<file path=ppt/tags/tag139.xml><?xml version="1.0" encoding="utf-8"?>
<p:tagLst xmlns:p="http://schemas.openxmlformats.org/presentationml/2006/main">
  <p:tag name="THINKCELLSHAPEDONOTDELETE" val="pZ.yryfb7FUGliUH1XZSQNw"/>
</p:tagLst>
</file>

<file path=ppt/tags/tag140.xml><?xml version="1.0" encoding="utf-8"?>
<p:tagLst xmlns:p="http://schemas.openxmlformats.org/presentationml/2006/main">
  <p:tag name="THINKCELLSHAPEDONOTDELETE" val="pBBSmFNAhp0WlFxSdtJmwVA"/>
</p:tagLst>
</file>

<file path=ppt/tags/tag141.xml><?xml version="1.0" encoding="utf-8"?>
<p:tagLst xmlns:p="http://schemas.openxmlformats.org/presentationml/2006/main">
  <p:tag name="THINKCELLSHAPEDONOTDELETE" val="p2QoUTWlh7EON0c..qSqGyQ"/>
</p:tagLst>
</file>

<file path=ppt/tags/tag142.xml><?xml version="1.0" encoding="utf-8"?>
<p:tagLst xmlns:p="http://schemas.openxmlformats.org/presentationml/2006/main">
  <p:tag name="THINKCELLSHAPEDONOTDELETE" val="pP9DrxuCBu0WGk0rFOiTcgA"/>
</p:tagLst>
</file>

<file path=ppt/tags/tag143.xml><?xml version="1.0" encoding="utf-8"?>
<p:tagLst xmlns:p="http://schemas.openxmlformats.org/presentationml/2006/main">
  <p:tag name="THINKCELLSHAPEDONOTDELETE" val="pRh.FgVZ_vkyGlS9L9if.cg"/>
</p:tagLst>
</file>

<file path=ppt/tags/tag144.xml><?xml version="1.0" encoding="utf-8"?>
<p:tagLst xmlns:p="http://schemas.openxmlformats.org/presentationml/2006/main">
  <p:tag name="THINKCELLSHAPEDONOTDELETE" val="p.zFQv4DiHUyKo0V8qRapsg"/>
</p:tagLst>
</file>

<file path=ppt/tags/tag145.xml><?xml version="1.0" encoding="utf-8"?>
<p:tagLst xmlns:p="http://schemas.openxmlformats.org/presentationml/2006/main">
  <p:tag name="THINKCELLSHAPEDONOTDELETE" val="pEvLhNwx2iU6j2ihAF8p6vg"/>
</p:tagLst>
</file>

<file path=ppt/tags/tag146.xml><?xml version="1.0" encoding="utf-8"?>
<p:tagLst xmlns:p="http://schemas.openxmlformats.org/presentationml/2006/main">
  <p:tag name="THINKCELLSHAPEDONOTDELETE" val="p9tRlZFalIEmbf5uOfZtWhg"/>
</p:tagLst>
</file>

<file path=ppt/tags/tag147.xml><?xml version="1.0" encoding="utf-8"?>
<p:tagLst xmlns:p="http://schemas.openxmlformats.org/presentationml/2006/main">
  <p:tag name="THINKCELLSHAPEDONOTDELETE" val="p4OEbUhfSakSXUCZ_gd5voA"/>
</p:tagLst>
</file>

<file path=ppt/tags/tag148.xml><?xml version="1.0" encoding="utf-8"?>
<p:tagLst xmlns:p="http://schemas.openxmlformats.org/presentationml/2006/main">
  <p:tag name="THINKCELLSHAPEDONOTDELETE" val="psFjLVVNP4U6JWnQdxsomnQ"/>
</p:tagLst>
</file>

<file path=ppt/tags/tag149.xml><?xml version="1.0" encoding="utf-8"?>
<p:tagLst xmlns:p="http://schemas.openxmlformats.org/presentationml/2006/main">
  <p:tag name="THINKCELLSHAPEDONOTDELETE" val="pJcnQBWLPH0SW3olljJM82A"/>
</p:tagLst>
</file>

<file path=ppt/tags/tag150.xml><?xml version="1.0" encoding="utf-8"?>
<p:tagLst xmlns:p="http://schemas.openxmlformats.org/presentationml/2006/main">
  <p:tag name="THINKCELLSHAPEDONOTDELETE" val="plRSOrioJTEiISXD7NAzQKA"/>
</p:tagLst>
</file>

<file path=ppt/tags/tag151.xml><?xml version="1.0" encoding="utf-8"?>
<p:tagLst xmlns:p="http://schemas.openxmlformats.org/presentationml/2006/main">
  <p:tag name="THINKCELLSHAPEDONOTDELETE" val="pnOQOjDd5y06ZiWTfxFeO_w"/>
</p:tagLst>
</file>

<file path=ppt/tags/tag152.xml><?xml version="1.0" encoding="utf-8"?>
<p:tagLst xmlns:p="http://schemas.openxmlformats.org/presentationml/2006/main">
  <p:tag name="THINKCELLSHAPEDONOTDELETE" val="poXcQMwx2cUiwff35oXG_AA"/>
</p:tagLst>
</file>

<file path=ppt/tags/tag153.xml><?xml version="1.0" encoding="utf-8"?>
<p:tagLst xmlns:p="http://schemas.openxmlformats.org/presentationml/2006/main">
  <p:tag name="THINKCELLSHAPEDONOTDELETE" val="pSx9uc6fnvkeWDh03OcYNRg"/>
</p:tagLst>
</file>

<file path=ppt/tags/tag154.xml><?xml version="1.0" encoding="utf-8"?>
<p:tagLst xmlns:p="http://schemas.openxmlformats.org/presentationml/2006/main">
  <p:tag name="THINKCELLSHAPEDONOTDELETE" val="pRVnm1r9ze0SeHJHwYcuEkA"/>
</p:tagLst>
</file>

<file path=ppt/tags/tag155.xml><?xml version="1.0" encoding="utf-8"?>
<p:tagLst xmlns:p="http://schemas.openxmlformats.org/presentationml/2006/main">
  <p:tag name="THINKCELLSHAPEDONOTDELETE" val="pQKEpGXaq10CbjGuOEWN1FA"/>
</p:tagLst>
</file>

<file path=ppt/tags/tag156.xml><?xml version="1.0" encoding="utf-8"?>
<p:tagLst xmlns:p="http://schemas.openxmlformats.org/presentationml/2006/main">
  <p:tag name="THINKCELLSHAPEDONOTDELETE" val="pquFJN6a0DUKZFooaUitQrw"/>
</p:tagLst>
</file>

<file path=ppt/tags/tag157.xml><?xml version="1.0" encoding="utf-8"?>
<p:tagLst xmlns:p="http://schemas.openxmlformats.org/presentationml/2006/main">
  <p:tag name="THINKCELLSHAPEDONOTDELETE" val="pxIDhLv6RhUWYFczcIZtcPw"/>
</p:tagLst>
</file>

<file path=ppt/tags/tag158.xml><?xml version="1.0" encoding="utf-8"?>
<p:tagLst xmlns:p="http://schemas.openxmlformats.org/presentationml/2006/main">
  <p:tag name="THINKCELLSHAPEDONOTDELETE" val="paFMFDWnsB0ezGVxVljxqoA"/>
</p:tagLst>
</file>

<file path=ppt/tags/tag159.xml><?xml version="1.0" encoding="utf-8"?>
<p:tagLst xmlns:p="http://schemas.openxmlformats.org/presentationml/2006/main">
  <p:tag name="THINKCELLSHAPEDONOTDELETE" val="pcohWZvEMu0y1L.MvGgSqfQ"/>
</p:tagLst>
</file>

<file path=ppt/tags/tag160.xml><?xml version="1.0" encoding="utf-8"?>
<p:tagLst xmlns:p="http://schemas.openxmlformats.org/presentationml/2006/main">
  <p:tag name="THINKCELLSHAPEDONOTDELETE" val="pkb.uYkHZ0ECA5yLThPbO.g"/>
</p:tagLst>
</file>

<file path=ppt/tags/tag161.xml><?xml version="1.0" encoding="utf-8"?>
<p:tagLst xmlns:p="http://schemas.openxmlformats.org/presentationml/2006/main">
  <p:tag name="THINKCELLSHAPEDONOTDELETE" val="pr8ixF87.00i5ecnMr6b19w"/>
</p:tagLst>
</file>

<file path=ppt/tags/tag162.xml><?xml version="1.0" encoding="utf-8"?>
<p:tagLst xmlns:p="http://schemas.openxmlformats.org/presentationml/2006/main">
  <p:tag name="THINKCELLSHAPEDONOTDELETE" val="psfizbAitGE63PbUxtwLnBg"/>
</p:tagLst>
</file>

<file path=ppt/tags/tag163.xml><?xml version="1.0" encoding="utf-8"?>
<p:tagLst xmlns:p="http://schemas.openxmlformats.org/presentationml/2006/main">
  <p:tag name="THINKCELLSHAPEDONOTDELETE" val="p3.JSKheI9kCEOlnN94vNbA"/>
</p:tagLst>
</file>

<file path=ppt/tags/tag164.xml><?xml version="1.0" encoding="utf-8"?>
<p:tagLst xmlns:p="http://schemas.openxmlformats.org/presentationml/2006/main">
  <p:tag name="THINKCELLSHAPEDONOTDELETE" val="pY3i_uZ.QSEuR4b8NXCLTcQ"/>
</p:tagLst>
</file>

<file path=ppt/tags/tag165.xml><?xml version="1.0" encoding="utf-8"?>
<p:tagLst xmlns:p="http://schemas.openxmlformats.org/presentationml/2006/main">
  <p:tag name="THINKCELLSHAPEDONOTDELETE" val="pZ8meJiXWX0mu27j12d2doA"/>
</p:tagLst>
</file>

<file path=ppt/tags/tag166.xml><?xml version="1.0" encoding="utf-8"?>
<p:tagLst xmlns:p="http://schemas.openxmlformats.org/presentationml/2006/main">
  <p:tag name="THINKCELLSHAPEDONOTDELETE" val="p1HAuiZb5KEq4q1U64JH4BQ"/>
</p:tagLst>
</file>

<file path=ppt/tags/tag167.xml><?xml version="1.0" encoding="utf-8"?>
<p:tagLst xmlns:p="http://schemas.openxmlformats.org/presentationml/2006/main">
  <p:tag name="THINKCELLSHAPEDONOTDELETE" val="pUGV_iVX4OE2u2xz3a4yT5g"/>
</p:tagLst>
</file>

<file path=ppt/tags/tag168.xml><?xml version="1.0" encoding="utf-8"?>
<p:tagLst xmlns:p="http://schemas.openxmlformats.org/presentationml/2006/main">
  <p:tag name="THINKCELLSHAPEDONOTDELETE" val="pTYecAePIQE64YGb.wP6s_A"/>
</p:tagLst>
</file>

<file path=ppt/tags/tag169.xml><?xml version="1.0" encoding="utf-8"?>
<p:tagLst xmlns:p="http://schemas.openxmlformats.org/presentationml/2006/main">
  <p:tag name="THINKCELLSHAPEDONOTDELETE" val="p5hCUjRvMWU20eq6teGOLCQ"/>
</p:tagLst>
</file>

<file path=ppt/tags/tag170.xml><?xml version="1.0" encoding="utf-8"?>
<p:tagLst xmlns:p="http://schemas.openxmlformats.org/presentationml/2006/main">
  <p:tag name="THINKCELLSHAPEDONOTDELETE" val="pCSCtLngf5UyrBZg9nCUlkw"/>
</p:tagLst>
</file>

<file path=ppt/tags/tag171.xml><?xml version="1.0" encoding="utf-8"?>
<p:tagLst xmlns:p="http://schemas.openxmlformats.org/presentationml/2006/main">
  <p:tag name="THINKCELLSHAPEDONOTDELETE" val="phrXc6cEhakG8eWJTj22Hig"/>
</p:tagLst>
</file>

<file path=ppt/tags/tag172.xml><?xml version="1.0" encoding="utf-8"?>
<p:tagLst xmlns:p="http://schemas.openxmlformats.org/presentationml/2006/main">
  <p:tag name="THINKCELLSHAPEDONOTDELETE" val="pf9KuQnkgy0iOK41pWzKSAg"/>
</p:tagLst>
</file>

<file path=ppt/tags/tag173.xml><?xml version="1.0" encoding="utf-8"?>
<p:tagLst xmlns:p="http://schemas.openxmlformats.org/presentationml/2006/main">
  <p:tag name="THINKCELLSHAPEDONOTDELETE" val="pEpmNE2TEika3gynHhDxd5g"/>
</p:tagLst>
</file>

<file path=ppt/tags/tag174.xml><?xml version="1.0" encoding="utf-8"?>
<p:tagLst xmlns:p="http://schemas.openxmlformats.org/presentationml/2006/main">
  <p:tag name="THINKCELLSHAPEDONOTDELETE" val="pj.Raes4B5kO9FhazdJj3gg"/>
</p:tagLst>
</file>

<file path=ppt/tags/tag175.xml><?xml version="1.0" encoding="utf-8"?>
<p:tagLst xmlns:p="http://schemas.openxmlformats.org/presentationml/2006/main">
  <p:tag name="THINKCELLSHAPEDONOTDELETE" val="pQOht.ezQlkW9P7CE6E_NUA"/>
</p:tagLst>
</file>

<file path=ppt/tags/tag176.xml><?xml version="1.0" encoding="utf-8"?>
<p:tagLst xmlns:p="http://schemas.openxmlformats.org/presentationml/2006/main">
  <p:tag name="THINKCELLSHAPEDONOTDELETE" val="p8V11ip4ks0qDrIBbcmamDA"/>
</p:tagLst>
</file>

<file path=ppt/tags/tag177.xml><?xml version="1.0" encoding="utf-8"?>
<p:tagLst xmlns:p="http://schemas.openxmlformats.org/presentationml/2006/main">
  <p:tag name="THINKCELLSHAPEDONOTDELETE" val="pPH7SoXS9T0ypWiM9IEsRKQ"/>
</p:tagLst>
</file>

<file path=ppt/tags/tag178.xml><?xml version="1.0" encoding="utf-8"?>
<p:tagLst xmlns:p="http://schemas.openxmlformats.org/presentationml/2006/main">
  <p:tag name="THINKCELLSHAPEDONOTDELETE" val="pv20xC5UFgEqKyOusgO_Y6A"/>
</p:tagLst>
</file>

<file path=ppt/tags/tag179.xml><?xml version="1.0" encoding="utf-8"?>
<p:tagLst xmlns:p="http://schemas.openxmlformats.org/presentationml/2006/main">
  <p:tag name="THINKCELLSHAPEDONOTDELETE" val="p5DzgExELEE.G5kgqrxtMIg"/>
</p:tagLst>
</file>

<file path=ppt/tags/tag180.xml><?xml version="1.0" encoding="utf-8"?>
<p:tagLst xmlns:p="http://schemas.openxmlformats.org/presentationml/2006/main">
  <p:tag name="THINKCELLSHAPEDONOTDELETE" val="pbGtjrM1xY0aVjRPrNep0qA"/>
</p:tagLst>
</file>

<file path=ppt/tags/tag181.xml><?xml version="1.0" encoding="utf-8"?>
<p:tagLst xmlns:p="http://schemas.openxmlformats.org/presentationml/2006/main">
  <p:tag name="THINKCELLSHAPEDONOTDELETE" val="pPQcw92PsXEiH8nwgLT7UAw"/>
</p:tagLst>
</file>

<file path=ppt/tags/tag182.xml><?xml version="1.0" encoding="utf-8"?>
<p:tagLst xmlns:p="http://schemas.openxmlformats.org/presentationml/2006/main">
  <p:tag name="THINKCELLSHAPEDONOTDELETE" val="pVFj_MdMy30umcxB966UXLg"/>
</p:tagLst>
</file>

<file path=ppt/tags/tag183.xml><?xml version="1.0" encoding="utf-8"?>
<p:tagLst xmlns:p="http://schemas.openxmlformats.org/presentationml/2006/main">
  <p:tag name="THINKCELLSHAPEDONOTDELETE" val="pMIxgM8J78UmaXoCsisiuiQ"/>
</p:tagLst>
</file>

<file path=ppt/tags/tag184.xml><?xml version="1.0" encoding="utf-8"?>
<p:tagLst xmlns:p="http://schemas.openxmlformats.org/presentationml/2006/main">
  <p:tag name="THINKCELLSHAPEDONOTDELETE" val="pkf2biEJ340.CsMDeNyV3EQ"/>
</p:tagLst>
</file>

<file path=ppt/tags/tag185.xml><?xml version="1.0" encoding="utf-8"?>
<p:tagLst xmlns:p="http://schemas.openxmlformats.org/presentationml/2006/main">
  <p:tag name="THINKCELLSHAPEDONOTDELETE" val="pSoZyKYZTOUywgzMmKmulfg"/>
</p:tagLst>
</file>

<file path=ppt/tags/tag186.xml><?xml version="1.0" encoding="utf-8"?>
<p:tagLst xmlns:p="http://schemas.openxmlformats.org/presentationml/2006/main">
  <p:tag name="THINKCELLSHAPEDONOTDELETE" val="pBAUKgwVvIU2.aQVSJk_3GA"/>
</p:tagLst>
</file>

<file path=ppt/tags/tag187.xml><?xml version="1.0" encoding="utf-8"?>
<p:tagLst xmlns:p="http://schemas.openxmlformats.org/presentationml/2006/main">
  <p:tag name="THINKCELLSHAPEDONOTDELETE" val="pe1r0BHa_9026BrXx0XF2BA"/>
</p:tagLst>
</file>

<file path=ppt/tags/tag188.xml><?xml version="1.0" encoding="utf-8"?>
<p:tagLst xmlns:p="http://schemas.openxmlformats.org/presentationml/2006/main">
  <p:tag name="THINKCELLSHAPEDONOTDELETE" val="p1_M.FvDgDUOwlnEdSGQeNA"/>
</p:tagLst>
</file>

<file path=ppt/tags/tag189.xml><?xml version="1.0" encoding="utf-8"?>
<p:tagLst xmlns:p="http://schemas.openxmlformats.org/presentationml/2006/main">
  <p:tag name="THINKCELLSHAPEDONOTDELETE" val="pdy_caBeOcUSajU8kfCtFCw"/>
</p:tagLst>
</file>

<file path=ppt/tags/tag190.xml><?xml version="1.0" encoding="utf-8"?>
<p:tagLst xmlns:p="http://schemas.openxmlformats.org/presentationml/2006/main">
  <p:tag name="THINKCELLSHAPEDONOTDELETE" val="pslsLD8FBGUe5zQCjxnullg"/>
</p:tagLst>
</file>

<file path=ppt/tags/tag191.xml><?xml version="1.0" encoding="utf-8"?>
<p:tagLst xmlns:p="http://schemas.openxmlformats.org/presentationml/2006/main">
  <p:tag name="THINKCELLSHAPEDONOTDELETE" val="pL2BVCqi23EaK276_ERAk2g"/>
</p:tagLst>
</file>

<file path=ppt/tags/tag192.xml><?xml version="1.0" encoding="utf-8"?>
<p:tagLst xmlns:p="http://schemas.openxmlformats.org/presentationml/2006/main">
  <p:tag name="THINKCELLSHAPEDONOTDELETE" val="pC_t2ZIOSLUqLvXaQQCr18Q"/>
</p:tagLst>
</file>

<file path=ppt/tags/tag193.xml><?xml version="1.0" encoding="utf-8"?>
<p:tagLst xmlns:p="http://schemas.openxmlformats.org/presentationml/2006/main">
  <p:tag name="THINKCELLSHAPEDONOTDELETE" val="pRpj4bSqGokWifBIbLHxmcQ"/>
</p:tagLst>
</file>

<file path=ppt/tags/tag194.xml><?xml version="1.0" encoding="utf-8"?>
<p:tagLst xmlns:p="http://schemas.openxmlformats.org/presentationml/2006/main">
  <p:tag name="THINKCELLSHAPEDONOTDELETE" val="p.tEzoxUTFkSZeIgxqhpp2Q"/>
</p:tagLst>
</file>

<file path=ppt/tags/tag195.xml><?xml version="1.0" encoding="utf-8"?>
<p:tagLst xmlns:p="http://schemas.openxmlformats.org/presentationml/2006/main">
  <p:tag name="THINKCELLSHAPEDONOTDELETE" val="p5lYmC9wtqU6OS1CIgLdAhg"/>
</p:tagLst>
</file>

<file path=ppt/tags/tag196.xml><?xml version="1.0" encoding="utf-8"?>
<p:tagLst xmlns:p="http://schemas.openxmlformats.org/presentationml/2006/main">
  <p:tag name="THINKCELLSHAPEDONOTDELETE" val="pi3Nu1Q6ikU691yJxcrsoRw"/>
</p:tagLst>
</file>

<file path=ppt/tags/tag197.xml><?xml version="1.0" encoding="utf-8"?>
<p:tagLst xmlns:p="http://schemas.openxmlformats.org/presentationml/2006/main">
  <p:tag name="THINKCELLSHAPEDONOTDELETE" val="ptAoZOm4mOk.FFoJjsWGRsw"/>
</p:tagLst>
</file>

<file path=ppt/tags/tag198.xml><?xml version="1.0" encoding="utf-8"?>
<p:tagLst xmlns:p="http://schemas.openxmlformats.org/presentationml/2006/main">
  <p:tag name="THINKCELLSHAPEDONOTDELETE" val="pXtOE2OJMsUaFDOT7V0kXGA"/>
</p:tagLst>
</file>

<file path=ppt/tags/tag199.xml><?xml version="1.0" encoding="utf-8"?>
<p:tagLst xmlns:p="http://schemas.openxmlformats.org/presentationml/2006/main">
  <p:tag name="THINKCELLSHAPEDONOTDELETE" val="pY011swCrHUu7NEclN0q9ZQ"/>
</p:tagLst>
</file>

<file path=ppt/tags/tag200.xml><?xml version="1.0" encoding="utf-8"?>
<p:tagLst xmlns:p="http://schemas.openxmlformats.org/presentationml/2006/main">
  <p:tag name="THINKCELLSHAPEDONOTDELETE" val="pXtOE2OJMsUaFDOT7V0kXGA"/>
</p:tagLst>
</file>

<file path=ppt/tags/tag201.xml><?xml version="1.0" encoding="utf-8"?>
<p:tagLst xmlns:p="http://schemas.openxmlformats.org/presentationml/2006/main">
  <p:tag name="THINKCELLSHAPEDONOTDELETE" val="pNn5rFUBxb0iw0_VcS7b9vg"/>
</p:tagLst>
</file>

<file path=ppt/tags/tag202.xml><?xml version="1.0" encoding="utf-8"?>
<p:tagLst xmlns:p="http://schemas.openxmlformats.org/presentationml/2006/main">
  <p:tag name="THINKCELLSHAPEDONOTDELETE" val="pG4f79vg8tk6Gkn6iFo90.g"/>
</p:tagLst>
</file>

<file path=ppt/tags/tag203.xml><?xml version="1.0" encoding="utf-8"?>
<p:tagLst xmlns:p="http://schemas.openxmlformats.org/presentationml/2006/main">
  <p:tag name="THINKCELLSHAPEDONOTDELETE" val="pG4f79vg8tk6Gkn6iFo90.g"/>
</p:tagLst>
</file>

<file path=ppt/tags/tag204.xml><?xml version="1.0" encoding="utf-8"?>
<p:tagLst xmlns:p="http://schemas.openxmlformats.org/presentationml/2006/main">
  <p:tag name="THINKCELLSHAPEDONOTDELETE" val="pNn5rFUBxb0iw0_VcS7b9vg"/>
</p:tagLst>
</file>

<file path=ppt/tags/tag205.xml><?xml version="1.0" encoding="utf-8"?>
<p:tagLst xmlns:p="http://schemas.openxmlformats.org/presentationml/2006/main">
  <p:tag name="SMARTLOCKSHAPE" val="Yes"/>
  <p:tag name="SMARTOBJECT" val="Page Number v.2"/>
  <p:tag name="SMARTWRITE" val="{!PageNumber}"/>
  <p:tag name="THINKCELLSHAPEDONOTDELETE" val="pi8ghthL9H0mbZdieX_4OGw"/>
</p:tagLst>
</file>

<file path=ppt/tags/tag206.xml><?xml version="1.0" encoding="utf-8"?>
<p:tagLst xmlns:p="http://schemas.openxmlformats.org/presentationml/2006/main">
  <p:tag name="SMARTGRID" val="Yes"/>
  <p:tag name="SMARTISVISIBLE" val="{@GridOn}=Yes"/>
  <p:tag name="SMARTLOCKSHAPE" val="Yes"/>
  <p:tag name="SMARTOBJECT" val="grid"/>
</p:tagLst>
</file>

<file path=ppt/tags/tag20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Generic Advisory Presentation">
  <a:themeElements>
    <a:clrScheme name="PwC Rose">
      <a:dk1>
        <a:srgbClr val="000000"/>
      </a:dk1>
      <a:lt1>
        <a:srgbClr val="FFFFFF"/>
      </a:lt1>
      <a:dk2>
        <a:srgbClr val="DB536A"/>
      </a:dk2>
      <a:lt2>
        <a:srgbClr val="FFFFFF"/>
      </a:lt2>
      <a:accent1>
        <a:srgbClr val="DB536A"/>
      </a:accent1>
      <a:accent2>
        <a:srgbClr val="602320"/>
      </a:accent2>
      <a:accent3>
        <a:srgbClr val="E0301E"/>
      </a:accent3>
      <a:accent4>
        <a:srgbClr val="A32020"/>
      </a:accent4>
      <a:accent5>
        <a:srgbClr val="FFB600"/>
      </a:accent5>
      <a:accent6>
        <a:srgbClr val="DC6900"/>
      </a:accent6>
      <a:hlink>
        <a:srgbClr val="DB536A"/>
      </a:hlink>
      <a:folHlink>
        <a:srgbClr val="DB536A"/>
      </a:folHlink>
    </a:clrScheme>
    <a:fontScheme name="PwC">
      <a:majorFont>
        <a:latin typeface="Georgia"/>
        <a:ea typeface="Georgia"/>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C0C0C0"/>
        </a:solidFill>
        <a:ln w="6350">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dirty="0" smtClean="0"/>
        </a:defPPr>
      </a:lstStyle>
    </a:spDef>
    <a:txDef>
      <a:spPr>
        <a:noFill/>
      </a:spPr>
      <a:bodyPr wrap="square" lIns="0" tIns="0" rIns="0" bIns="0" rtlCol="0">
        <a:spAutoFit/>
      </a:bodyPr>
      <a:lstStyle>
        <a:defPPr indent="-274320">
          <a:defRPr sz="2200" dirty="0" smtClean="0">
            <a:latin typeface="Georgia" pitchFamily="18" charset="0"/>
            <a:cs typeface="Arial" pitchFamily="34" charset="0"/>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747</Paragraphs>
  <Slides>19</Slides>
  <Notes>1</Notes>
  <TotalTime>1</TotalTime>
  <HiddenSlides>0</HiddenSlides>
  <MMClips>0</MMClips>
  <ScaleCrop>0</ScaleCrop>
  <HeadingPairs>
    <vt:vector baseType="variant" size="6">
      <vt:variant>
        <vt:lpstr>Fonts used</vt:lpstr>
      </vt:variant>
      <vt:variant>
        <vt:i4>17</vt:i4>
      </vt:variant>
      <vt:variant>
        <vt:lpstr>Theme</vt:lpstr>
      </vt:variant>
      <vt:variant>
        <vt:i4>1</vt:i4>
      </vt:variant>
      <vt:variant>
        <vt:lpstr>Slide Titles</vt:lpstr>
      </vt:variant>
      <vt:variant>
        <vt:i4>19</vt:i4>
      </vt:variant>
    </vt:vector>
  </HeadingPairs>
  <TitlesOfParts>
    <vt:vector baseType="lpstr" size="37">
      <vt:lpstr>Arial</vt:lpstr>
      <vt:lpstr>Calibri</vt:lpstr>
      <vt:lpstr>Georgia</vt:lpstr>
      <vt:lpstr>Roboto Condensed Bold</vt:lpstr>
      <vt:lpstr>Cambria Math</vt:lpstr>
      <vt:lpstr>Helvetica Neue Thin</vt:lpstr>
      <vt:lpstr>SimSun</vt:lpstr>
      <vt:lpstr>SimHei</vt:lpstr>
      <vt:lpstr>微软雅黑</vt:lpstr>
      <vt:lpstr>Times New Roman</vt:lpstr>
      <vt:lpstr>黑体</vt:lpstr>
      <vt:lpstr>华文楷体</vt:lpstr>
      <vt:lpstr>Andalus</vt:lpstr>
      <vt:lpstr>仿宋</vt:lpstr>
      <vt:lpstr>Microsoft YaHei</vt:lpstr>
      <vt:lpstr>Wingdings</vt:lpstr>
      <vt:lpstr>Verdana</vt:lpstr>
      <vt:lpstr>Office Theme</vt:lpstr>
      <vt:lpstr>大数据时代到来，各银行聚焦如何运用内外部数据来帮助企业提高商业洞察能力，加快决策效率，逐渐在竞争中脱颖而出</vt:lpstr>
      <vt:lpstr>PowerPoint Presentation</vt:lpstr>
      <vt:lpstr>PowerPoint Presentation</vt:lpstr>
      <vt:lpstr>企业通常是数据“富有”，但信息“贫穷”大多数组织面临的共同问题是“数据过载”，这使得它难以提取有价值的洞察力和智慧</vt:lpstr>
      <vt:lpstr>PowerPoint Presentation</vt:lpstr>
      <vt:lpstr>PowerPoint Presentation</vt:lpstr>
      <vt:lpstr>PowerPoint Presentation</vt:lpstr>
      <vt:lpstr>针对大数据分析应用，企业信息平台将基于X86的分布式架构作为全新的基础架构引入，从而实现计算效能的优化及敏捷业务响应能力。</vt:lpstr>
      <vt:lpstr>企业数据全生命周期管理 - 数据管控体系完善和扩充 </vt:lpstr>
      <vt:lpstr>PowerPoint Presentation</vt:lpstr>
      <vt:lpstr>PowerPoint Presentation</vt:lpstr>
      <vt:lpstr>PowerPoint Presentation</vt:lpstr>
      <vt:lpstr>PowerPoint Presentation</vt:lpstr>
      <vt:lpstr>PowerPoint Presentation</vt:lpstr>
      <vt:lpstr>PowerPoint Presentation</vt:lpstr>
      <vt:lpstr>对于企业内外部不同来源的信息，使用多源数据采集架构来捕获各种可能需要的数据，并包含数据格式统一化引擎用确保所有输出数据标准的一致性。</vt:lpstr>
      <vt:lpstr>通过外部数据抓取提高模型准确度</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2024-09-02T06:18:57.135</cp:lastPrinted>
  <dcterms:created xsi:type="dcterms:W3CDTF">2024-09-01T22:18:57Z</dcterms:created>
  <dcterms:modified xsi:type="dcterms:W3CDTF">2024-09-01T22:19:03Z</dcterms:modified>
</cp:coreProperties>
</file>