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28.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wmf" /><Relationship Id="rId2" Type="http://schemas.openxmlformats.org/officeDocument/2006/relationships/image" Target="../media/image7.wmf" /><Relationship Id="rId3" Type="http://schemas.openxmlformats.org/officeDocument/2006/relationships/image" Target="../media/image8.wmf" /><Relationship Id="rId4" Type="http://schemas.openxmlformats.org/officeDocument/2006/relationships/image" Target="../media/image9.wmf" /><Relationship Id="rId5" Type="http://schemas.openxmlformats.org/officeDocument/2006/relationships/image" Target="../media/image10.wmf" /><Relationship Id="rId6" Type="http://schemas.openxmlformats.org/officeDocument/2006/relationships/image" Target="../media/image11.wmf" /><Relationship Id="rId7" Type="http://schemas.openxmlformats.org/officeDocument/2006/relationships/image" Target="../media/image12.wmf" /><Relationship Id="rId8" Type="http://schemas.openxmlformats.org/officeDocument/2006/relationships/image" Target="../media/image13.wmf" /><Relationship Id="rId9" Type="http://schemas.openxmlformats.org/officeDocument/2006/relationships/image" Target="../media/image14.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9.wmf" /><Relationship Id="rId2" Type="http://schemas.openxmlformats.org/officeDocument/2006/relationships/image" Target="../media/image10.wmf" /><Relationship Id="rId3" Type="http://schemas.openxmlformats.org/officeDocument/2006/relationships/image" Target="../media/image11.wmf" /><Relationship Id="rId4" Type="http://schemas.openxmlformats.org/officeDocument/2006/relationships/image" Target="../media/image15.wmf" /><Relationship Id="rId5" Type="http://schemas.openxmlformats.org/officeDocument/2006/relationships/image" Target="../media/image16.wmf" /><Relationship Id="rId6" Type="http://schemas.openxmlformats.org/officeDocument/2006/relationships/image" Target="../media/image17.wmf" /><Relationship Id="rId7" Type="http://schemas.openxmlformats.org/officeDocument/2006/relationships/image" Target="../media/image18.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9.wmf" /><Relationship Id="rId2" Type="http://schemas.openxmlformats.org/officeDocument/2006/relationships/image" Target="../media/image8.wmf" /><Relationship Id="rId3" Type="http://schemas.openxmlformats.org/officeDocument/2006/relationships/image" Target="../media/image20.wmf" /><Relationship Id="rId4" Type="http://schemas.openxmlformats.org/officeDocument/2006/relationships/image" Target="../media/image21.wmf" /><Relationship Id="rId5" Type="http://schemas.openxmlformats.org/officeDocument/2006/relationships/image" Target="../media/image22.wmf" /><Relationship Id="rId6" Type="http://schemas.openxmlformats.org/officeDocument/2006/relationships/image" Target="../media/image9.wmf" /><Relationship Id="rId7" Type="http://schemas.openxmlformats.org/officeDocument/2006/relationships/image" Target="../media/image23.wmf" /><Relationship Id="rId8" Type="http://schemas.openxmlformats.org/officeDocument/2006/relationships/image" Target="../media/image24.wmf" /><Relationship Id="rId9" Type="http://schemas.openxmlformats.org/officeDocument/2006/relationships/image" Target="../media/image25.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8.wmf" /><Relationship Id="rId2" Type="http://schemas.openxmlformats.org/officeDocument/2006/relationships/image" Target="../media/image20.wmf" /><Relationship Id="rId3" Type="http://schemas.openxmlformats.org/officeDocument/2006/relationships/image" Target="../media/image21.wmf" /><Relationship Id="rId4" Type="http://schemas.openxmlformats.org/officeDocument/2006/relationships/image" Target="../media/image22.wmf" /><Relationship Id="rId5" Type="http://schemas.openxmlformats.org/officeDocument/2006/relationships/image" Target="../media/image9.wmf" /><Relationship Id="rId6" Type="http://schemas.openxmlformats.org/officeDocument/2006/relationships/image" Target="../media/image23.wmf" /><Relationship Id="rId7" Type="http://schemas.openxmlformats.org/officeDocument/2006/relationships/image" Target="../media/image24.wmf" /><Relationship Id="rId8" Type="http://schemas.openxmlformats.org/officeDocument/2006/relationships/image" Target="../media/image25.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6.wmf" /><Relationship Id="rId2" Type="http://schemas.openxmlformats.org/officeDocument/2006/relationships/image" Target="../media/image27.wmf" /><Relationship Id="rId3" Type="http://schemas.openxmlformats.org/officeDocument/2006/relationships/image" Target="../media/image28.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9.wmf" /><Relationship Id="rId2" Type="http://schemas.openxmlformats.org/officeDocument/2006/relationships/image" Target="../media/image30.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C7092B-72FA-E04E-9FB1-A63098BC56C3}" type="datetimeFigureOut">
              <a:rPr kumimoji="1" lang="zh-CN" altLang="en-US" smtClean="0"/>
              <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3DC962-D303-2747-93F1-3E83F50B8699}" type="slidenum">
              <a:rPr kumimoji="1" lang="zh-CN" altLang="en-US" smtClean="0"/>
              <a:t/>
            </a:fld>
            <a:endParaRPr kumimoji="1"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hyperlink" Target="https://www.51jiaoxi.com/" TargetMode="External"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hyperlink" Target="https://www.51jiaoxi.com/article-1323.html" TargetMode="External" /><Relationship Id="rId2" Type="http://schemas.openxmlformats.org/officeDocument/2006/relationships/hyperlink" Target="https://www.51jiaoxi.com/" TargetMode="External" /><Relationship Id="rId3" Type="http://schemas.openxmlformats.org/officeDocument/2006/relationships/image" Target="../media/image1.pn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D7745-8D44-4424-8569-C8A357A17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F925B-70E5-4916-B9D7-253393E4D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B7AFBD-C72D-40A6-839E-F7A70F7066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E6116A-1DB3-4D0A-8A57-368797D41F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C19B7D-ABA2-414C-A7DF-C6B8606DAB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578F2C-A48C-4872-850C-36DEF8C90F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120501-EF31-42E7-A911-6475D20ED7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B083B-AEB7-4A04-B1E0-75278BC9F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0C477B-6B14-46F2-A9A5-BCB48912A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F96CF-F754-43E8-B421-A1DF04DA3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B6DA4-5D87-443F-A394-826DE77E0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3115" y="6438860"/>
            <a:ext cx="2700000" cy="316800"/>
          </a:xfrm>
        </p:spPr>
        <p:txBody>
          <a:bodyPr/>
          <a:lstStyle>
            <a:lvl1pPr>
              <a:defRPr>
                <a:solidFill>
                  <a:schemeClr val="tx1"/>
                </a:solidFill>
                <a:latin typeface="宋体" pitchFamily="2" charset="-122"/>
                <a:ea typeface="宋体" pitchFamily="2" charset="-122"/>
              </a:defRPr>
            </a:lvl1p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61454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a:xfrm>
            <a:off x="4746290" y="642616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习网-版权声明">
    <p:bg>
      <p:bgPr>
        <a:blipFill dpi="0" rotWithShape="1">
          <a:blip r:embed="rId2"/>
          <a:stretch>
            <a:fillRect/>
          </a:stretch>
        </a:blipFill>
        <a:effectLst/>
      </p:bgPr>
    </p:bg>
    <p:spTree>
      <p:nvGrpSpPr>
        <p:cNvPr id="1" name=""/>
        <p:cNvGrpSpPr/>
        <p:nvPr/>
      </p:nvGrpSpPr>
      <p:grpSpPr>
        <a:xfrm>
          <a:off x="0" y="0"/>
          <a:ext cx="0" cy="0"/>
        </a:xfrm>
      </p:grpSpPr>
      <p:sp>
        <p:nvSpPr>
          <p:cNvPr id="3" name="文本框 2"/>
          <p:cNvSpPr txBox="1"/>
          <p:nvPr userDrawn="1"/>
        </p:nvSpPr>
        <p:spPr>
          <a:xfrm>
            <a:off x="3980180" y="1095375"/>
            <a:ext cx="423164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000" b="1" kern="100">
                <a:effectLst/>
                <a:latin typeface="宋体" pitchFamily="2" charset="-122"/>
                <a:ea typeface="宋体" pitchFamily="2" charset="-122"/>
                <a:cs typeface="Times New Roman" panose="02020603050405020304" pitchFamily="18" charset="0"/>
                <a:sym typeface="+mn-ea"/>
              </a:rPr>
              <a:t>版权声明</a:t>
            </a:r>
            <a:endParaRPr lang="zh-CN" altLang="en-US" sz="4000" b="1"/>
          </a:p>
        </p:txBody>
      </p:sp>
      <p:sp>
        <p:nvSpPr>
          <p:cNvPr id="4" name="矩形 3"/>
          <p:cNvSpPr/>
          <p:nvPr userDrawn="1"/>
        </p:nvSpPr>
        <p:spPr>
          <a:xfrm>
            <a:off x="1284605" y="1946275"/>
            <a:ext cx="9748520" cy="341503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539750" algn="just">
              <a:lnSpc>
                <a:spcPct val="150000"/>
              </a:lnSpc>
              <a:spcBef>
                <a:spcPct val="0"/>
              </a:spcBef>
              <a:spcAft>
                <a:spcPct val="0"/>
              </a:spcAft>
            </a:pPr>
            <a:r>
              <a:rPr lang="zh-CN" altLang="en-US" sz="1600" b="1" kern="100">
                <a:effectLst/>
                <a:latin typeface="宋体" pitchFamily="2" charset="-122"/>
                <a:ea typeface="宋体" pitchFamily="2" charset="-122"/>
                <a:cs typeface="Times New Roman" panose="02020603050405020304" pitchFamily="18" charset="0"/>
                <a:sym typeface="+mn-ea"/>
              </a:rPr>
              <a:t>教习网</a:t>
            </a:r>
            <a:r>
              <a:rPr lang="en-US" altLang="zh-CN" sz="1600" b="1" kern="100">
                <a:effectLst/>
                <a:latin typeface="宋体" pitchFamily="2" charset="-122"/>
                <a:ea typeface="宋体" pitchFamily="2" charset="-122"/>
                <a:cs typeface="Times New Roman" panose="02020603050405020304" pitchFamily="18" charset="0"/>
                <a:sym typeface="+mn-ea"/>
                <a:hlinkClick r:id="rId1" action="ppaction://hlinkfile"/>
              </a:rPr>
              <a:t>https://www.51jiaoxi.com/</a:t>
            </a:r>
            <a:r>
              <a:rPr lang="zh-CN" altLang="en-US" sz="1600" b="1" kern="100">
                <a:effectLst/>
                <a:latin typeface="宋体" pitchFamily="2" charset="-122"/>
                <a:ea typeface="宋体" pitchFamily="2" charset="-122"/>
                <a:cs typeface="Times New Roman" panose="02020603050405020304" pitchFamily="18" charset="0"/>
                <a:sym typeface="+mn-ea"/>
              </a:rPr>
              <a:t>（以下简称“本网站”）系属深圳市智学帮科技有限公司（以下简称“本公司”）旗下网站，为维护本公司合法权益，现依据相关法律法规作出如下郑重声明：</a:t>
            </a:r>
            <a:endParaRPr lang="zh-CN" altLang="en-US" sz="1600" b="1" kern="100">
              <a:effectLst/>
              <a:latin typeface="宋体" pitchFamily="2" charset="-122"/>
              <a:ea typeface="宋体" pitchFamily="2" charset="-122"/>
              <a:cs typeface="Times New Roman" panose="02020603050405020304" pitchFamily="18" charset="0"/>
            </a:endParaRPr>
          </a:p>
          <a:p>
            <a:pPr marL="0" marR="0" indent="539750" algn="just">
              <a:lnSpc>
                <a:spcPct val="150000"/>
              </a:lnSpc>
              <a:spcBef>
                <a:spcPct val="0"/>
              </a:spcBef>
              <a:spcAft>
                <a:spcPct val="0"/>
              </a:spcAft>
            </a:pPr>
            <a:r>
              <a:rPr lang="en-US" altLang="zh-CN" sz="1600" b="1" kern="100">
                <a:effectLst/>
                <a:latin typeface="宋体" pitchFamily="2" charset="-122"/>
                <a:ea typeface="宋体" pitchFamily="2" charset="-122"/>
                <a:cs typeface="Times New Roman" panose="02020603050405020304" pitchFamily="18" charset="0"/>
                <a:sym typeface="+mn-ea"/>
              </a:rPr>
              <a:t>1.</a:t>
            </a:r>
            <a:r>
              <a:rPr lang="zh-CN" altLang="en-US" sz="1600" b="1" kern="100">
                <a:effectLst/>
                <a:latin typeface="宋体" pitchFamily="2" charset="-122"/>
                <a:ea typeface="宋体" pitchFamily="2" charset="-122"/>
                <a:cs typeface="Times New Roman" panose="02020603050405020304" pitchFamily="18" charset="0"/>
                <a:sym typeface="+mn-ea"/>
              </a:rPr>
              <a:t>本文件仅用于个人学习、研究，不得用于商业性或盈利性用途，不得侵犯本司及相关权利人的合法权利。一旦发现侵权，本公司将联合司法机关获取相关用户信息并要求侵权者承担相关法律责任。</a:t>
            </a:r>
            <a:endParaRPr lang="zh-CN" altLang="en-US" sz="1600" b="1" kern="100">
              <a:effectLst/>
              <a:latin typeface="宋体" pitchFamily="2" charset="-122"/>
              <a:ea typeface="宋体" pitchFamily="2" charset="-122"/>
              <a:cs typeface="Times New Roman" panose="02020603050405020304" pitchFamily="18" charset="0"/>
            </a:endParaRPr>
          </a:p>
          <a:p>
            <a:pPr marL="0" marR="0" indent="539750" algn="just">
              <a:lnSpc>
                <a:spcPct val="150000"/>
              </a:lnSpc>
              <a:spcBef>
                <a:spcPct val="0"/>
              </a:spcBef>
              <a:spcAft>
                <a:spcPct val="0"/>
              </a:spcAft>
            </a:pPr>
            <a:r>
              <a:rPr lang="en-US" altLang="zh-CN" sz="1600" b="1" kern="100">
                <a:effectLst/>
                <a:latin typeface="宋体" pitchFamily="2" charset="-122"/>
                <a:ea typeface="宋体" pitchFamily="2" charset="-122"/>
                <a:cs typeface="Times New Roman" panose="02020603050405020304" pitchFamily="18" charset="0"/>
                <a:sym typeface="+mn-ea"/>
              </a:rPr>
              <a:t>2.</a:t>
            </a:r>
            <a:r>
              <a:rPr lang="zh-CN" altLang="en-US" sz="1600" b="1" kern="100">
                <a:effectLst/>
                <a:latin typeface="宋体" pitchFamily="2" charset="-122"/>
                <a:ea typeface="宋体" pitchFamily="2" charset="-122"/>
                <a:cs typeface="Times New Roman" panose="02020603050405020304" pitchFamily="18" charset="0"/>
                <a:sym typeface="+mn-ea"/>
              </a:rPr>
              <a:t>本网站上所有原创内容，是本公司依据相关法律法规，安排专项经费运营规划，组织老师创作完成，著作权归属本公司所有。</a:t>
            </a:r>
            <a:endParaRPr lang="zh-CN" altLang="en-US" sz="1600" b="1" kern="100">
              <a:effectLst/>
              <a:latin typeface="宋体" pitchFamily="2" charset="-122"/>
              <a:ea typeface="宋体" pitchFamily="2" charset="-122"/>
              <a:cs typeface="Times New Roman" panose="02020603050405020304" pitchFamily="18" charset="0"/>
            </a:endParaRPr>
          </a:p>
          <a:p>
            <a:pPr marL="0" marR="0" indent="539750" algn="just">
              <a:lnSpc>
                <a:spcPct val="150000"/>
              </a:lnSpc>
              <a:spcBef>
                <a:spcPct val="0"/>
              </a:spcBef>
              <a:spcAft>
                <a:spcPct val="0"/>
              </a:spcAft>
            </a:pPr>
            <a:r>
              <a:rPr lang="en-US" altLang="zh-CN" sz="1600" b="1" kern="100">
                <a:effectLst/>
                <a:latin typeface="宋体" pitchFamily="2" charset="-122"/>
                <a:ea typeface="宋体" pitchFamily="2" charset="-122"/>
                <a:cs typeface="Times New Roman" panose="02020603050405020304" pitchFamily="18" charset="0"/>
                <a:sym typeface="+mn-ea"/>
              </a:rPr>
              <a:t>3.</a:t>
            </a:r>
            <a:r>
              <a:rPr lang="zh-CN" altLang="en-US" sz="1600" b="1" kern="100">
                <a:effectLst/>
                <a:latin typeface="宋体" pitchFamily="2" charset="-122"/>
                <a:ea typeface="宋体" pitchFamily="2" charset="-122"/>
                <a:cs typeface="Times New Roman" panose="02020603050405020304" pitchFamily="18" charset="0"/>
                <a:sym typeface="+mn-ea"/>
              </a:rPr>
              <a:t>经由网站用户上传至本网站的课件、教案、学案、试卷等内容，其作品仅代表作者本人观点，本网站不保证其内容的有效性，凡因本作品引发的任何法律纠纷，均由上传用户承担法律责任，本网站仅有义务协助司法机关了解事实情况。</a:t>
            </a:r>
            <a:r>
              <a:rPr lang="en-US" altLang="zh-CN" sz="1600" b="1" kern="100">
                <a:effectLst/>
                <a:latin typeface="宋体" pitchFamily="2" charset="-122"/>
                <a:ea typeface="宋体" pitchFamily="2" charset="-122"/>
                <a:cs typeface="Times New Roman" panose="02020603050405020304" pitchFamily="18" charset="0"/>
              </a:rPr>
              <a:t>  </a:t>
            </a:r>
          </a:p>
        </p:txBody>
      </p:sp>
    </p:spTree>
  </p:cSld>
  <p:clrMapOvr>
    <a:masterClrMapping/>
  </p:clrMapOvr>
  <p:transition/>
  <p:timing/>
  <p:hf hdr="0" ftr="0" dt="0"/>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教习网_兼职招聘">
    <p:bg>
      <p:bgPr>
        <a:blipFill dpi="0" rotWithShape="1">
          <a:blip r:embed="rId3"/>
          <a:stretch>
            <a:fillRect/>
          </a:stretch>
        </a:blipFill>
        <a:effectLst/>
      </p:bgPr>
    </p:bg>
    <p:spTree>
      <p:nvGrpSpPr>
        <p:cNvPr id="1" name=""/>
        <p:cNvGrpSpPr/>
        <p:nvPr/>
      </p:nvGrpSpPr>
      <p:grpSpPr>
        <a:xfrm>
          <a:off x="0" y="0"/>
          <a:ext cx="0" cy="0"/>
        </a:xfrm>
      </p:grpSpPr>
      <p:sp>
        <p:nvSpPr>
          <p:cNvPr id="8" name="文本框 7">
            <a:hlinkClick r:id="rId1" action="ppaction://hlinkfile"/>
          </p:cNvPr>
          <p:cNvSpPr txBox="1"/>
          <p:nvPr userDrawn="1"/>
        </p:nvSpPr>
        <p:spPr>
          <a:xfrm>
            <a:off x="3411390" y="4080992"/>
            <a:ext cx="537049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800" b="1" kern="100">
                <a:effectLst/>
                <a:latin typeface="宋体" pitchFamily="2" charset="-122"/>
                <a:ea typeface="宋体" pitchFamily="2" charset="-122"/>
                <a:cs typeface="Times New Roman" panose="02020603050405020304" pitchFamily="18" charset="0"/>
                <a:hlinkClick r:id="rId1"/>
              </a:rPr>
              <a:t>https://www.51jiaoxi.com/article-1323.html</a:t>
            </a:r>
            <a:endParaRPr lang="zh-CN" altLang="en-US"/>
          </a:p>
        </p:txBody>
      </p:sp>
      <p:sp>
        <p:nvSpPr>
          <p:cNvPr id="9" name="文本框 8"/>
          <p:cNvSpPr txBox="1"/>
          <p:nvPr userDrawn="1"/>
        </p:nvSpPr>
        <p:spPr>
          <a:xfrm>
            <a:off x="4085590" y="1104265"/>
            <a:ext cx="423164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000" b="1">
                <a:latin typeface="宋体" pitchFamily="2" charset="-122"/>
                <a:ea typeface="宋体" pitchFamily="2" charset="-122"/>
                <a:cs typeface="宋体" panose="02010600030101010101" pitchFamily="2" charset="-122"/>
              </a:rPr>
              <a:t>兼职老师招募</a:t>
            </a:r>
          </a:p>
        </p:txBody>
      </p:sp>
      <p:sp>
        <p:nvSpPr>
          <p:cNvPr id="10" name="矩形 9"/>
          <p:cNvSpPr/>
          <p:nvPr userDrawn="1"/>
        </p:nvSpPr>
        <p:spPr>
          <a:xfrm>
            <a:off x="1940560" y="2051050"/>
            <a:ext cx="8319191" cy="201369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467995">
              <a:lnSpc>
                <a:spcPct val="150000"/>
              </a:lnSpc>
              <a:spcBef>
                <a:spcPct val="0"/>
              </a:spcBef>
              <a:spcAft>
                <a:spcPct val="0"/>
              </a:spcAft>
            </a:pPr>
            <a:r>
              <a:rPr lang="zh-CN" altLang="en-US" sz="1800" b="1" kern="100">
                <a:effectLst/>
                <a:latin typeface="宋体" pitchFamily="2" charset="-122"/>
                <a:ea typeface="宋体" pitchFamily="2" charset="-122"/>
                <a:cs typeface="Times New Roman" panose="02020603050405020304" pitchFamily="18" charset="0"/>
              </a:rPr>
              <a:t>教习网（</a:t>
            </a:r>
            <a:r>
              <a:rPr lang="en-US" altLang="zh-CN" sz="1800" b="1" kern="100">
                <a:effectLst/>
                <a:latin typeface="宋体" pitchFamily="2" charset="-122"/>
                <a:ea typeface="宋体" pitchFamily="2" charset="-122"/>
                <a:cs typeface="Times New Roman" panose="02020603050405020304" pitchFamily="18" charset="0"/>
                <a:hlinkClick r:id="rId2" action="ppaction://hlinkfile"/>
              </a:rPr>
              <a:t>www.51jiaoxi.com</a:t>
            </a:r>
            <a:r>
              <a:rPr lang="zh-CN" altLang="en-US" sz="1800" b="1" kern="100">
                <a:effectLst/>
                <a:latin typeface="宋体" pitchFamily="2" charset="-122"/>
                <a:ea typeface="宋体" pitchFamily="2" charset="-122"/>
                <a:cs typeface="Times New Roman" panose="02020603050405020304" pitchFamily="18" charset="0"/>
              </a:rPr>
              <a:t>）专为 </a:t>
            </a:r>
            <a:r>
              <a:rPr lang="en-US" altLang="zh-CN" sz="1800" b="1" kern="100">
                <a:effectLst/>
                <a:latin typeface="宋体" pitchFamily="2" charset="-122"/>
                <a:ea typeface="宋体" pitchFamily="2" charset="-122"/>
                <a:cs typeface="Times New Roman" panose="02020603050405020304" pitchFamily="18" charset="0"/>
              </a:rPr>
              <a:t>K12</a:t>
            </a:r>
            <a:r>
              <a:rPr lang="zh-CN" altLang="en-US" sz="1800" b="1" kern="100">
                <a:effectLst/>
                <a:latin typeface="宋体" pitchFamily="2" charset="-122"/>
                <a:ea typeface="宋体" pitchFamily="2" charset="-122"/>
                <a:cs typeface="Times New Roman" panose="02020603050405020304" pitchFamily="18" charset="0"/>
              </a:rPr>
              <a:t>教育老师提供备课资料下载、在线组卷、教学经验学习等服务的互联网教育平台。</a:t>
            </a:r>
            <a:endParaRPr lang="en-US" altLang="zh-CN" b="1" kern="100">
              <a:latin typeface="宋体" pitchFamily="2" charset="-122"/>
              <a:ea typeface="宋体" pitchFamily="2" charset="-122"/>
              <a:cs typeface="Times New Roman" panose="02020603050405020304" pitchFamily="18" charset="0"/>
            </a:endParaRPr>
          </a:p>
          <a:p>
            <a:pPr marL="0" marR="0" indent="467995">
              <a:lnSpc>
                <a:spcPct val="150000"/>
              </a:lnSpc>
              <a:spcBef>
                <a:spcPct val="0"/>
              </a:spcBef>
              <a:spcAft>
                <a:spcPct val="0"/>
              </a:spcAft>
            </a:pPr>
            <a:r>
              <a:rPr lang="zh-CN" altLang="en-US" b="1" i="0">
                <a:solidFill>
                  <a:srgbClr val="333333"/>
                </a:solidFill>
                <a:effectLst/>
                <a:latin typeface="宋体" pitchFamily="2" charset="-122"/>
                <a:ea typeface="宋体" pitchFamily="2" charset="-122"/>
              </a:rPr>
              <a:t>为了进一步完善网站的资料体系，更多更好满足用户的资源需求，现诚邀全国各地的一线老师加入教习网，参与资源建设，获取高额现金收益。</a:t>
            </a:r>
            <a:r>
              <a:rPr lang="zh-CN" altLang="en-US" sz="1800" b="1" kern="100">
                <a:effectLst/>
                <a:latin typeface="宋体" pitchFamily="2" charset="-122"/>
                <a:ea typeface="宋体" pitchFamily="2" charset="-122"/>
                <a:cs typeface="Times New Roman" panose="02020603050405020304" pitchFamily="18" charset="0"/>
              </a:rPr>
              <a:t>详情请看：</a:t>
            </a:r>
            <a:endParaRPr lang="en-US" altLang="zh-CN" sz="1800" b="1" kern="100">
              <a:effectLst/>
              <a:latin typeface="宋体" pitchFamily="2" charset="-122"/>
              <a:ea typeface="宋体" pitchFamily="2" charset="-122"/>
              <a:cs typeface="Times New Roman" panose="02020603050405020304" pitchFamily="18" charset="0"/>
            </a:endParaRPr>
          </a:p>
          <a:p>
            <a:pPr marL="0" marR="0" indent="266700" algn="just">
              <a:spcBef>
                <a:spcPct val="0"/>
              </a:spcBef>
              <a:spcAft>
                <a:spcPct val="0"/>
              </a:spcAft>
            </a:pPr>
            <a:r>
              <a:rPr lang="en-US" altLang="zh-CN" sz="1800" b="1" kern="100">
                <a:effectLst/>
                <a:latin typeface="宋体" pitchFamily="2" charset="-122"/>
                <a:ea typeface="宋体" pitchFamily="2" charset="-122"/>
                <a:cs typeface="Times New Roman" panose="02020603050405020304" pitchFamily="18" charset="0"/>
              </a:rPr>
              <a:t>  </a:t>
            </a:r>
          </a:p>
        </p:txBody>
      </p:sp>
    </p:spTree>
  </p:cSld>
  <p:clrMapOvr>
    <a:masterClrMapping/>
  </p:clrMapOvr>
  <p:transition/>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tags" Target="../tags/tag1.xml" /><Relationship Id="rId29" Type="http://schemas.openxmlformats.org/officeDocument/2006/relationships/tags" Target="../tags/tag2.xml" /><Relationship Id="rId3" Type="http://schemas.openxmlformats.org/officeDocument/2006/relationships/slideLayout" Target="../slideLayouts/slideLayout14.xml" /><Relationship Id="rId30" Type="http://schemas.openxmlformats.org/officeDocument/2006/relationships/tags" Target="../tags/tag3.xml"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28"/>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29"/>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页脚占位符 4"/>
          <p:cNvSpPr>
            <a:spLocks noGrp="1"/>
          </p:cNvSpPr>
          <p:nvPr>
            <p:ph type="ftr" sz="quarter" idx="3"/>
            <p:custDataLst>
              <p:tags r:id="rId30"/>
            </p:custDataLst>
          </p:nvPr>
        </p:nvSpPr>
        <p:spPr>
          <a:xfrm>
            <a:off x="60826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4"/>
          </p:nvPr>
        </p:nvSpPr>
        <p:spPr>
          <a:xfrm>
            <a:off x="4724400" y="6426200"/>
            <a:ext cx="27432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solidFill>
                <a:latin typeface="宋体" pitchFamily="2" charset="-122"/>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Lst>
  <p:transition/>
  <p:timing/>
  <p:hf hdr="0" ftr="0" dt="0"/>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xml" /><Relationship Id="rId11" Type="http://schemas.openxmlformats.org/officeDocument/2006/relationships/tags" Target="../tags/tag12.xml" /><Relationship Id="rId12" Type="http://schemas.openxmlformats.org/officeDocument/2006/relationships/tags" Target="../tags/tag13.xml" /><Relationship Id="rId13" Type="http://schemas.openxmlformats.org/officeDocument/2006/relationships/tags" Target="../tags/tag14.xml" /><Relationship Id="rId14" Type="http://schemas.openxmlformats.org/officeDocument/2006/relationships/tags" Target="../tags/tag15.xml" /><Relationship Id="rId15" Type="http://schemas.openxmlformats.org/officeDocument/2006/relationships/tags" Target="../tags/tag16.xml" /><Relationship Id="rId16" Type="http://schemas.openxmlformats.org/officeDocument/2006/relationships/tags" Target="../tags/tag17.xml" /><Relationship Id="rId17" Type="http://schemas.openxmlformats.org/officeDocument/2006/relationships/tags" Target="../tags/tag18.xml" /><Relationship Id="rId18" Type="http://schemas.openxmlformats.org/officeDocument/2006/relationships/tags" Target="../tags/tag19.xml" /><Relationship Id="rId19" Type="http://schemas.openxmlformats.org/officeDocument/2006/relationships/tags" Target="../tags/tag20.xml" /><Relationship Id="rId2" Type="http://schemas.openxmlformats.org/officeDocument/2006/relationships/notesSlide" Target="../notesSlides/notesSlide2.xml" /><Relationship Id="rId20" Type="http://schemas.openxmlformats.org/officeDocument/2006/relationships/tags" Target="../tags/tag21.xml" /><Relationship Id="rId21" Type="http://schemas.openxmlformats.org/officeDocument/2006/relationships/tags" Target="../tags/tag22.xml" /><Relationship Id="rId22" Type="http://schemas.openxmlformats.org/officeDocument/2006/relationships/tags" Target="../tags/tag23.xml" /><Relationship Id="rId23" Type="http://schemas.openxmlformats.org/officeDocument/2006/relationships/tags" Target="../tags/tag24.xml" /><Relationship Id="rId24" Type="http://schemas.openxmlformats.org/officeDocument/2006/relationships/tags" Target="../tags/tag25.xml" /><Relationship Id="rId25" Type="http://schemas.openxmlformats.org/officeDocument/2006/relationships/tags" Target="../tags/tag26.xml" /><Relationship Id="rId26" Type="http://schemas.openxmlformats.org/officeDocument/2006/relationships/tags" Target="../tags/tag27.xml" /><Relationship Id="rId27" Type="http://schemas.openxmlformats.org/officeDocument/2006/relationships/image" Target="../media/image3.png"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tags" Target="../tags/tag7.xml" /><Relationship Id="rId7" Type="http://schemas.openxmlformats.org/officeDocument/2006/relationships/tags" Target="../tags/tag8.xml" /><Relationship Id="rId8" Type="http://schemas.openxmlformats.org/officeDocument/2006/relationships/tags" Target="../tags/tag9.xml" /><Relationship Id="rId9" Type="http://schemas.openxmlformats.org/officeDocument/2006/relationships/tags" Target="../tags/tag1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tags" Target="../tags/tag37.xml" /><Relationship Id="rId13" Type="http://schemas.openxmlformats.org/officeDocument/2006/relationships/tags" Target="../tags/tag38.xml" /><Relationship Id="rId14" Type="http://schemas.openxmlformats.org/officeDocument/2006/relationships/tags" Target="../tags/tag39.xml" /><Relationship Id="rId15" Type="http://schemas.openxmlformats.org/officeDocument/2006/relationships/tags" Target="../tags/tag40.xml" /><Relationship Id="rId16" Type="http://schemas.openxmlformats.org/officeDocument/2006/relationships/tags" Target="../tags/tag41.xml" /><Relationship Id="rId17" Type="http://schemas.openxmlformats.org/officeDocument/2006/relationships/tags" Target="../tags/tag42.xml" /><Relationship Id="rId18" Type="http://schemas.openxmlformats.org/officeDocument/2006/relationships/tags" Target="../tags/tag43.xml" /><Relationship Id="rId19" Type="http://schemas.openxmlformats.org/officeDocument/2006/relationships/tags" Target="../tags/tag44.xml" /><Relationship Id="rId2" Type="http://schemas.openxmlformats.org/officeDocument/2006/relationships/notesSlide" Target="../notesSlides/notesSlide3.xml" /><Relationship Id="rId20" Type="http://schemas.openxmlformats.org/officeDocument/2006/relationships/tags" Target="../tags/tag45.xml" /><Relationship Id="rId21" Type="http://schemas.openxmlformats.org/officeDocument/2006/relationships/tags" Target="../tags/tag46.xml" /><Relationship Id="rId22" Type="http://schemas.openxmlformats.org/officeDocument/2006/relationships/tags" Target="../tags/tag47.xml" /><Relationship Id="rId23" Type="http://schemas.openxmlformats.org/officeDocument/2006/relationships/tags" Target="../tags/tag48.xml" /><Relationship Id="rId24" Type="http://schemas.openxmlformats.org/officeDocument/2006/relationships/tags" Target="../tags/tag49.xml" /><Relationship Id="rId25" Type="http://schemas.openxmlformats.org/officeDocument/2006/relationships/tags" Target="../tags/tag50.xml" /><Relationship Id="rId26" Type="http://schemas.openxmlformats.org/officeDocument/2006/relationships/image" Target="../media/image3.png"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image" Target="../media/image3.png" /><Relationship Id="rId2" Type="http://schemas.openxmlformats.org/officeDocument/2006/relationships/notesSlide" Target="../notesSlides/notesSlide4.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66.xml" /><Relationship Id="rId11" Type="http://schemas.openxmlformats.org/officeDocument/2006/relationships/tags" Target="../tags/tag67.xml" /><Relationship Id="rId12" Type="http://schemas.openxmlformats.org/officeDocument/2006/relationships/tags" Target="../tags/tag68.xml" /><Relationship Id="rId13" Type="http://schemas.openxmlformats.org/officeDocument/2006/relationships/tags" Target="../tags/tag69.xml" /><Relationship Id="rId14" Type="http://schemas.openxmlformats.org/officeDocument/2006/relationships/tags" Target="../tags/tag70.xml" /><Relationship Id="rId15" Type="http://schemas.openxmlformats.org/officeDocument/2006/relationships/tags" Target="../tags/tag71.xml" /><Relationship Id="rId16" Type="http://schemas.openxmlformats.org/officeDocument/2006/relationships/tags" Target="../tags/tag72.xml" /><Relationship Id="rId17" Type="http://schemas.openxmlformats.org/officeDocument/2006/relationships/tags" Target="../tags/tag73.xml" /><Relationship Id="rId18" Type="http://schemas.openxmlformats.org/officeDocument/2006/relationships/tags" Target="../tags/tag74.xml" /><Relationship Id="rId19" Type="http://schemas.openxmlformats.org/officeDocument/2006/relationships/tags" Target="../tags/tag75.xml" /><Relationship Id="rId2" Type="http://schemas.openxmlformats.org/officeDocument/2006/relationships/notesSlide" Target="../notesSlides/notesSlide5.xml" /><Relationship Id="rId20" Type="http://schemas.openxmlformats.org/officeDocument/2006/relationships/tags" Target="../tags/tag76.xml" /><Relationship Id="rId21" Type="http://schemas.openxmlformats.org/officeDocument/2006/relationships/tags" Target="../tags/tag77.xml" /><Relationship Id="rId22" Type="http://schemas.openxmlformats.org/officeDocument/2006/relationships/tags" Target="../tags/tag78.xml" /><Relationship Id="rId23" Type="http://schemas.openxmlformats.org/officeDocument/2006/relationships/tags" Target="../tags/tag79.xml" /><Relationship Id="rId24" Type="http://schemas.openxmlformats.org/officeDocument/2006/relationships/tags" Target="../tags/tag80.xml" /><Relationship Id="rId25" Type="http://schemas.openxmlformats.org/officeDocument/2006/relationships/tags" Target="../tags/tag81.xml" /><Relationship Id="rId26" Type="http://schemas.openxmlformats.org/officeDocument/2006/relationships/oleObject" Target="../embeddings/oleObject1.bin" TargetMode="Internal" /><Relationship Id="rId27" Type="http://schemas.openxmlformats.org/officeDocument/2006/relationships/image" Target="../media/image5.wmf" /><Relationship Id="rId28" Type="http://schemas.openxmlformats.org/officeDocument/2006/relationships/image" Target="../media/image3.png" /><Relationship Id="rId29" Type="http://schemas.openxmlformats.org/officeDocument/2006/relationships/vmlDrawing" Target="../drawings/vmlDrawing1.v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tags" Target="../tags/tag6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oleObject" Target="../embeddings/oleObject4.bin" TargetMode="Internal" /><Relationship Id="rId11" Type="http://schemas.openxmlformats.org/officeDocument/2006/relationships/image" Target="../media/image8.wmf" /><Relationship Id="rId12" Type="http://schemas.openxmlformats.org/officeDocument/2006/relationships/oleObject" Target="../embeddings/oleObject5.bin" TargetMode="Internal" /><Relationship Id="rId13" Type="http://schemas.openxmlformats.org/officeDocument/2006/relationships/image" Target="../media/image9.wmf" /><Relationship Id="rId14" Type="http://schemas.openxmlformats.org/officeDocument/2006/relationships/oleObject" Target="../embeddings/oleObject6.bin" TargetMode="Internal" /><Relationship Id="rId15" Type="http://schemas.openxmlformats.org/officeDocument/2006/relationships/image" Target="../media/image10.wmf" /><Relationship Id="rId16" Type="http://schemas.openxmlformats.org/officeDocument/2006/relationships/oleObject" Target="../embeddings/oleObject7.bin" TargetMode="Internal" /><Relationship Id="rId17" Type="http://schemas.openxmlformats.org/officeDocument/2006/relationships/image" Target="../media/image11.wmf" /><Relationship Id="rId18" Type="http://schemas.openxmlformats.org/officeDocument/2006/relationships/oleObject" Target="../embeddings/oleObject8.bin" TargetMode="Internal" /><Relationship Id="rId19" Type="http://schemas.openxmlformats.org/officeDocument/2006/relationships/image" Target="../media/image12.wmf" /><Relationship Id="rId2" Type="http://schemas.openxmlformats.org/officeDocument/2006/relationships/notesSlide" Target="../notesSlides/notesSlide6.xml" /><Relationship Id="rId20" Type="http://schemas.openxmlformats.org/officeDocument/2006/relationships/oleObject" Target="../embeddings/oleObject9.bin" TargetMode="Internal" /><Relationship Id="rId21" Type="http://schemas.openxmlformats.org/officeDocument/2006/relationships/image" Target="../media/image13.wmf" /><Relationship Id="rId22" Type="http://schemas.openxmlformats.org/officeDocument/2006/relationships/oleObject" Target="../embeddings/oleObject10.bin" TargetMode="Internal" /><Relationship Id="rId23" Type="http://schemas.openxmlformats.org/officeDocument/2006/relationships/oleObject" Target="../embeddings/oleObject11.bin" TargetMode="Internal" /><Relationship Id="rId24" Type="http://schemas.openxmlformats.org/officeDocument/2006/relationships/oleObject" Target="../embeddings/oleObject12.bin" TargetMode="Internal" /><Relationship Id="rId25" Type="http://schemas.openxmlformats.org/officeDocument/2006/relationships/oleObject" Target="../embeddings/oleObject13.bin" TargetMode="Internal" /><Relationship Id="rId26" Type="http://schemas.openxmlformats.org/officeDocument/2006/relationships/image" Target="../media/image14.wmf" /><Relationship Id="rId27" Type="http://schemas.openxmlformats.org/officeDocument/2006/relationships/image" Target="../media/image3.png" /><Relationship Id="rId28" Type="http://schemas.openxmlformats.org/officeDocument/2006/relationships/vmlDrawing" Target="../drawings/vmlDrawing2.v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oleObject" Target="../embeddings/oleObject2.bin" TargetMode="Internal" /><Relationship Id="rId7" Type="http://schemas.openxmlformats.org/officeDocument/2006/relationships/image" Target="../media/image6.wmf" /><Relationship Id="rId8" Type="http://schemas.openxmlformats.org/officeDocument/2006/relationships/oleObject" Target="../embeddings/oleObject3.bin" TargetMode="Internal" /><Relationship Id="rId9" Type="http://schemas.openxmlformats.org/officeDocument/2006/relationships/image" Target="../media/image7.w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tags" Target="../tags/tag92.xml" /><Relationship Id="rId11" Type="http://schemas.openxmlformats.org/officeDocument/2006/relationships/tags" Target="../tags/tag93.xml" /><Relationship Id="rId12" Type="http://schemas.openxmlformats.org/officeDocument/2006/relationships/tags" Target="../tags/tag94.xml" /><Relationship Id="rId13" Type="http://schemas.openxmlformats.org/officeDocument/2006/relationships/image" Target="../media/image3.png" /><Relationship Id="rId2" Type="http://schemas.openxmlformats.org/officeDocument/2006/relationships/notesSlide" Target="../notesSlides/notesSlide7.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3.png" /><Relationship Id="rId11" Type="http://schemas.openxmlformats.org/officeDocument/2006/relationships/vmlDrawing" Target="../drawings/vmlDrawing3.vml" /><Relationship Id="rId2" Type="http://schemas.openxmlformats.org/officeDocument/2006/relationships/notesSlide" Target="../notesSlides/notesSlide8.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oleObject" Target="../embeddings/oleObject14.bin" TargetMode="Internal" /><Relationship Id="rId8" Type="http://schemas.openxmlformats.org/officeDocument/2006/relationships/image" Target="../media/image5.wmf" /><Relationship Id="rId9" Type="http://schemas.openxmlformats.org/officeDocument/2006/relationships/tags" Target="../tags/tag9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9.wmf" /><Relationship Id="rId11" Type="http://schemas.openxmlformats.org/officeDocument/2006/relationships/oleObject" Target="../embeddings/oleObject16.bin" TargetMode="Internal" /><Relationship Id="rId12" Type="http://schemas.openxmlformats.org/officeDocument/2006/relationships/image" Target="../media/image10.wmf" /><Relationship Id="rId13" Type="http://schemas.openxmlformats.org/officeDocument/2006/relationships/oleObject" Target="../embeddings/oleObject17.bin" TargetMode="Internal" /><Relationship Id="rId14" Type="http://schemas.openxmlformats.org/officeDocument/2006/relationships/image" Target="../media/image11.wmf" /><Relationship Id="rId15" Type="http://schemas.openxmlformats.org/officeDocument/2006/relationships/oleObject" Target="../embeddings/oleObject18.bin" TargetMode="Internal" /><Relationship Id="rId16" Type="http://schemas.openxmlformats.org/officeDocument/2006/relationships/image" Target="../media/image15.wmf" /><Relationship Id="rId17" Type="http://schemas.openxmlformats.org/officeDocument/2006/relationships/oleObject" Target="../embeddings/oleObject19.bin" TargetMode="Internal" /><Relationship Id="rId18" Type="http://schemas.openxmlformats.org/officeDocument/2006/relationships/image" Target="../media/image16.wmf" /><Relationship Id="rId19" Type="http://schemas.openxmlformats.org/officeDocument/2006/relationships/oleObject" Target="../embeddings/oleObject20.bin" TargetMode="Internal" /><Relationship Id="rId2" Type="http://schemas.openxmlformats.org/officeDocument/2006/relationships/notesSlide" Target="../notesSlides/notesSlide9.xml" /><Relationship Id="rId20" Type="http://schemas.openxmlformats.org/officeDocument/2006/relationships/image" Target="../media/image17.wmf" /><Relationship Id="rId21" Type="http://schemas.openxmlformats.org/officeDocument/2006/relationships/oleObject" Target="../embeddings/oleObject21.bin" TargetMode="Internal" /><Relationship Id="rId22" Type="http://schemas.openxmlformats.org/officeDocument/2006/relationships/image" Target="../media/image18.wmf" /><Relationship Id="rId23" Type="http://schemas.openxmlformats.org/officeDocument/2006/relationships/image" Target="../media/image3.png" /><Relationship Id="rId24" Type="http://schemas.openxmlformats.org/officeDocument/2006/relationships/vmlDrawing" Target="../drawings/vmlDrawing4.v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oleObject" Target="../embeddings/oleObject15.bin"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8.wmf" /><Relationship Id="rId11" Type="http://schemas.openxmlformats.org/officeDocument/2006/relationships/oleObject" Target="../embeddings/oleObject24.bin" TargetMode="Internal" /><Relationship Id="rId12" Type="http://schemas.openxmlformats.org/officeDocument/2006/relationships/image" Target="../media/image20.wmf" /><Relationship Id="rId13" Type="http://schemas.openxmlformats.org/officeDocument/2006/relationships/oleObject" Target="../embeddings/oleObject25.bin" TargetMode="Internal" /><Relationship Id="rId14" Type="http://schemas.openxmlformats.org/officeDocument/2006/relationships/oleObject" Target="../embeddings/oleObject26.bin" TargetMode="Internal" /><Relationship Id="rId15" Type="http://schemas.openxmlformats.org/officeDocument/2006/relationships/oleObject" Target="../embeddings/oleObject27.bin" TargetMode="Internal" /><Relationship Id="rId16" Type="http://schemas.openxmlformats.org/officeDocument/2006/relationships/image" Target="../media/image21.wmf" /><Relationship Id="rId17" Type="http://schemas.openxmlformats.org/officeDocument/2006/relationships/oleObject" Target="../embeddings/oleObject28.bin" TargetMode="Internal" /><Relationship Id="rId18" Type="http://schemas.openxmlformats.org/officeDocument/2006/relationships/oleObject" Target="../embeddings/oleObject29.bin" TargetMode="Internal" /><Relationship Id="rId19" Type="http://schemas.openxmlformats.org/officeDocument/2006/relationships/oleObject" Target="../embeddings/oleObject30.bin" TargetMode="Internal" /><Relationship Id="rId2" Type="http://schemas.openxmlformats.org/officeDocument/2006/relationships/notesSlide" Target="../notesSlides/notesSlide10.xml" /><Relationship Id="rId20" Type="http://schemas.openxmlformats.org/officeDocument/2006/relationships/oleObject" Target="../embeddings/oleObject31.bin" TargetMode="Internal" /><Relationship Id="rId21" Type="http://schemas.openxmlformats.org/officeDocument/2006/relationships/oleObject" Target="../embeddings/oleObject32.bin" TargetMode="Internal" /><Relationship Id="rId22" Type="http://schemas.openxmlformats.org/officeDocument/2006/relationships/image" Target="../media/image22.wmf" /><Relationship Id="rId23" Type="http://schemas.openxmlformats.org/officeDocument/2006/relationships/oleObject" Target="../embeddings/oleObject33.bin" TargetMode="Internal" /><Relationship Id="rId24" Type="http://schemas.openxmlformats.org/officeDocument/2006/relationships/image" Target="../media/image9.wmf" /><Relationship Id="rId25" Type="http://schemas.openxmlformats.org/officeDocument/2006/relationships/oleObject" Target="../embeddings/oleObject34.bin" TargetMode="Internal" /><Relationship Id="rId26" Type="http://schemas.openxmlformats.org/officeDocument/2006/relationships/oleObject" Target="../embeddings/oleObject35.bin" TargetMode="Internal" /><Relationship Id="rId27" Type="http://schemas.openxmlformats.org/officeDocument/2006/relationships/oleObject" Target="../embeddings/oleObject36.bin" TargetMode="Internal" /><Relationship Id="rId28" Type="http://schemas.openxmlformats.org/officeDocument/2006/relationships/oleObject" Target="../embeddings/oleObject37.bin" TargetMode="Internal" /><Relationship Id="rId29" Type="http://schemas.openxmlformats.org/officeDocument/2006/relationships/oleObject" Target="../embeddings/oleObject38.bin" TargetMode="Internal" /><Relationship Id="rId3" Type="http://schemas.openxmlformats.org/officeDocument/2006/relationships/tags" Target="../tags/tag106.xml" /><Relationship Id="rId30" Type="http://schemas.openxmlformats.org/officeDocument/2006/relationships/image" Target="../media/image23.wmf" /><Relationship Id="rId31" Type="http://schemas.openxmlformats.org/officeDocument/2006/relationships/oleObject" Target="../embeddings/oleObject39.bin" TargetMode="Internal" /><Relationship Id="rId32" Type="http://schemas.openxmlformats.org/officeDocument/2006/relationships/oleObject" Target="../embeddings/oleObject40.bin" TargetMode="Internal" /><Relationship Id="rId33" Type="http://schemas.openxmlformats.org/officeDocument/2006/relationships/oleObject" Target="../embeddings/oleObject41.bin" TargetMode="Internal" /><Relationship Id="rId34" Type="http://schemas.openxmlformats.org/officeDocument/2006/relationships/oleObject" Target="../embeddings/oleObject42.bin" TargetMode="Internal" /><Relationship Id="rId35" Type="http://schemas.openxmlformats.org/officeDocument/2006/relationships/oleObject" Target="../embeddings/oleObject43.bin" TargetMode="Internal" /><Relationship Id="rId36" Type="http://schemas.openxmlformats.org/officeDocument/2006/relationships/oleObject" Target="../embeddings/oleObject44.bin" TargetMode="Internal" /><Relationship Id="rId37" Type="http://schemas.openxmlformats.org/officeDocument/2006/relationships/image" Target="../media/image24.wmf" /><Relationship Id="rId38" Type="http://schemas.openxmlformats.org/officeDocument/2006/relationships/oleObject" Target="../embeddings/oleObject45.bin" TargetMode="Internal" /><Relationship Id="rId39" Type="http://schemas.openxmlformats.org/officeDocument/2006/relationships/image" Target="../media/image25.wmf" /><Relationship Id="rId4" Type="http://schemas.openxmlformats.org/officeDocument/2006/relationships/tags" Target="../tags/tag107.xml" /><Relationship Id="rId40" Type="http://schemas.openxmlformats.org/officeDocument/2006/relationships/tags" Target="../tags/tag110.xml" /><Relationship Id="rId41" Type="http://schemas.openxmlformats.org/officeDocument/2006/relationships/image" Target="../media/image3.png" /><Relationship Id="rId42" Type="http://schemas.openxmlformats.org/officeDocument/2006/relationships/vmlDrawing" Target="../drawings/vmlDrawing5.v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oleObject" Target="../embeddings/oleObject22.bin" TargetMode="Internal" /><Relationship Id="rId8" Type="http://schemas.openxmlformats.org/officeDocument/2006/relationships/image" Target="../media/image19.wmf" /><Relationship Id="rId9" Type="http://schemas.openxmlformats.org/officeDocument/2006/relationships/oleObject" Target="../embeddings/oleObject23.bin"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20.wmf" /><Relationship Id="rId11" Type="http://schemas.openxmlformats.org/officeDocument/2006/relationships/oleObject" Target="../embeddings/oleObject48.bin" TargetMode="Internal" /><Relationship Id="rId12" Type="http://schemas.openxmlformats.org/officeDocument/2006/relationships/oleObject" Target="../embeddings/oleObject49.bin" TargetMode="Internal" /><Relationship Id="rId13" Type="http://schemas.openxmlformats.org/officeDocument/2006/relationships/oleObject" Target="../embeddings/oleObject50.bin" TargetMode="Internal" /><Relationship Id="rId14" Type="http://schemas.openxmlformats.org/officeDocument/2006/relationships/image" Target="../media/image21.wmf" /><Relationship Id="rId15" Type="http://schemas.openxmlformats.org/officeDocument/2006/relationships/oleObject" Target="../embeddings/oleObject51.bin" TargetMode="Internal" /><Relationship Id="rId16" Type="http://schemas.openxmlformats.org/officeDocument/2006/relationships/oleObject" Target="../embeddings/oleObject52.bin" TargetMode="Internal" /><Relationship Id="rId17" Type="http://schemas.openxmlformats.org/officeDocument/2006/relationships/oleObject" Target="../embeddings/oleObject53.bin" TargetMode="Internal" /><Relationship Id="rId18" Type="http://schemas.openxmlformats.org/officeDocument/2006/relationships/oleObject" Target="../embeddings/oleObject54.bin" TargetMode="Internal" /><Relationship Id="rId19" Type="http://schemas.openxmlformats.org/officeDocument/2006/relationships/oleObject" Target="../embeddings/oleObject55.bin" TargetMode="Internal" /><Relationship Id="rId2" Type="http://schemas.openxmlformats.org/officeDocument/2006/relationships/notesSlide" Target="../notesSlides/notesSlide11.xml" /><Relationship Id="rId20" Type="http://schemas.openxmlformats.org/officeDocument/2006/relationships/image" Target="../media/image22.wmf" /><Relationship Id="rId21" Type="http://schemas.openxmlformats.org/officeDocument/2006/relationships/oleObject" Target="../embeddings/oleObject56.bin" TargetMode="Internal" /><Relationship Id="rId22" Type="http://schemas.openxmlformats.org/officeDocument/2006/relationships/image" Target="../media/image9.wmf" /><Relationship Id="rId23" Type="http://schemas.openxmlformats.org/officeDocument/2006/relationships/oleObject" Target="../embeddings/oleObject57.bin" TargetMode="Internal" /><Relationship Id="rId24" Type="http://schemas.openxmlformats.org/officeDocument/2006/relationships/oleObject" Target="../embeddings/oleObject58.bin" TargetMode="Internal" /><Relationship Id="rId25" Type="http://schemas.openxmlformats.org/officeDocument/2006/relationships/oleObject" Target="../embeddings/oleObject59.bin" TargetMode="Internal" /><Relationship Id="rId26" Type="http://schemas.openxmlformats.org/officeDocument/2006/relationships/oleObject" Target="../embeddings/oleObject60.bin" TargetMode="Internal" /><Relationship Id="rId27" Type="http://schemas.openxmlformats.org/officeDocument/2006/relationships/oleObject" Target="../embeddings/oleObject61.bin" TargetMode="Internal" /><Relationship Id="rId28" Type="http://schemas.openxmlformats.org/officeDocument/2006/relationships/image" Target="../media/image23.wmf" /><Relationship Id="rId29" Type="http://schemas.openxmlformats.org/officeDocument/2006/relationships/oleObject" Target="../embeddings/oleObject62.bin" TargetMode="Internal" /><Relationship Id="rId3" Type="http://schemas.openxmlformats.org/officeDocument/2006/relationships/tags" Target="../tags/tag111.xml" /><Relationship Id="rId30" Type="http://schemas.openxmlformats.org/officeDocument/2006/relationships/oleObject" Target="../embeddings/oleObject63.bin" TargetMode="Internal" /><Relationship Id="rId31" Type="http://schemas.openxmlformats.org/officeDocument/2006/relationships/oleObject" Target="../embeddings/oleObject64.bin" TargetMode="Internal" /><Relationship Id="rId32" Type="http://schemas.openxmlformats.org/officeDocument/2006/relationships/oleObject" Target="../embeddings/oleObject65.bin" TargetMode="Internal" /><Relationship Id="rId33" Type="http://schemas.openxmlformats.org/officeDocument/2006/relationships/oleObject" Target="../embeddings/oleObject66.bin" TargetMode="Internal" /><Relationship Id="rId34" Type="http://schemas.openxmlformats.org/officeDocument/2006/relationships/oleObject" Target="../embeddings/oleObject67.bin" TargetMode="Internal" /><Relationship Id="rId35" Type="http://schemas.openxmlformats.org/officeDocument/2006/relationships/image" Target="../media/image24.wmf" /><Relationship Id="rId36" Type="http://schemas.openxmlformats.org/officeDocument/2006/relationships/oleObject" Target="../embeddings/oleObject68.bin" TargetMode="Internal" /><Relationship Id="rId37" Type="http://schemas.openxmlformats.org/officeDocument/2006/relationships/image" Target="../media/image25.wmf" /><Relationship Id="rId38" Type="http://schemas.openxmlformats.org/officeDocument/2006/relationships/tags" Target="../tags/tag115.xml" /><Relationship Id="rId39" Type="http://schemas.openxmlformats.org/officeDocument/2006/relationships/image" Target="../media/image3.png" /><Relationship Id="rId4" Type="http://schemas.openxmlformats.org/officeDocument/2006/relationships/tags" Target="../tags/tag112.xml" /><Relationship Id="rId40" Type="http://schemas.openxmlformats.org/officeDocument/2006/relationships/vmlDrawing" Target="../drawings/vmlDrawing6.v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oleObject" Target="../embeddings/oleObject46.bin" TargetMode="Internal" /><Relationship Id="rId8" Type="http://schemas.openxmlformats.org/officeDocument/2006/relationships/image" Target="../media/image8.wmf" /><Relationship Id="rId9" Type="http://schemas.openxmlformats.org/officeDocument/2006/relationships/oleObject" Target="../embeddings/oleObject47.bin"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image" Target="../media/image27.wmf" /><Relationship Id="rId11" Type="http://schemas.openxmlformats.org/officeDocument/2006/relationships/oleObject" Target="../embeddings/oleObject71.bin" TargetMode="Internal" /><Relationship Id="rId12" Type="http://schemas.openxmlformats.org/officeDocument/2006/relationships/image" Target="../media/image28.wmf" /><Relationship Id="rId13" Type="http://schemas.openxmlformats.org/officeDocument/2006/relationships/oleObject" Target="../embeddings/oleObject72.bin" TargetMode="Internal" /><Relationship Id="rId14" Type="http://schemas.openxmlformats.org/officeDocument/2006/relationships/oleObject" Target="../embeddings/oleObject73.bin" TargetMode="Internal" /><Relationship Id="rId15" Type="http://schemas.openxmlformats.org/officeDocument/2006/relationships/oleObject" Target="../embeddings/oleObject74.bin" TargetMode="Internal" /><Relationship Id="rId16" Type="http://schemas.openxmlformats.org/officeDocument/2006/relationships/oleObject" Target="../embeddings/oleObject75.bin" TargetMode="Internal" /><Relationship Id="rId17" Type="http://schemas.openxmlformats.org/officeDocument/2006/relationships/oleObject" Target="../embeddings/oleObject76.bin" TargetMode="Internal" /><Relationship Id="rId18" Type="http://schemas.openxmlformats.org/officeDocument/2006/relationships/image" Target="../media/image3.png" /><Relationship Id="rId19" Type="http://schemas.openxmlformats.org/officeDocument/2006/relationships/vmlDrawing" Target="../drawings/vmlDrawing7.vml" /><Relationship Id="rId2" Type="http://schemas.openxmlformats.org/officeDocument/2006/relationships/notesSlide" Target="../notesSlides/notesSlide12.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oleObject" Target="../embeddings/oleObject69.bin" TargetMode="Internal" /><Relationship Id="rId8" Type="http://schemas.openxmlformats.org/officeDocument/2006/relationships/image" Target="../media/image26.wmf" /><Relationship Id="rId9" Type="http://schemas.openxmlformats.org/officeDocument/2006/relationships/oleObject" Target="../embeddings/oleObject70.bin"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 Id="rId10" Type="http://schemas.openxmlformats.org/officeDocument/2006/relationships/vmlDrawing" Target="../drawings/vmlDrawing8.vml" /><Relationship Id="rId2" Type="http://schemas.openxmlformats.org/officeDocument/2006/relationships/notesSlide" Target="../notesSlides/notesSlide13.xml" /><Relationship Id="rId3" Type="http://schemas.openxmlformats.org/officeDocument/2006/relationships/tags" Target="../tags/tag120.xml" /><Relationship Id="rId4" Type="http://schemas.openxmlformats.org/officeDocument/2006/relationships/oleObject" Target="../embeddings/oleObject77.bin" TargetMode="Internal" /><Relationship Id="rId5" Type="http://schemas.openxmlformats.org/officeDocument/2006/relationships/image" Target="../media/image29.wmf" /><Relationship Id="rId6" Type="http://schemas.openxmlformats.org/officeDocument/2006/relationships/oleObject" Target="../embeddings/oleObject78.bin" TargetMode="Internal" /><Relationship Id="rId7" Type="http://schemas.openxmlformats.org/officeDocument/2006/relationships/image" Target="../media/image30.wmf" /><Relationship Id="rId8" Type="http://schemas.openxmlformats.org/officeDocument/2006/relationships/tags" Target="../tags/tag121.xml" /><Relationship Id="rId9"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4.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image" Target="../media/image31.pn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5.xml" /><Relationship Id="rId3" Type="http://schemas.openxmlformats.org/officeDocument/2006/relationships/image" Target="../media/image31.png"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60064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stretch>
            <a:fillRect/>
          </a:stretch>
        </a:blipFill>
        <a:effectLst/>
      </p:bgPr>
    </p:bg>
    <p:spTree>
      <p:nvGrpSpPr>
        <p:cNvPr id="1" name=""/>
        <p:cNvGrpSpPr/>
        <p:nvPr/>
      </p:nvGrpSpPr>
      <p:grpSpPr>
        <a:xfrm>
          <a:off x="0" y="0"/>
          <a:ext cx="0" cy="0"/>
        </a:xfrm>
      </p:grpSpPr>
      <p:sp>
        <p:nvSpPr>
          <p:cNvPr id="3" name="文本框 2"/>
          <p:cNvSpPr txBox="1"/>
          <p:nvPr/>
        </p:nvSpPr>
        <p:spPr>
          <a:xfrm>
            <a:off x="4632757" y="2178566"/>
            <a:ext cx="2926080" cy="9220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sz="5400" b="1">
                <a:solidFill>
                  <a:srgbClr val="009CE4"/>
                </a:solidFill>
              </a:rPr>
              <a:t>库仑定律</a:t>
            </a:r>
          </a:p>
        </p:txBody>
      </p:sp>
      <p:sp>
        <p:nvSpPr>
          <p:cNvPr id="4" name="文本框 3"/>
          <p:cNvSpPr txBox="1"/>
          <p:nvPr/>
        </p:nvSpPr>
        <p:spPr>
          <a:xfrm>
            <a:off x="3710534" y="4488547"/>
            <a:ext cx="4771390"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b="1">
                <a:solidFill>
                  <a:srgbClr val="000000"/>
                </a:solidFill>
                <a:latin typeface="+mj-ea"/>
                <a:ea typeface="+mj-ea"/>
              </a:rPr>
              <a:t>高中物理</a:t>
            </a:r>
            <a:r>
              <a:rPr kumimoji="1" lang="zh-CN" altLang="en-US" b="1">
                <a:solidFill>
                  <a:srgbClr val="000000"/>
                </a:solidFill>
                <a:latin typeface="+mj-ea"/>
                <a:ea typeface="+mj-ea"/>
              </a:rPr>
              <a:t> </a:t>
            </a:r>
            <a:r>
              <a:rPr kumimoji="1" lang="en-US" altLang="zh-CN" b="1">
                <a:solidFill>
                  <a:srgbClr val="000000"/>
                </a:solidFill>
                <a:latin typeface="+mj-ea"/>
                <a:ea typeface="+mj-ea"/>
              </a:rPr>
              <a:t>/</a:t>
            </a:r>
            <a:r>
              <a:rPr kumimoji="1" lang="zh-CN" altLang="en-US" b="1">
                <a:solidFill>
                  <a:srgbClr val="000000"/>
                </a:solidFill>
                <a:latin typeface="+mj-ea"/>
                <a:ea typeface="+mj-ea"/>
              </a:rPr>
              <a:t> 人教版（</a:t>
            </a:r>
            <a:r>
              <a:rPr kumimoji="1" lang="en-US" altLang="zh-CN" b="1">
                <a:solidFill>
                  <a:srgbClr val="000000"/>
                </a:solidFill>
                <a:latin typeface="+mj-ea"/>
                <a:ea typeface="+mj-ea"/>
              </a:rPr>
              <a:t>2019</a:t>
            </a:r>
            <a:r>
              <a:rPr kumimoji="1" lang="zh-CN" altLang="en-US" b="1">
                <a:solidFill>
                  <a:srgbClr val="000000"/>
                </a:solidFill>
                <a:latin typeface="+mj-ea"/>
                <a:ea typeface="+mj-ea"/>
              </a:rPr>
              <a:t>） </a:t>
            </a:r>
            <a:r>
              <a:rPr kumimoji="1" lang="en-US" altLang="zh-CN" b="1">
                <a:solidFill>
                  <a:srgbClr val="000000"/>
                </a:solidFill>
                <a:latin typeface="+mj-ea"/>
                <a:ea typeface="+mj-ea"/>
              </a:rPr>
              <a:t>/</a:t>
            </a:r>
            <a:r>
              <a:rPr kumimoji="1" lang="zh-CN" altLang="en-US" b="1">
                <a:solidFill>
                  <a:srgbClr val="000000"/>
                </a:solidFill>
                <a:latin typeface="+mj-ea"/>
                <a:ea typeface="+mj-ea"/>
              </a:rPr>
              <a:t> 必修三</a:t>
            </a:r>
            <a:r>
              <a:rPr kumimoji="1" lang="en-US" altLang="zh-CN" b="1">
                <a:solidFill>
                  <a:srgbClr val="000000"/>
                </a:solidFill>
                <a:latin typeface="+mj-ea"/>
                <a:ea typeface="+mj-ea"/>
              </a:rPr>
              <a:t>/</a:t>
            </a:r>
            <a:r>
              <a:rPr kumimoji="1" lang="zh-CN" altLang="en-US" b="1">
                <a:solidFill>
                  <a:srgbClr val="000000"/>
                </a:solidFill>
                <a:latin typeface="+mj-ea"/>
                <a:ea typeface="+mj-ea"/>
              </a:rPr>
              <a:t>第九章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7"/>
          <a:stretch>
            <a:fillRect/>
          </a:stretch>
        </a:blipFill>
        <a:effectLst/>
      </p:bgPr>
    </p:bg>
    <p:spTree>
      <p:nvGrpSpPr>
        <p:cNvPr id="1" name=""/>
        <p:cNvGrpSpPr/>
        <p:nvPr/>
      </p:nvGrpSpPr>
      <p:grpSpPr>
        <a:xfrm>
          <a:off x="0" y="0"/>
          <a:ext cx="0" cy="0"/>
        </a:xfrm>
      </p:grpSpPr>
      <p:sp>
        <p:nvSpPr>
          <p:cNvPr id="2" name="文本框 1"/>
          <p:cNvSpPr txBox="1"/>
          <p:nvPr/>
        </p:nvSpPr>
        <p:spPr>
          <a:xfrm>
            <a:off x="684193" y="84173"/>
            <a:ext cx="164592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solidFill>
                  <a:schemeClr val="tx1"/>
                </a:solidFill>
              </a:rPr>
              <a:t>目</a:t>
            </a:r>
            <a:r>
              <a:rPr kumimoji="1" lang="en-US" altLang="zh-CN" sz="2800" b="1">
                <a:solidFill>
                  <a:schemeClr val="tx1"/>
                </a:solidFill>
              </a:rPr>
              <a:t>    </a:t>
            </a:r>
            <a:r>
              <a:rPr kumimoji="1" lang="zh-CN" altLang="en-US" sz="2800" b="1">
                <a:solidFill>
                  <a:schemeClr val="tx1"/>
                </a:solidFill>
              </a:rPr>
              <a:t>录：</a:t>
            </a:r>
          </a:p>
        </p:txBody>
      </p:sp>
      <p:sp>
        <p:nvSpPr>
          <p:cNvPr id="6" name="矩形 5"/>
          <p:cNvSpPr/>
          <p:nvPr>
            <p:custDataLst>
              <p:tags r:id="rId3"/>
            </p:custDataLst>
          </p:nvPr>
        </p:nvSpPr>
        <p:spPr>
          <a:xfrm rot="885390">
            <a:off x="1060683" y="948618"/>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7" name="矩形 6"/>
          <p:cNvSpPr/>
          <p:nvPr>
            <p:custDataLst>
              <p:tags r:id="rId4"/>
            </p:custDataLst>
          </p:nvPr>
        </p:nvSpPr>
        <p:spPr>
          <a:xfrm>
            <a:off x="1055715" y="950979"/>
            <a:ext cx="1117809" cy="1330725"/>
          </a:xfrm>
          <a:prstGeom prst="rect">
            <a:avLst/>
          </a:prstGeom>
          <a:solidFill>
            <a:schemeClr val="accent1"/>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24" name="文本框 23"/>
          <p:cNvSpPr txBox="1"/>
          <p:nvPr>
            <p:custDataLst>
              <p:tags r:id="rId5"/>
            </p:custDataLst>
          </p:nvPr>
        </p:nvSpPr>
        <p:spPr>
          <a:xfrm>
            <a:off x="1194257" y="1237240"/>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01</a:t>
            </a:r>
          </a:p>
        </p:txBody>
      </p:sp>
      <p:sp>
        <p:nvSpPr>
          <p:cNvPr id="28" name="矩形 1"/>
          <p:cNvSpPr>
            <a:spLocks noChangeArrowheads="1"/>
          </p:cNvSpPr>
          <p:nvPr>
            <p:custDataLst>
              <p:tags r:id="rId6"/>
            </p:custDataLst>
          </p:nvPr>
        </p:nvSpPr>
        <p:spPr bwMode="auto">
          <a:xfrm>
            <a:off x="2362988" y="882477"/>
            <a:ext cx="3360040" cy="1467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ct val="0"/>
              </a:spcAft>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学习目标</a:t>
            </a:r>
          </a:p>
        </p:txBody>
      </p:sp>
      <p:sp>
        <p:nvSpPr>
          <p:cNvPr id="33" name="矩形 32"/>
          <p:cNvSpPr/>
          <p:nvPr>
            <p:custDataLst>
              <p:tags r:id="rId7"/>
            </p:custDataLst>
          </p:nvPr>
        </p:nvSpPr>
        <p:spPr>
          <a:xfrm rot="885390">
            <a:off x="6690242" y="948618"/>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34" name="矩形 33"/>
          <p:cNvSpPr/>
          <p:nvPr>
            <p:custDataLst>
              <p:tags r:id="rId8"/>
            </p:custDataLst>
          </p:nvPr>
        </p:nvSpPr>
        <p:spPr>
          <a:xfrm>
            <a:off x="6685274" y="950979"/>
            <a:ext cx="1117809" cy="1330725"/>
          </a:xfrm>
          <a:prstGeom prst="rect">
            <a:avLst/>
          </a:prstGeom>
          <a:solidFill>
            <a:schemeClr val="accent2"/>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31" name="文本框 30"/>
          <p:cNvSpPr txBox="1"/>
          <p:nvPr>
            <p:custDataLst>
              <p:tags r:id="rId9"/>
            </p:custDataLst>
          </p:nvPr>
        </p:nvSpPr>
        <p:spPr>
          <a:xfrm>
            <a:off x="6823816" y="1237240"/>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02</a:t>
            </a:r>
          </a:p>
        </p:txBody>
      </p:sp>
      <p:sp>
        <p:nvSpPr>
          <p:cNvPr id="32" name="矩形 1"/>
          <p:cNvSpPr>
            <a:spLocks noChangeArrowheads="1"/>
          </p:cNvSpPr>
          <p:nvPr>
            <p:custDataLst>
              <p:tags r:id="rId10"/>
            </p:custDataLst>
          </p:nvPr>
        </p:nvSpPr>
        <p:spPr bwMode="auto">
          <a:xfrm>
            <a:off x="7992547" y="882477"/>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新课导入</a:t>
            </a:r>
          </a:p>
        </p:txBody>
      </p:sp>
      <p:sp>
        <p:nvSpPr>
          <p:cNvPr id="39" name="矩形 38"/>
          <p:cNvSpPr/>
          <p:nvPr>
            <p:custDataLst>
              <p:tags r:id="rId11"/>
            </p:custDataLst>
          </p:nvPr>
        </p:nvSpPr>
        <p:spPr>
          <a:xfrm rot="885390">
            <a:off x="1060683" y="3048615"/>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40" name="矩形 39"/>
          <p:cNvSpPr/>
          <p:nvPr>
            <p:custDataLst>
              <p:tags r:id="rId12"/>
            </p:custDataLst>
          </p:nvPr>
        </p:nvSpPr>
        <p:spPr>
          <a:xfrm>
            <a:off x="1055715" y="3050975"/>
            <a:ext cx="1117809" cy="1330725"/>
          </a:xfrm>
          <a:prstGeom prst="rect">
            <a:avLst/>
          </a:prstGeom>
          <a:solidFill>
            <a:schemeClr val="accent3"/>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37" name="文本框 36"/>
          <p:cNvSpPr txBox="1"/>
          <p:nvPr>
            <p:custDataLst>
              <p:tags r:id="rId13"/>
            </p:custDataLst>
          </p:nvPr>
        </p:nvSpPr>
        <p:spPr>
          <a:xfrm>
            <a:off x="1194257" y="3337236"/>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03</a:t>
            </a:r>
          </a:p>
        </p:txBody>
      </p:sp>
      <p:sp>
        <p:nvSpPr>
          <p:cNvPr id="38" name="矩形 1"/>
          <p:cNvSpPr>
            <a:spLocks noChangeArrowheads="1"/>
          </p:cNvSpPr>
          <p:nvPr>
            <p:custDataLst>
              <p:tags r:id="rId14"/>
            </p:custDataLst>
          </p:nvPr>
        </p:nvSpPr>
        <p:spPr bwMode="auto">
          <a:xfrm>
            <a:off x="2362988" y="2982473"/>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11200" b="1" spc="150">
                <a:solidFill>
                  <a:schemeClr val="dk1"/>
                </a:solidFill>
                <a:latin typeface="宋体" pitchFamily="2" charset="-122"/>
                <a:ea typeface="宋体" pitchFamily="2" charset="-122"/>
                <a:cs typeface="微软雅黑" panose="020b0503020204020204" pitchFamily="34" charset="-122"/>
                <a:sym typeface="Arial" pitchFamily="34" charset="0"/>
              </a:rPr>
              <a:t>新课探究</a:t>
            </a:r>
          </a:p>
          <a:p>
            <a:pPr lvl="0" algn="l">
              <a:lnSpc>
                <a:spcPct val="120000"/>
              </a:lnSpc>
              <a:spcBef>
                <a:spcPct val="0"/>
              </a:spcBef>
              <a:spcAft>
                <a:spcPct val="0"/>
              </a:spcAft>
              <a:buClrTx/>
              <a:buSzTx/>
              <a:buFontTx/>
            </a:pPr>
            <a:r>
              <a:rPr lang="en-US" altLang="zh-CN" sz="4500" b="1" spc="150">
                <a:solidFill>
                  <a:schemeClr val="dk1"/>
                </a:solidFill>
                <a:latin typeface="宋体" pitchFamily="2" charset="-122"/>
                <a:ea typeface="宋体" pitchFamily="2" charset="-122"/>
                <a:cs typeface="微软雅黑" panose="020b0503020204020204" pitchFamily="34" charset="-122"/>
                <a:sym typeface="Arial" pitchFamily="34" charset="0"/>
              </a:rPr>
              <a:t>    </a:t>
            </a:r>
            <a:r>
              <a:rPr lang="zh-CN" altLang="en-US" sz="5600" b="1" spc="150">
                <a:solidFill>
                  <a:schemeClr val="dk1"/>
                </a:solidFill>
                <a:latin typeface="宋体" pitchFamily="2" charset="-122"/>
                <a:ea typeface="宋体" pitchFamily="2" charset="-122"/>
                <a:cs typeface="微软雅黑" panose="020b0503020204020204" pitchFamily="34" charset="-122"/>
                <a:sym typeface="Arial" pitchFamily="34" charset="0"/>
              </a:rPr>
              <a:t>库仑定律的内容、适用条件及叠加性</a:t>
            </a:r>
          </a:p>
          <a:p>
            <a:pPr lvl="0" algn="l">
              <a:lnSpc>
                <a:spcPct val="120000"/>
              </a:lnSpc>
              <a:spcBef>
                <a:spcPct val="0"/>
              </a:spcBef>
              <a:spcAft>
                <a:spcPct val="0"/>
              </a:spcAft>
              <a:buClrTx/>
              <a:buSzTx/>
              <a:buFontTx/>
            </a:pPr>
            <a:r>
              <a:rPr lang="en-US" altLang="zh-CN" sz="5600" b="1" spc="150">
                <a:solidFill>
                  <a:schemeClr val="dk1"/>
                </a:solidFill>
                <a:latin typeface="宋体" pitchFamily="2" charset="-122"/>
                <a:ea typeface="宋体" pitchFamily="2" charset="-122"/>
                <a:cs typeface="微软雅黑" panose="020b0503020204020204" pitchFamily="34" charset="-122"/>
                <a:sym typeface="Arial" pitchFamily="34" charset="0"/>
              </a:rPr>
              <a:t>    </a:t>
            </a:r>
            <a:r>
              <a:rPr lang="zh-CN" altLang="en-US" sz="5600" b="1" spc="150">
                <a:solidFill>
                  <a:schemeClr val="dk1"/>
                </a:solidFill>
                <a:latin typeface="宋体" pitchFamily="2" charset="-122"/>
                <a:ea typeface="宋体" pitchFamily="2" charset="-122"/>
                <a:cs typeface="微软雅黑" panose="020b0503020204020204" pitchFamily="34" charset="-122"/>
                <a:sym typeface="Arial" pitchFamily="34" charset="0"/>
              </a:rPr>
              <a:t>点电荷概念</a:t>
            </a:r>
          </a:p>
          <a:p>
            <a:pPr lvl="0" algn="l">
              <a:lnSpc>
                <a:spcPct val="120000"/>
              </a:lnSpc>
              <a:spcBef>
                <a:spcPct val="0"/>
              </a:spcBef>
              <a:spcAft>
                <a:spcPct val="0"/>
              </a:spcAft>
              <a:buClrTx/>
              <a:buSzTx/>
              <a:buFontTx/>
            </a:pPr>
            <a:r>
              <a:rPr lang="en-US" altLang="zh-CN" sz="5600" b="1" spc="150">
                <a:solidFill>
                  <a:schemeClr val="dk1"/>
                </a:solidFill>
                <a:latin typeface="宋体" pitchFamily="2" charset="-122"/>
                <a:ea typeface="宋体" pitchFamily="2" charset="-122"/>
                <a:cs typeface="微软雅黑" panose="020b0503020204020204" pitchFamily="34" charset="-122"/>
                <a:sym typeface="Arial" pitchFamily="34" charset="0"/>
              </a:rPr>
              <a:t>    </a:t>
            </a:r>
            <a:r>
              <a:rPr lang="zh-CN" altLang="en-US" sz="5600" b="1" spc="150">
                <a:solidFill>
                  <a:schemeClr val="dk1"/>
                </a:solidFill>
                <a:latin typeface="宋体" pitchFamily="2" charset="-122"/>
                <a:ea typeface="宋体" pitchFamily="2" charset="-122"/>
                <a:cs typeface="微软雅黑" panose="020b0503020204020204" pitchFamily="34" charset="-122"/>
                <a:sym typeface="Arial" pitchFamily="34" charset="0"/>
              </a:rPr>
              <a:t>库仑定律的应用</a:t>
            </a:r>
          </a:p>
          <a:p>
            <a:pPr lvl="0" algn="l">
              <a:lnSpc>
                <a:spcPct val="120000"/>
              </a:lnSpc>
              <a:spcBef>
                <a:spcPct val="0"/>
              </a:spcBef>
              <a:spcAft>
                <a:spcPct val="0"/>
              </a:spcAft>
              <a:buClrTx/>
              <a:buSzTx/>
              <a:buFontTx/>
            </a:pPr>
            <a:r>
              <a:rPr lang="en-US" altLang="zh-CN" sz="5600" b="1" spc="150">
                <a:solidFill>
                  <a:schemeClr val="dk1"/>
                </a:solidFill>
                <a:latin typeface="宋体" pitchFamily="2" charset="-122"/>
                <a:ea typeface="宋体" pitchFamily="2" charset="-122"/>
                <a:cs typeface="微软雅黑" panose="020b0503020204020204" pitchFamily="34" charset="-122"/>
                <a:sym typeface="Arial" pitchFamily="34" charset="0"/>
              </a:rPr>
              <a:t>    </a:t>
            </a:r>
            <a:r>
              <a:rPr lang="zh-CN" altLang="en-US" sz="5600" b="1" spc="150">
                <a:solidFill>
                  <a:schemeClr val="dk1"/>
                </a:solidFill>
                <a:latin typeface="宋体" pitchFamily="2" charset="-122"/>
                <a:ea typeface="宋体" pitchFamily="2" charset="-122"/>
                <a:cs typeface="微软雅黑" panose="020b0503020204020204" pitchFamily="34" charset="-122"/>
                <a:sym typeface="Arial" pitchFamily="34" charset="0"/>
              </a:rPr>
              <a:t>库仑力万有引力类比</a:t>
            </a:r>
          </a:p>
          <a:p>
            <a:pPr lvl="0" algn="l">
              <a:lnSpc>
                <a:spcPct val="120000"/>
              </a:lnSpc>
              <a:spcBef>
                <a:spcPct val="0"/>
              </a:spcBef>
              <a:spcAft>
                <a:spcPct val="0"/>
              </a:spcAft>
              <a:buClrTx/>
              <a:buSzTx/>
              <a:buFontTx/>
            </a:pPr>
            <a:r>
              <a:rPr lang="en-US" altLang="zh-CN" sz="5600" b="1" spc="150">
                <a:solidFill>
                  <a:schemeClr val="dk1"/>
                </a:solidFill>
                <a:latin typeface="宋体" pitchFamily="2" charset="-122"/>
                <a:ea typeface="宋体" pitchFamily="2" charset="-122"/>
                <a:cs typeface="微软雅黑" panose="020b0503020204020204" pitchFamily="34" charset="-122"/>
                <a:sym typeface="Arial" pitchFamily="34" charset="0"/>
              </a:rPr>
              <a:t>    </a:t>
            </a:r>
            <a:r>
              <a:rPr lang="zh-CN" altLang="en-US" sz="5600" b="1" spc="150">
                <a:solidFill>
                  <a:schemeClr val="dk1"/>
                </a:solidFill>
                <a:latin typeface="宋体" pitchFamily="2" charset="-122"/>
                <a:ea typeface="宋体" pitchFamily="2" charset="-122"/>
                <a:cs typeface="微软雅黑" panose="020b0503020204020204" pitchFamily="34" charset="-122"/>
                <a:sym typeface="Arial" pitchFamily="34" charset="0"/>
              </a:rPr>
              <a:t>库仑扭称实验</a:t>
            </a:r>
          </a:p>
        </p:txBody>
      </p:sp>
      <p:sp>
        <p:nvSpPr>
          <p:cNvPr id="45" name="矩形 44"/>
          <p:cNvSpPr/>
          <p:nvPr>
            <p:custDataLst>
              <p:tags r:id="rId15"/>
            </p:custDataLst>
          </p:nvPr>
        </p:nvSpPr>
        <p:spPr>
          <a:xfrm rot="885390">
            <a:off x="6690242" y="3048615"/>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46" name="矩形 45"/>
          <p:cNvSpPr/>
          <p:nvPr>
            <p:custDataLst>
              <p:tags r:id="rId16"/>
            </p:custDataLst>
          </p:nvPr>
        </p:nvSpPr>
        <p:spPr>
          <a:xfrm>
            <a:off x="6685274" y="3050975"/>
            <a:ext cx="1117809" cy="1330725"/>
          </a:xfrm>
          <a:prstGeom prst="rect">
            <a:avLst/>
          </a:prstGeom>
          <a:solidFill>
            <a:schemeClr val="accent4"/>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43" name="文本框 42"/>
          <p:cNvSpPr txBox="1"/>
          <p:nvPr>
            <p:custDataLst>
              <p:tags r:id="rId17"/>
            </p:custDataLst>
          </p:nvPr>
        </p:nvSpPr>
        <p:spPr>
          <a:xfrm>
            <a:off x="6823816" y="3337236"/>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04</a:t>
            </a:r>
          </a:p>
        </p:txBody>
      </p:sp>
      <p:sp>
        <p:nvSpPr>
          <p:cNvPr id="44" name="矩形 1"/>
          <p:cNvSpPr>
            <a:spLocks noChangeArrowheads="1"/>
          </p:cNvSpPr>
          <p:nvPr>
            <p:custDataLst>
              <p:tags r:id="rId18"/>
            </p:custDataLst>
          </p:nvPr>
        </p:nvSpPr>
        <p:spPr bwMode="auto">
          <a:xfrm>
            <a:off x="7992547" y="2982473"/>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课堂小结</a:t>
            </a:r>
          </a:p>
        </p:txBody>
      </p:sp>
      <p:sp>
        <p:nvSpPr>
          <p:cNvPr id="51" name="矩形 50"/>
          <p:cNvSpPr/>
          <p:nvPr>
            <p:custDataLst>
              <p:tags r:id="rId19"/>
            </p:custDataLst>
          </p:nvPr>
        </p:nvSpPr>
        <p:spPr>
          <a:xfrm rot="885390">
            <a:off x="1060683" y="5148611"/>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52" name="矩形 51"/>
          <p:cNvSpPr/>
          <p:nvPr>
            <p:custDataLst>
              <p:tags r:id="rId20"/>
            </p:custDataLst>
          </p:nvPr>
        </p:nvSpPr>
        <p:spPr>
          <a:xfrm>
            <a:off x="1055715" y="5150971"/>
            <a:ext cx="1117809" cy="1330725"/>
          </a:xfrm>
          <a:prstGeom prst="rect">
            <a:avLst/>
          </a:prstGeom>
          <a:solidFill>
            <a:schemeClr val="accent5"/>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49" name="文本框 48"/>
          <p:cNvSpPr txBox="1"/>
          <p:nvPr>
            <p:custDataLst>
              <p:tags r:id="rId21"/>
            </p:custDataLst>
          </p:nvPr>
        </p:nvSpPr>
        <p:spPr>
          <a:xfrm>
            <a:off x="1194257" y="5437232"/>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lumMod val="85000"/>
                    <a:lumOff val="15000"/>
                  </a:schemeClr>
                </a:solidFill>
              </a:rPr>
              <a:t>05</a:t>
            </a:r>
          </a:p>
        </p:txBody>
      </p:sp>
      <p:sp>
        <p:nvSpPr>
          <p:cNvPr id="50" name="矩形 1"/>
          <p:cNvSpPr>
            <a:spLocks noChangeArrowheads="1"/>
          </p:cNvSpPr>
          <p:nvPr>
            <p:custDataLst>
              <p:tags r:id="rId22"/>
            </p:custDataLst>
          </p:nvPr>
        </p:nvSpPr>
        <p:spPr bwMode="auto">
          <a:xfrm>
            <a:off x="2363623" y="5082470"/>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课堂练习</a:t>
            </a:r>
          </a:p>
        </p:txBody>
      </p:sp>
      <p:sp>
        <p:nvSpPr>
          <p:cNvPr id="57" name="矩形 56"/>
          <p:cNvSpPr/>
          <p:nvPr>
            <p:custDataLst>
              <p:tags r:id="rId23"/>
            </p:custDataLst>
          </p:nvPr>
        </p:nvSpPr>
        <p:spPr>
          <a:xfrm rot="885390">
            <a:off x="6690242" y="5148611"/>
            <a:ext cx="1117809" cy="1330725"/>
          </a:xfrm>
          <a:prstGeom prst="rect">
            <a:avLst/>
          </a:prstGeom>
          <a:noFill/>
          <a:ln w="19050">
            <a:solidFill>
              <a:schemeClr val="accent1"/>
            </a:solidFill>
          </a:ln>
        </p:spPr>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endParaRPr>
          </a:p>
        </p:txBody>
      </p:sp>
      <p:sp>
        <p:nvSpPr>
          <p:cNvPr id="58" name="矩形 57"/>
          <p:cNvSpPr/>
          <p:nvPr>
            <p:custDataLst>
              <p:tags r:id="rId24"/>
            </p:custDataLst>
          </p:nvPr>
        </p:nvSpPr>
        <p:spPr>
          <a:xfrm>
            <a:off x="6685274" y="5150971"/>
            <a:ext cx="1117809" cy="1330725"/>
          </a:xfrm>
          <a:prstGeom prst="rect">
            <a:avLst/>
          </a:prstGeom>
          <a:solidFill>
            <a:schemeClr val="dk2"/>
          </a:solidFill>
        </p:spPr>
        <p:txBody>
          <a:bodyPr rot="0" spcFirstLastPara="0" vertOverflow="overflow" horzOverflow="overflow" vert="horz" wrap="square" lIns="0" tIns="0" rIns="0" bIns="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endParaRPr lang="en-US" altLang="zh-CN">
              <a:solidFill>
                <a:schemeClr val="lt1"/>
              </a:solidFill>
              <a:latin typeface="Arial" pitchFamily="34" charset="0"/>
              <a:ea typeface="微软雅黑" pitchFamily="34" charset="-122"/>
              <a:cs typeface="+mn-ea"/>
            </a:endParaRPr>
          </a:p>
        </p:txBody>
      </p:sp>
      <p:sp>
        <p:nvSpPr>
          <p:cNvPr id="55" name="文本框 54"/>
          <p:cNvSpPr txBox="1"/>
          <p:nvPr>
            <p:custDataLst>
              <p:tags r:id="rId25"/>
            </p:custDataLst>
          </p:nvPr>
        </p:nvSpPr>
        <p:spPr>
          <a:xfrm>
            <a:off x="6823816" y="5437232"/>
            <a:ext cx="845695" cy="755845"/>
          </a:xfrm>
          <a:prstGeom prst="rect">
            <a:avLst/>
          </a:prstGeom>
          <a:noFill/>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dk1"/>
                </a:solidFill>
              </a:rPr>
              <a:t>06</a:t>
            </a:r>
          </a:p>
        </p:txBody>
      </p:sp>
      <p:sp>
        <p:nvSpPr>
          <p:cNvPr id="56" name="矩形 1"/>
          <p:cNvSpPr>
            <a:spLocks noChangeArrowheads="1"/>
          </p:cNvSpPr>
          <p:nvPr>
            <p:custDataLst>
              <p:tags r:id="rId26"/>
            </p:custDataLst>
          </p:nvPr>
        </p:nvSpPr>
        <p:spPr bwMode="auto">
          <a:xfrm>
            <a:off x="7992547" y="5082470"/>
            <a:ext cx="3360040" cy="1467728"/>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zh-CN" sz="2800" b="1" spc="150">
                <a:solidFill>
                  <a:schemeClr val="dk1"/>
                </a:solidFill>
                <a:latin typeface="宋体" pitchFamily="2" charset="-122"/>
                <a:ea typeface="宋体" pitchFamily="2" charset="-122"/>
                <a:cs typeface="微软雅黑" panose="020b0503020204020204" pitchFamily="34" charset="-122"/>
                <a:sym typeface="Arial" pitchFamily="34" charset="0"/>
              </a:rPr>
              <a:t>课后作业</a:t>
            </a:r>
          </a:p>
        </p:txBody>
      </p:sp>
      <p:sp>
        <p:nvSpPr>
          <p:cNvPr id="3" name="灯片编号占位符 2"/>
          <p:cNvSpPr>
            <a:spLocks noGrp="1"/>
          </p:cNvSpPr>
          <p:nvPr>
            <p:ph type="sldNum" sz="quarter" idx="12"/>
          </p:nvPr>
        </p:nvSpPr>
        <p:spPr/>
        <p:txBody>
          <a:bodyPr/>
          <a:lstStyle/>
          <a:p>
            <a:fld id="{49AE70B2-8BF9-45C0-BB95-33D1B9D3A854}" type="slidenum">
              <a:rPr lang="zh-CN" altLang="en-US" smtClean="0"/>
              <a:t>2</a:t>
            </a:fld>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6"/>
          <a:stretch>
            <a:fillRect/>
          </a:stretch>
        </a:blipFill>
        <a:effectLst/>
      </p:bgPr>
    </p:bg>
    <p:spTree>
      <p:nvGrpSpPr>
        <p:cNvPr id="1" name=""/>
        <p:cNvGrpSpPr/>
        <p:nvPr/>
      </p:nvGrpSpPr>
      <p:grpSpPr>
        <a:xfrm>
          <a:off x="0" y="0"/>
          <a:ext cx="0" cy="0"/>
        </a:xfrm>
      </p:grpSpPr>
      <p:sp>
        <p:nvSpPr>
          <p:cNvPr id="2" name="文本框 1"/>
          <p:cNvSpPr txBox="1"/>
          <p:nvPr/>
        </p:nvSpPr>
        <p:spPr>
          <a:xfrm>
            <a:off x="686733" y="13497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学习目标</a:t>
            </a:r>
          </a:p>
        </p:txBody>
      </p:sp>
      <p:sp>
        <p:nvSpPr>
          <p:cNvPr id="8" name="任意多边形 7"/>
          <p:cNvSpPr/>
          <p:nvPr>
            <p:custDataLst>
              <p:tags r:id="rId3"/>
            </p:custDataLst>
          </p:nvPr>
        </p:nvSpPr>
        <p:spPr>
          <a:xfrm>
            <a:off x="243205" y="930275"/>
            <a:ext cx="5538470" cy="1790065"/>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1"/>
          </a:solidFill>
        </p:spPr>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da-DK" altLang="zh-CN">
              <a:solidFill>
                <a:schemeClr val="lt1"/>
              </a:solidFill>
              <a:sym typeface="Arial" pitchFamily="34" charset="0"/>
            </a:endParaRPr>
          </a:p>
        </p:txBody>
      </p:sp>
      <p:sp>
        <p:nvSpPr>
          <p:cNvPr id="9" name="等腰三角形 8"/>
          <p:cNvSpPr/>
          <p:nvPr>
            <p:custDataLst>
              <p:tags r:id="rId4"/>
            </p:custDataLst>
          </p:nvPr>
        </p:nvSpPr>
        <p:spPr>
          <a:xfrm rot="17703765">
            <a:off x="4587655" y="1639330"/>
            <a:ext cx="144110" cy="353259"/>
          </a:xfrm>
          <a:prstGeom prst="triangle">
            <a:avLst/>
          </a:prstGeom>
          <a:solidFill>
            <a:schemeClr val="accent1">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10" name="等腰三角形 9"/>
          <p:cNvSpPr/>
          <p:nvPr>
            <p:custDataLst>
              <p:tags r:id="rId5"/>
            </p:custDataLst>
          </p:nvPr>
        </p:nvSpPr>
        <p:spPr>
          <a:xfrm rot="14680307">
            <a:off x="4534879" y="1530672"/>
            <a:ext cx="144110" cy="193147"/>
          </a:xfrm>
          <a:prstGeom prst="triangle">
            <a:avLst/>
          </a:prstGeom>
          <a:solidFill>
            <a:schemeClr val="accent1">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5" name="任意多边形 4"/>
          <p:cNvSpPr/>
          <p:nvPr>
            <p:custDataLst>
              <p:tags r:id="rId6"/>
            </p:custDataLst>
          </p:nvPr>
        </p:nvSpPr>
        <p:spPr>
          <a:xfrm>
            <a:off x="295275" y="1146810"/>
            <a:ext cx="1014730" cy="586740"/>
          </a:xfrm>
          <a:custGeom>
            <a:gdLst>
              <a:gd name="connsiteX0" fmla="*/ 775646 w 775646"/>
              <a:gd name="connsiteY0" fmla="*/ 0 h 426586"/>
              <a:gd name="connsiteX1" fmla="*/ 666454 w 775646"/>
              <a:gd name="connsiteY1" fmla="*/ 355733 h 426586"/>
              <a:gd name="connsiteX2" fmla="*/ 219107 w 775646"/>
              <a:gd name="connsiteY2" fmla="*/ 426586 h 426586"/>
              <a:gd name="connsiteX3" fmla="*/ 0 w 775646"/>
              <a:gd name="connsiteY3" fmla="*/ 27086 h 426586"/>
            </a:gdLst>
            <a:cxnLst>
              <a:cxn ang="0">
                <a:pos x="connsiteX0" y="connsiteY0"/>
              </a:cxn>
              <a:cxn ang="0">
                <a:pos x="connsiteX1" y="connsiteY1"/>
              </a:cxn>
              <a:cxn ang="0">
                <a:pos x="connsiteX2" y="connsiteY2"/>
              </a:cxn>
              <a:cxn ang="0">
                <a:pos x="connsiteX3" y="connsiteY3"/>
              </a:cxn>
            </a:cxnLst>
            <a:rect l="l" t="t" r="r" b="b"/>
            <a:pathLst>
              <a:path w="775646" h="426586">
                <a:moveTo>
                  <a:pt x="775646" y="0"/>
                </a:moveTo>
                <a:lnTo>
                  <a:pt x="666454" y="355733"/>
                </a:lnTo>
                <a:lnTo>
                  <a:pt x="219107" y="426586"/>
                </a:lnTo>
                <a:lnTo>
                  <a:pt x="0" y="27086"/>
                </a:lnTo>
                <a:close/>
              </a:path>
            </a:pathLst>
          </a:custGeom>
          <a:solidFill>
            <a:schemeClr val="accent1"/>
          </a:solidFill>
        </p:spPr>
        <p:txBody>
          <a:bodyPr rot="0" spcFirstLastPara="0" vertOverflow="overflow" horzOverflow="overflow" vert="horz" wrap="square" lIns="14400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000" b="1" err="1">
              <a:solidFill>
                <a:schemeClr val="lt1"/>
              </a:solidFill>
              <a:sym typeface="Arial" pitchFamily="34" charset="0"/>
            </a:endParaRPr>
          </a:p>
        </p:txBody>
      </p:sp>
      <p:sp>
        <p:nvSpPr>
          <p:cNvPr id="6" name="任意多边形 5"/>
          <p:cNvSpPr/>
          <p:nvPr>
            <p:custDataLst>
              <p:tags r:id="rId7"/>
            </p:custDataLst>
          </p:nvPr>
        </p:nvSpPr>
        <p:spPr>
          <a:xfrm>
            <a:off x="295275" y="2765425"/>
            <a:ext cx="5493385" cy="1819910"/>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3"/>
          </a:solidFill>
        </p:spPr>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da-DK" altLang="zh-CN">
              <a:solidFill>
                <a:schemeClr val="lt1"/>
              </a:solidFill>
              <a:sym typeface="Arial" pitchFamily="34" charset="0"/>
            </a:endParaRPr>
          </a:p>
        </p:txBody>
      </p:sp>
      <p:sp>
        <p:nvSpPr>
          <p:cNvPr id="11" name="等腰三角形 10"/>
          <p:cNvSpPr/>
          <p:nvPr>
            <p:custDataLst>
              <p:tags r:id="rId8"/>
            </p:custDataLst>
          </p:nvPr>
        </p:nvSpPr>
        <p:spPr>
          <a:xfrm rot="14680307">
            <a:off x="5355866" y="3631996"/>
            <a:ext cx="144110" cy="193147"/>
          </a:xfrm>
          <a:prstGeom prst="triangle">
            <a:avLst/>
          </a:prstGeom>
          <a:solidFill>
            <a:schemeClr val="accent3">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12" name="任意多边形 11"/>
          <p:cNvSpPr/>
          <p:nvPr>
            <p:custDataLst>
              <p:tags r:id="rId9"/>
            </p:custDataLst>
          </p:nvPr>
        </p:nvSpPr>
        <p:spPr>
          <a:xfrm>
            <a:off x="295525" y="2959289"/>
            <a:ext cx="1066838" cy="586735"/>
          </a:xfrm>
          <a:custGeom>
            <a:gdLst>
              <a:gd name="connsiteX0" fmla="*/ 775646 w 775646"/>
              <a:gd name="connsiteY0" fmla="*/ 0 h 426586"/>
              <a:gd name="connsiteX1" fmla="*/ 666454 w 775646"/>
              <a:gd name="connsiteY1" fmla="*/ 355733 h 426586"/>
              <a:gd name="connsiteX2" fmla="*/ 219107 w 775646"/>
              <a:gd name="connsiteY2" fmla="*/ 426586 h 426586"/>
              <a:gd name="connsiteX3" fmla="*/ 0 w 775646"/>
              <a:gd name="connsiteY3" fmla="*/ 27086 h 426586"/>
            </a:gdLst>
            <a:cxnLst>
              <a:cxn ang="0">
                <a:pos x="connsiteX0" y="connsiteY0"/>
              </a:cxn>
              <a:cxn ang="0">
                <a:pos x="connsiteX1" y="connsiteY1"/>
              </a:cxn>
              <a:cxn ang="0">
                <a:pos x="connsiteX2" y="connsiteY2"/>
              </a:cxn>
              <a:cxn ang="0">
                <a:pos x="connsiteX3" y="connsiteY3"/>
              </a:cxn>
            </a:cxnLst>
            <a:rect l="l" t="t" r="r" b="b"/>
            <a:pathLst>
              <a:path w="775646" h="426586">
                <a:moveTo>
                  <a:pt x="775646" y="0"/>
                </a:moveTo>
                <a:lnTo>
                  <a:pt x="666454" y="355733"/>
                </a:lnTo>
                <a:lnTo>
                  <a:pt x="219107" y="426586"/>
                </a:lnTo>
                <a:lnTo>
                  <a:pt x="0" y="27086"/>
                </a:lnTo>
                <a:close/>
              </a:path>
            </a:pathLst>
          </a:custGeom>
          <a:solidFill>
            <a:schemeClr val="accent3"/>
          </a:solidFill>
        </p:spPr>
        <p:txBody>
          <a:bodyPr rot="0" spcFirstLastPara="0" vertOverflow="overflow" horzOverflow="overflow" vert="horz" wrap="square" lIns="14400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000" b="1" err="1">
              <a:solidFill>
                <a:schemeClr val="lt1"/>
              </a:solidFill>
              <a:sym typeface="Arial" pitchFamily="34" charset="0"/>
            </a:endParaRPr>
          </a:p>
        </p:txBody>
      </p:sp>
      <p:sp>
        <p:nvSpPr>
          <p:cNvPr id="23" name="任意多边形 22"/>
          <p:cNvSpPr/>
          <p:nvPr>
            <p:custDataLst>
              <p:tags r:id="rId10"/>
            </p:custDataLst>
          </p:nvPr>
        </p:nvSpPr>
        <p:spPr>
          <a:xfrm>
            <a:off x="295275" y="4588510"/>
            <a:ext cx="5448935" cy="1869440"/>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5"/>
          </a:solidFill>
        </p:spPr>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da-DK" altLang="zh-CN">
              <a:solidFill>
                <a:schemeClr val="lt1"/>
              </a:solidFill>
              <a:sym typeface="Arial" pitchFamily="34" charset="0"/>
            </a:endParaRPr>
          </a:p>
        </p:txBody>
      </p:sp>
      <p:sp>
        <p:nvSpPr>
          <p:cNvPr id="32" name="任意多边形 31"/>
          <p:cNvSpPr/>
          <p:nvPr>
            <p:custDataLst>
              <p:tags r:id="rId11"/>
            </p:custDataLst>
          </p:nvPr>
        </p:nvSpPr>
        <p:spPr>
          <a:xfrm>
            <a:off x="6130925" y="1597660"/>
            <a:ext cx="5862955" cy="1965325"/>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2"/>
          </a:solidFill>
        </p:spPr>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da-DK" altLang="zh-CN">
              <a:solidFill>
                <a:schemeClr val="lt1"/>
              </a:solidFill>
              <a:sym typeface="Arial" pitchFamily="34" charset="0"/>
            </a:endParaRPr>
          </a:p>
        </p:txBody>
      </p:sp>
      <p:sp>
        <p:nvSpPr>
          <p:cNvPr id="34" name="等腰三角形 33"/>
          <p:cNvSpPr/>
          <p:nvPr>
            <p:custDataLst>
              <p:tags r:id="rId12"/>
            </p:custDataLst>
          </p:nvPr>
        </p:nvSpPr>
        <p:spPr>
          <a:xfrm rot="14680307">
            <a:off x="9615299" y="2220598"/>
            <a:ext cx="144110" cy="193147"/>
          </a:xfrm>
          <a:prstGeom prst="triangle">
            <a:avLst/>
          </a:prstGeom>
          <a:solidFill>
            <a:schemeClr val="accent2">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37" name="等腰三角形 36"/>
          <p:cNvSpPr/>
          <p:nvPr>
            <p:custDataLst>
              <p:tags r:id="rId13"/>
            </p:custDataLst>
          </p:nvPr>
        </p:nvSpPr>
        <p:spPr>
          <a:xfrm rot="17703765">
            <a:off x="10489062" y="4430580"/>
            <a:ext cx="144110" cy="353259"/>
          </a:xfrm>
          <a:prstGeom prst="triangle">
            <a:avLst/>
          </a:prstGeom>
          <a:solidFill>
            <a:schemeClr val="accent4">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38" name="等腰三角形 37"/>
          <p:cNvSpPr/>
          <p:nvPr>
            <p:custDataLst>
              <p:tags r:id="rId14"/>
            </p:custDataLst>
          </p:nvPr>
        </p:nvSpPr>
        <p:spPr>
          <a:xfrm rot="14680307">
            <a:off x="10436286" y="4321922"/>
            <a:ext cx="144110" cy="193147"/>
          </a:xfrm>
          <a:prstGeom prst="triangle">
            <a:avLst/>
          </a:prstGeom>
          <a:solidFill>
            <a:schemeClr val="accent4">
              <a:alpha val="20000"/>
            </a:schemeClr>
          </a:solidFill>
        </p:spPr>
        <p:txBody>
          <a:bodyPr rot="0" spcFirstLastPara="0" vertOverflow="overflow" horzOverflow="overflow"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endParaRPr lang="zh-CN" altLang="en-US" err="1">
              <a:solidFill>
                <a:schemeClr val="lt1"/>
              </a:solidFill>
              <a:sym typeface="Arial" pitchFamily="34" charset="0"/>
            </a:endParaRPr>
          </a:p>
        </p:txBody>
      </p:sp>
      <p:sp>
        <p:nvSpPr>
          <p:cNvPr id="40" name="矩形 39"/>
          <p:cNvSpPr/>
          <p:nvPr>
            <p:custDataLst>
              <p:tags r:id="rId15"/>
            </p:custDataLst>
          </p:nvPr>
        </p:nvSpPr>
        <p:spPr>
          <a:xfrm>
            <a:off x="525145" y="1186180"/>
            <a:ext cx="577215" cy="508000"/>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01</a:t>
            </a:r>
          </a:p>
        </p:txBody>
      </p:sp>
      <p:sp>
        <p:nvSpPr>
          <p:cNvPr id="41" name="矩形 40"/>
          <p:cNvSpPr/>
          <p:nvPr>
            <p:custDataLst>
              <p:tags r:id="rId16"/>
            </p:custDataLst>
          </p:nvPr>
        </p:nvSpPr>
        <p:spPr>
          <a:xfrm>
            <a:off x="6404246" y="1915945"/>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04</a:t>
            </a:r>
          </a:p>
        </p:txBody>
      </p:sp>
      <p:sp>
        <p:nvSpPr>
          <p:cNvPr id="42" name="矩形 41"/>
          <p:cNvSpPr/>
          <p:nvPr>
            <p:custDataLst>
              <p:tags r:id="rId17"/>
            </p:custDataLst>
          </p:nvPr>
        </p:nvSpPr>
        <p:spPr>
          <a:xfrm>
            <a:off x="502069" y="3055178"/>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02</a:t>
            </a:r>
          </a:p>
        </p:txBody>
      </p:sp>
      <p:sp>
        <p:nvSpPr>
          <p:cNvPr id="44" name="矩形 43"/>
          <p:cNvSpPr/>
          <p:nvPr>
            <p:custDataLst>
              <p:tags r:id="rId18"/>
            </p:custDataLst>
          </p:nvPr>
        </p:nvSpPr>
        <p:spPr>
          <a:xfrm>
            <a:off x="524862" y="4884722"/>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03</a:t>
            </a:r>
          </a:p>
        </p:txBody>
      </p:sp>
      <p:sp>
        <p:nvSpPr>
          <p:cNvPr id="47" name="文本框 46"/>
          <p:cNvSpPr txBox="1"/>
          <p:nvPr>
            <p:custDataLst>
              <p:tags r:id="rId19"/>
            </p:custDataLst>
          </p:nvPr>
        </p:nvSpPr>
        <p:spPr>
          <a:xfrm>
            <a:off x="1102360" y="3163570"/>
            <a:ext cx="4443730" cy="9823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spc="150">
                <a:solidFill>
                  <a:schemeClr val="dk1">
                    <a:lumMod val="85000"/>
                    <a:lumOff val="15000"/>
                  </a:schemeClr>
                </a:solidFill>
                <a:latin typeface="宋体" pitchFamily="2" charset="-122"/>
                <a:ea typeface="宋体" pitchFamily="2" charset="-122"/>
              </a:rPr>
              <a:t>知道点电荷的概念，计算不能当做点电荷的带电球的库仑力</a:t>
            </a:r>
          </a:p>
        </p:txBody>
      </p:sp>
      <p:sp>
        <p:nvSpPr>
          <p:cNvPr id="48" name="文本框 47"/>
          <p:cNvSpPr txBox="1"/>
          <p:nvPr>
            <p:custDataLst>
              <p:tags r:id="rId20"/>
            </p:custDataLst>
          </p:nvPr>
        </p:nvSpPr>
        <p:spPr>
          <a:xfrm>
            <a:off x="1096010" y="1146810"/>
            <a:ext cx="4450080" cy="111188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700">
                <a:solidFill>
                  <a:schemeClr val="dk1">
                    <a:lumMod val="85000"/>
                    <a:lumOff val="15000"/>
                  </a:schemeClr>
                </a:solidFill>
                <a:latin typeface="宋体" pitchFamily="2" charset="-122"/>
                <a:ea typeface="宋体" pitchFamily="2" charset="-122"/>
                <a:cs typeface="宋体" panose="02010600030101010101" pitchFamily="2" charset="-122"/>
                <a:sym typeface="+mn-ea"/>
              </a:rPr>
              <a:t>理解掌握库仑定律的内容、公式、适用条件及叠加性质</a:t>
            </a:r>
          </a:p>
        </p:txBody>
      </p:sp>
      <p:sp>
        <p:nvSpPr>
          <p:cNvPr id="51" name="文本框 50"/>
          <p:cNvSpPr txBox="1"/>
          <p:nvPr>
            <p:custDataLst>
              <p:tags r:id="rId21"/>
            </p:custDataLst>
          </p:nvPr>
        </p:nvSpPr>
        <p:spPr>
          <a:xfrm>
            <a:off x="1012825" y="4937125"/>
            <a:ext cx="4533265" cy="9823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spc="150">
                <a:solidFill>
                  <a:schemeClr val="dk1">
                    <a:lumMod val="85000"/>
                    <a:lumOff val="15000"/>
                  </a:schemeClr>
                </a:solidFill>
                <a:latin typeface="宋体" pitchFamily="2" charset="-122"/>
                <a:ea typeface="宋体" pitchFamily="2" charset="-122"/>
              </a:rPr>
              <a:t>对比静电力和万有引力；体会自然规律的多样性和统一性</a:t>
            </a:r>
          </a:p>
        </p:txBody>
      </p:sp>
      <p:sp>
        <p:nvSpPr>
          <p:cNvPr id="52" name="文本框 51"/>
          <p:cNvSpPr txBox="1"/>
          <p:nvPr>
            <p:custDataLst>
              <p:tags r:id="rId22"/>
            </p:custDataLst>
          </p:nvPr>
        </p:nvSpPr>
        <p:spPr>
          <a:xfrm>
            <a:off x="6878955" y="2072640"/>
            <a:ext cx="4698365" cy="9823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spc="150">
                <a:solidFill>
                  <a:schemeClr val="dk1">
                    <a:lumMod val="85000"/>
                    <a:lumOff val="15000"/>
                  </a:schemeClr>
                </a:solidFill>
                <a:latin typeface="宋体" pitchFamily="2" charset="-122"/>
                <a:ea typeface="宋体" pitchFamily="2" charset="-122"/>
              </a:rPr>
              <a:t>掌握库伦力在力学中的综合应用问题：</a:t>
            </a:r>
            <a:r>
              <a:rPr lang="zh-CN" altLang="en-US" spc="150">
                <a:solidFill>
                  <a:schemeClr val="dk1">
                    <a:lumMod val="85000"/>
                    <a:lumOff val="15000"/>
                  </a:schemeClr>
                </a:solidFill>
                <a:latin typeface="宋体" pitchFamily="2" charset="-122"/>
                <a:ea typeface="宋体" pitchFamily="2" charset="-122"/>
              </a:rPr>
              <a:t>带电小球平衡问题、带电小球加速度问题、库仑力下的曲线运动等</a:t>
            </a:r>
          </a:p>
        </p:txBody>
      </p:sp>
      <p:sp>
        <p:nvSpPr>
          <p:cNvPr id="4" name="任意多边形 3"/>
          <p:cNvSpPr/>
          <p:nvPr>
            <p:custDataLst>
              <p:tags r:id="rId23"/>
            </p:custDataLst>
          </p:nvPr>
        </p:nvSpPr>
        <p:spPr>
          <a:xfrm>
            <a:off x="6144895" y="3721735"/>
            <a:ext cx="5856605" cy="1578610"/>
          </a:xfrm>
          <a:custGeom>
            <a:gdLst>
              <a:gd name="connsiteX0" fmla="*/ 3155203 w 3155203"/>
              <a:gd name="connsiteY0" fmla="*/ 0 h 850448"/>
              <a:gd name="connsiteX1" fmla="*/ 2997498 w 3155203"/>
              <a:gd name="connsiteY1" fmla="*/ 578071 h 850448"/>
              <a:gd name="connsiteX2" fmla="*/ 406001 w 3155203"/>
              <a:gd name="connsiteY2" fmla="*/ 850448 h 850448"/>
              <a:gd name="connsiteX3" fmla="*/ 0 w 3155203"/>
              <a:gd name="connsiteY3" fmla="*/ 110182 h 850448"/>
            </a:gdLst>
            <a:cxnLst>
              <a:cxn ang="0">
                <a:pos x="connsiteX0" y="connsiteY0"/>
              </a:cxn>
              <a:cxn ang="0">
                <a:pos x="connsiteX1" y="connsiteY1"/>
              </a:cxn>
              <a:cxn ang="0">
                <a:pos x="connsiteX2" y="connsiteY2"/>
              </a:cxn>
              <a:cxn ang="0">
                <a:pos x="connsiteX3" y="connsiteY3"/>
              </a:cxn>
            </a:cxnLst>
            <a:rect l="l" t="t" r="r" b="b"/>
            <a:pathLst>
              <a:path w="3155203" h="850448">
                <a:moveTo>
                  <a:pt x="3155203" y="0"/>
                </a:moveTo>
                <a:lnTo>
                  <a:pt x="2997498" y="578071"/>
                </a:lnTo>
                <a:lnTo>
                  <a:pt x="406001" y="850448"/>
                </a:lnTo>
                <a:lnTo>
                  <a:pt x="0" y="110182"/>
                </a:lnTo>
                <a:close/>
              </a:path>
            </a:pathLst>
          </a:custGeom>
          <a:solidFill>
            <a:schemeClr val="accent4"/>
          </a:solidFill>
        </p:spPr>
        <p:txBody>
          <a:bodyPr rot="0" spcFirstLastPara="0" vertOverflow="overflow" horzOverflow="overflow" vert="horz" wrap="square" lIns="216000" tIns="108000" rIns="10800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da-DK" altLang="zh-CN">
              <a:solidFill>
                <a:schemeClr val="lt1"/>
              </a:solidFill>
              <a:sym typeface="Arial" pitchFamily="34" charset="0"/>
            </a:endParaRPr>
          </a:p>
        </p:txBody>
      </p:sp>
      <p:sp>
        <p:nvSpPr>
          <p:cNvPr id="7" name="矩形 6"/>
          <p:cNvSpPr/>
          <p:nvPr>
            <p:custDataLst>
              <p:tags r:id="rId24"/>
            </p:custDataLst>
          </p:nvPr>
        </p:nvSpPr>
        <p:spPr>
          <a:xfrm>
            <a:off x="6272166" y="3959375"/>
            <a:ext cx="606762" cy="507986"/>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chemeClr val="dk1">
                    <a:lumMod val="85000"/>
                    <a:lumOff val="15000"/>
                  </a:schemeClr>
                </a:solidFill>
                <a:sym typeface="Arial" pitchFamily="34" charset="0"/>
              </a:rPr>
              <a:t>05</a:t>
            </a:r>
          </a:p>
        </p:txBody>
      </p:sp>
      <p:sp>
        <p:nvSpPr>
          <p:cNvPr id="14" name="文本框 13"/>
          <p:cNvSpPr txBox="1"/>
          <p:nvPr>
            <p:custDataLst>
              <p:tags r:id="rId25"/>
            </p:custDataLst>
          </p:nvPr>
        </p:nvSpPr>
        <p:spPr>
          <a:xfrm>
            <a:off x="6878955" y="3954780"/>
            <a:ext cx="4146550" cy="1111885"/>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665">
                <a:solidFill>
                  <a:schemeClr val="dk1">
                    <a:lumMod val="85000"/>
                    <a:lumOff val="15000"/>
                  </a:schemeClr>
                </a:solidFill>
                <a:latin typeface="宋体" pitchFamily="2" charset="-122"/>
                <a:ea typeface="宋体" pitchFamily="2" charset="-122"/>
                <a:cs typeface="宋体" panose="02010600030101010101" pitchFamily="2" charset="-122"/>
                <a:sym typeface="+mn-ea"/>
              </a:rPr>
              <a:t>了解库仑扭称实验</a:t>
            </a:r>
          </a:p>
        </p:txBody>
      </p:sp>
      <p:sp>
        <p:nvSpPr>
          <p:cNvPr id="15" name="灯片编号占位符 14"/>
          <p:cNvSpPr>
            <a:spLocks noGrp="1"/>
          </p:cNvSpPr>
          <p:nvPr>
            <p:ph type="sldNum" sz="quarter" idx="12"/>
          </p:nvPr>
        </p:nvSpPr>
        <p:spPr/>
        <p:txBody>
          <a:bodyPr/>
          <a:lstStyle/>
          <a:p>
            <a:fld id="{49AE70B2-8BF9-45C0-BB95-33D1B9D3A854}" type="slidenum">
              <a:rPr lang="zh-CN" altLang="en-US" smtClean="0"/>
              <a:t>3</a:t>
            </a:fld>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2"/>
          <a:stretch>
            <a:fillRect/>
          </a:stretch>
        </a:blipFill>
        <a:effectLst/>
      </p:bgPr>
    </p:bg>
    <p:spTree>
      <p:nvGrpSpPr>
        <p:cNvPr id="1" name=""/>
        <p:cNvGrpSpPr/>
        <p:nvPr/>
      </p:nvGrpSpPr>
      <p:grpSpPr>
        <a:xfrm>
          <a:off x="0" y="0"/>
          <a:ext cx="0" cy="0"/>
        </a:xfrm>
      </p:grpSpPr>
      <p:sp>
        <p:nvSpPr>
          <p:cNvPr id="2" name="文本框 1"/>
          <p:cNvSpPr txBox="1"/>
          <p:nvPr/>
        </p:nvSpPr>
        <p:spPr>
          <a:xfrm>
            <a:off x="705783" y="1514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新课导入</a:t>
            </a:r>
          </a:p>
        </p:txBody>
      </p:sp>
      <p:grpSp>
        <p:nvGrpSpPr>
          <p:cNvPr id="287" name="组合 286"/>
          <p:cNvGrpSpPr/>
          <p:nvPr>
            <p:custDataLst>
              <p:tags r:id="rId3"/>
            </p:custDataLst>
          </p:nvPr>
        </p:nvGrpSpPr>
        <p:grpSpPr>
          <a:xfrm>
            <a:off x="937895" y="1754503"/>
            <a:ext cx="4781550" cy="4510406"/>
            <a:chOff x="1797094" y="2764145"/>
            <a:chExt cx="1428706" cy="1347362"/>
          </a:xfrm>
        </p:grpSpPr>
        <p:sp>
          <p:nvSpPr>
            <p:cNvPr id="213" name="Freeform 35"/>
            <p:cNvSpPr/>
            <p:nvPr>
              <p:custDataLst>
                <p:tags r:id="rId4"/>
              </p:custDataLst>
            </p:nvPr>
          </p:nvSpPr>
          <p:spPr bwMode="auto">
            <a:xfrm rot="18900000">
              <a:off x="1797094" y="2764145"/>
              <a:ext cx="1347120" cy="1347362"/>
            </a:xfrm>
            <a:custGeom>
              <a:gdLst>
                <a:gd name="T0" fmla="*/ 1228 w 1260"/>
                <a:gd name="T1" fmla="*/ 592 h 1260"/>
                <a:gd name="T2" fmla="*/ 1252 w 1260"/>
                <a:gd name="T3" fmla="*/ 514 h 1260"/>
                <a:gd name="T4" fmla="*/ 1260 w 1260"/>
                <a:gd name="T5" fmla="*/ 430 h 1260"/>
                <a:gd name="T6" fmla="*/ 1258 w 1260"/>
                <a:gd name="T7" fmla="*/ 386 h 1260"/>
                <a:gd name="T8" fmla="*/ 1240 w 1260"/>
                <a:gd name="T9" fmla="*/ 302 h 1260"/>
                <a:gd name="T10" fmla="*/ 1208 w 1260"/>
                <a:gd name="T11" fmla="*/ 226 h 1260"/>
                <a:gd name="T12" fmla="*/ 1162 w 1260"/>
                <a:gd name="T13" fmla="*/ 158 h 1260"/>
                <a:gd name="T14" fmla="*/ 1104 w 1260"/>
                <a:gd name="T15" fmla="*/ 98 h 1260"/>
                <a:gd name="T16" fmla="*/ 1034 w 1260"/>
                <a:gd name="T17" fmla="*/ 52 h 1260"/>
                <a:gd name="T18" fmla="*/ 958 w 1260"/>
                <a:gd name="T19" fmla="*/ 20 h 1260"/>
                <a:gd name="T20" fmla="*/ 874 w 1260"/>
                <a:gd name="T21" fmla="*/ 2 h 1260"/>
                <a:gd name="T22" fmla="*/ 830 w 1260"/>
                <a:gd name="T23" fmla="*/ 0 h 1260"/>
                <a:gd name="T24" fmla="*/ 756 w 1260"/>
                <a:gd name="T25" fmla="*/ 8 h 1260"/>
                <a:gd name="T26" fmla="*/ 684 w 1260"/>
                <a:gd name="T27" fmla="*/ 26 h 1260"/>
                <a:gd name="T28" fmla="*/ 576 w 1260"/>
                <a:gd name="T29" fmla="*/ 26 h 1260"/>
                <a:gd name="T30" fmla="*/ 504 w 1260"/>
                <a:gd name="T31" fmla="*/ 8 h 1260"/>
                <a:gd name="T32" fmla="*/ 430 w 1260"/>
                <a:gd name="T33" fmla="*/ 0 h 1260"/>
                <a:gd name="T34" fmla="*/ 386 w 1260"/>
                <a:gd name="T35" fmla="*/ 2 h 1260"/>
                <a:gd name="T36" fmla="*/ 302 w 1260"/>
                <a:gd name="T37" fmla="*/ 20 h 1260"/>
                <a:gd name="T38" fmla="*/ 226 w 1260"/>
                <a:gd name="T39" fmla="*/ 52 h 1260"/>
                <a:gd name="T40" fmla="*/ 156 w 1260"/>
                <a:gd name="T41" fmla="*/ 98 h 1260"/>
                <a:gd name="T42" fmla="*/ 98 w 1260"/>
                <a:gd name="T43" fmla="*/ 158 h 1260"/>
                <a:gd name="T44" fmla="*/ 52 w 1260"/>
                <a:gd name="T45" fmla="*/ 226 h 1260"/>
                <a:gd name="T46" fmla="*/ 20 w 1260"/>
                <a:gd name="T47" fmla="*/ 302 h 1260"/>
                <a:gd name="T48" fmla="*/ 2 w 1260"/>
                <a:gd name="T49" fmla="*/ 386 h 1260"/>
                <a:gd name="T50" fmla="*/ 0 w 1260"/>
                <a:gd name="T51" fmla="*/ 430 h 1260"/>
                <a:gd name="T52" fmla="*/ 8 w 1260"/>
                <a:gd name="T53" fmla="*/ 510 h 1260"/>
                <a:gd name="T54" fmla="*/ 28 w 1260"/>
                <a:gd name="T55" fmla="*/ 584 h 1260"/>
                <a:gd name="T56" fmla="*/ 28 w 1260"/>
                <a:gd name="T57" fmla="*/ 676 h 1260"/>
                <a:gd name="T58" fmla="*/ 8 w 1260"/>
                <a:gd name="T59" fmla="*/ 750 h 1260"/>
                <a:gd name="T60" fmla="*/ 0 w 1260"/>
                <a:gd name="T61" fmla="*/ 830 h 1260"/>
                <a:gd name="T62" fmla="*/ 2 w 1260"/>
                <a:gd name="T63" fmla="*/ 874 h 1260"/>
                <a:gd name="T64" fmla="*/ 20 w 1260"/>
                <a:gd name="T65" fmla="*/ 958 h 1260"/>
                <a:gd name="T66" fmla="*/ 52 w 1260"/>
                <a:gd name="T67" fmla="*/ 1036 h 1260"/>
                <a:gd name="T68" fmla="*/ 98 w 1260"/>
                <a:gd name="T69" fmla="*/ 1104 h 1260"/>
                <a:gd name="T70" fmla="*/ 156 w 1260"/>
                <a:gd name="T71" fmla="*/ 1162 h 1260"/>
                <a:gd name="T72" fmla="*/ 226 w 1260"/>
                <a:gd name="T73" fmla="*/ 1208 h 1260"/>
                <a:gd name="T74" fmla="*/ 302 w 1260"/>
                <a:gd name="T75" fmla="*/ 1240 h 1260"/>
                <a:gd name="T76" fmla="*/ 386 w 1260"/>
                <a:gd name="T77" fmla="*/ 1258 h 1260"/>
                <a:gd name="T78" fmla="*/ 430 w 1260"/>
                <a:gd name="T79" fmla="*/ 1260 h 1260"/>
                <a:gd name="T80" fmla="*/ 504 w 1260"/>
                <a:gd name="T81" fmla="*/ 1254 h 1260"/>
                <a:gd name="T82" fmla="*/ 576 w 1260"/>
                <a:gd name="T83" fmla="*/ 1234 h 1260"/>
                <a:gd name="T84" fmla="*/ 684 w 1260"/>
                <a:gd name="T85" fmla="*/ 1234 h 1260"/>
                <a:gd name="T86" fmla="*/ 754 w 1260"/>
                <a:gd name="T87" fmla="*/ 1254 h 1260"/>
                <a:gd name="T88" fmla="*/ 830 w 1260"/>
                <a:gd name="T89" fmla="*/ 1260 h 1260"/>
                <a:gd name="T90" fmla="*/ 874 w 1260"/>
                <a:gd name="T91" fmla="*/ 1258 h 1260"/>
                <a:gd name="T92" fmla="*/ 958 w 1260"/>
                <a:gd name="T93" fmla="*/ 1240 h 1260"/>
                <a:gd name="T94" fmla="*/ 1034 w 1260"/>
                <a:gd name="T95" fmla="*/ 1208 h 1260"/>
                <a:gd name="T96" fmla="*/ 1104 w 1260"/>
                <a:gd name="T97" fmla="*/ 1162 h 1260"/>
                <a:gd name="T98" fmla="*/ 1162 w 1260"/>
                <a:gd name="T99" fmla="*/ 1104 h 1260"/>
                <a:gd name="T100" fmla="*/ 1208 w 1260"/>
                <a:gd name="T101" fmla="*/ 1036 h 1260"/>
                <a:gd name="T102" fmla="*/ 1240 w 1260"/>
                <a:gd name="T103" fmla="*/ 958 h 1260"/>
                <a:gd name="T104" fmla="*/ 1258 w 1260"/>
                <a:gd name="T105" fmla="*/ 874 h 1260"/>
                <a:gd name="T106" fmla="*/ 1260 w 1260"/>
                <a:gd name="T107" fmla="*/ 830 h 1260"/>
                <a:gd name="T108" fmla="*/ 1252 w 1260"/>
                <a:gd name="T109" fmla="*/ 746 h 1260"/>
                <a:gd name="T110" fmla="*/ 1228 w 1260"/>
                <a:gd name="T111" fmla="*/ 668 h 12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60" h="1260">
                  <a:moveTo>
                    <a:pt x="1228" y="592"/>
                  </a:moveTo>
                  <a:lnTo>
                    <a:pt x="1228" y="592"/>
                  </a:lnTo>
                  <a:lnTo>
                    <a:pt x="1242" y="554"/>
                  </a:lnTo>
                  <a:lnTo>
                    <a:pt x="1252" y="514"/>
                  </a:lnTo>
                  <a:lnTo>
                    <a:pt x="1258" y="472"/>
                  </a:lnTo>
                  <a:lnTo>
                    <a:pt x="1260" y="430"/>
                  </a:lnTo>
                  <a:lnTo>
                    <a:pt x="1260" y="430"/>
                  </a:lnTo>
                  <a:lnTo>
                    <a:pt x="1258" y="386"/>
                  </a:lnTo>
                  <a:lnTo>
                    <a:pt x="1250" y="344"/>
                  </a:lnTo>
                  <a:lnTo>
                    <a:pt x="1240" y="302"/>
                  </a:lnTo>
                  <a:lnTo>
                    <a:pt x="1226" y="264"/>
                  </a:lnTo>
                  <a:lnTo>
                    <a:pt x="1208" y="226"/>
                  </a:lnTo>
                  <a:lnTo>
                    <a:pt x="1186" y="190"/>
                  </a:lnTo>
                  <a:lnTo>
                    <a:pt x="1162" y="158"/>
                  </a:lnTo>
                  <a:lnTo>
                    <a:pt x="1134" y="126"/>
                  </a:lnTo>
                  <a:lnTo>
                    <a:pt x="1104" y="98"/>
                  </a:lnTo>
                  <a:lnTo>
                    <a:pt x="1070" y="74"/>
                  </a:lnTo>
                  <a:lnTo>
                    <a:pt x="1034" y="52"/>
                  </a:lnTo>
                  <a:lnTo>
                    <a:pt x="998" y="34"/>
                  </a:lnTo>
                  <a:lnTo>
                    <a:pt x="958" y="20"/>
                  </a:lnTo>
                  <a:lnTo>
                    <a:pt x="916" y="10"/>
                  </a:lnTo>
                  <a:lnTo>
                    <a:pt x="874" y="2"/>
                  </a:lnTo>
                  <a:lnTo>
                    <a:pt x="830" y="0"/>
                  </a:lnTo>
                  <a:lnTo>
                    <a:pt x="830" y="0"/>
                  </a:lnTo>
                  <a:lnTo>
                    <a:pt x="792" y="2"/>
                  </a:lnTo>
                  <a:lnTo>
                    <a:pt x="756" y="8"/>
                  </a:lnTo>
                  <a:lnTo>
                    <a:pt x="720" y="16"/>
                  </a:lnTo>
                  <a:lnTo>
                    <a:pt x="684" y="26"/>
                  </a:lnTo>
                  <a:lnTo>
                    <a:pt x="576" y="26"/>
                  </a:lnTo>
                  <a:lnTo>
                    <a:pt x="576" y="26"/>
                  </a:lnTo>
                  <a:lnTo>
                    <a:pt x="540" y="16"/>
                  </a:lnTo>
                  <a:lnTo>
                    <a:pt x="504" y="8"/>
                  </a:lnTo>
                  <a:lnTo>
                    <a:pt x="468" y="2"/>
                  </a:lnTo>
                  <a:lnTo>
                    <a:pt x="430" y="0"/>
                  </a:lnTo>
                  <a:lnTo>
                    <a:pt x="430" y="0"/>
                  </a:lnTo>
                  <a:lnTo>
                    <a:pt x="386" y="2"/>
                  </a:lnTo>
                  <a:lnTo>
                    <a:pt x="344" y="10"/>
                  </a:lnTo>
                  <a:lnTo>
                    <a:pt x="302" y="20"/>
                  </a:lnTo>
                  <a:lnTo>
                    <a:pt x="262" y="34"/>
                  </a:lnTo>
                  <a:lnTo>
                    <a:pt x="226" y="52"/>
                  </a:lnTo>
                  <a:lnTo>
                    <a:pt x="190" y="74"/>
                  </a:lnTo>
                  <a:lnTo>
                    <a:pt x="156" y="98"/>
                  </a:lnTo>
                  <a:lnTo>
                    <a:pt x="126" y="126"/>
                  </a:lnTo>
                  <a:lnTo>
                    <a:pt x="98" y="158"/>
                  </a:lnTo>
                  <a:lnTo>
                    <a:pt x="74" y="190"/>
                  </a:lnTo>
                  <a:lnTo>
                    <a:pt x="52" y="226"/>
                  </a:lnTo>
                  <a:lnTo>
                    <a:pt x="34" y="264"/>
                  </a:lnTo>
                  <a:lnTo>
                    <a:pt x="20" y="302"/>
                  </a:lnTo>
                  <a:lnTo>
                    <a:pt x="8" y="344"/>
                  </a:lnTo>
                  <a:lnTo>
                    <a:pt x="2" y="386"/>
                  </a:lnTo>
                  <a:lnTo>
                    <a:pt x="0" y="430"/>
                  </a:lnTo>
                  <a:lnTo>
                    <a:pt x="0" y="430"/>
                  </a:lnTo>
                  <a:lnTo>
                    <a:pt x="2" y="470"/>
                  </a:lnTo>
                  <a:lnTo>
                    <a:pt x="8" y="510"/>
                  </a:lnTo>
                  <a:lnTo>
                    <a:pt x="16" y="548"/>
                  </a:lnTo>
                  <a:lnTo>
                    <a:pt x="28" y="584"/>
                  </a:lnTo>
                  <a:lnTo>
                    <a:pt x="28" y="676"/>
                  </a:lnTo>
                  <a:lnTo>
                    <a:pt x="28" y="676"/>
                  </a:lnTo>
                  <a:lnTo>
                    <a:pt x="16" y="712"/>
                  </a:lnTo>
                  <a:lnTo>
                    <a:pt x="8" y="750"/>
                  </a:lnTo>
                  <a:lnTo>
                    <a:pt x="2" y="790"/>
                  </a:lnTo>
                  <a:lnTo>
                    <a:pt x="0" y="830"/>
                  </a:lnTo>
                  <a:lnTo>
                    <a:pt x="0" y="830"/>
                  </a:lnTo>
                  <a:lnTo>
                    <a:pt x="2" y="874"/>
                  </a:lnTo>
                  <a:lnTo>
                    <a:pt x="8" y="916"/>
                  </a:lnTo>
                  <a:lnTo>
                    <a:pt x="20" y="958"/>
                  </a:lnTo>
                  <a:lnTo>
                    <a:pt x="34" y="998"/>
                  </a:lnTo>
                  <a:lnTo>
                    <a:pt x="52" y="1036"/>
                  </a:lnTo>
                  <a:lnTo>
                    <a:pt x="74" y="1070"/>
                  </a:lnTo>
                  <a:lnTo>
                    <a:pt x="98" y="1104"/>
                  </a:lnTo>
                  <a:lnTo>
                    <a:pt x="126" y="1134"/>
                  </a:lnTo>
                  <a:lnTo>
                    <a:pt x="156" y="1162"/>
                  </a:lnTo>
                  <a:lnTo>
                    <a:pt x="190" y="1186"/>
                  </a:lnTo>
                  <a:lnTo>
                    <a:pt x="226" y="1208"/>
                  </a:lnTo>
                  <a:lnTo>
                    <a:pt x="262" y="1226"/>
                  </a:lnTo>
                  <a:lnTo>
                    <a:pt x="302" y="1240"/>
                  </a:lnTo>
                  <a:lnTo>
                    <a:pt x="344" y="1252"/>
                  </a:lnTo>
                  <a:lnTo>
                    <a:pt x="386" y="1258"/>
                  </a:lnTo>
                  <a:lnTo>
                    <a:pt x="430" y="1260"/>
                  </a:lnTo>
                  <a:lnTo>
                    <a:pt x="430" y="1260"/>
                  </a:lnTo>
                  <a:lnTo>
                    <a:pt x="468" y="1258"/>
                  </a:lnTo>
                  <a:lnTo>
                    <a:pt x="504" y="1254"/>
                  </a:lnTo>
                  <a:lnTo>
                    <a:pt x="540" y="1246"/>
                  </a:lnTo>
                  <a:lnTo>
                    <a:pt x="576" y="1234"/>
                  </a:lnTo>
                  <a:lnTo>
                    <a:pt x="684" y="1234"/>
                  </a:lnTo>
                  <a:lnTo>
                    <a:pt x="684" y="1234"/>
                  </a:lnTo>
                  <a:lnTo>
                    <a:pt x="718" y="1246"/>
                  </a:lnTo>
                  <a:lnTo>
                    <a:pt x="754" y="1254"/>
                  </a:lnTo>
                  <a:lnTo>
                    <a:pt x="792" y="1258"/>
                  </a:lnTo>
                  <a:lnTo>
                    <a:pt x="830" y="1260"/>
                  </a:lnTo>
                  <a:lnTo>
                    <a:pt x="830" y="1260"/>
                  </a:lnTo>
                  <a:lnTo>
                    <a:pt x="874" y="1258"/>
                  </a:lnTo>
                  <a:lnTo>
                    <a:pt x="916" y="1252"/>
                  </a:lnTo>
                  <a:lnTo>
                    <a:pt x="958" y="1240"/>
                  </a:lnTo>
                  <a:lnTo>
                    <a:pt x="998" y="1226"/>
                  </a:lnTo>
                  <a:lnTo>
                    <a:pt x="1034" y="1208"/>
                  </a:lnTo>
                  <a:lnTo>
                    <a:pt x="1070" y="1186"/>
                  </a:lnTo>
                  <a:lnTo>
                    <a:pt x="1104" y="1162"/>
                  </a:lnTo>
                  <a:lnTo>
                    <a:pt x="1134" y="1134"/>
                  </a:lnTo>
                  <a:lnTo>
                    <a:pt x="1162" y="1104"/>
                  </a:lnTo>
                  <a:lnTo>
                    <a:pt x="1186" y="1070"/>
                  </a:lnTo>
                  <a:lnTo>
                    <a:pt x="1208" y="1036"/>
                  </a:lnTo>
                  <a:lnTo>
                    <a:pt x="1226" y="998"/>
                  </a:lnTo>
                  <a:lnTo>
                    <a:pt x="1240" y="958"/>
                  </a:lnTo>
                  <a:lnTo>
                    <a:pt x="1250" y="916"/>
                  </a:lnTo>
                  <a:lnTo>
                    <a:pt x="1258" y="874"/>
                  </a:lnTo>
                  <a:lnTo>
                    <a:pt x="1260" y="830"/>
                  </a:lnTo>
                  <a:lnTo>
                    <a:pt x="1260" y="830"/>
                  </a:lnTo>
                  <a:lnTo>
                    <a:pt x="1258" y="788"/>
                  </a:lnTo>
                  <a:lnTo>
                    <a:pt x="1252" y="746"/>
                  </a:lnTo>
                  <a:lnTo>
                    <a:pt x="1242" y="706"/>
                  </a:lnTo>
                  <a:lnTo>
                    <a:pt x="1228" y="668"/>
                  </a:lnTo>
                  <a:lnTo>
                    <a:pt x="1228" y="592"/>
                  </a:lnTo>
                  <a:close/>
                </a:path>
              </a:pathLst>
            </a:custGeom>
            <a:noFill/>
            <a:ln w="101600" cap="flat" cmpd="sng">
              <a:solidFill>
                <a:schemeClr val="accent2"/>
              </a:solidFill>
              <a:prstDash val="solid"/>
              <a:round/>
              <a:headEnd type="none" w="med" len="med"/>
              <a:tailEnd type="none" w="med" len="med"/>
            </a:ln>
            <a:effectLst/>
          </p:spPr>
          <p:txBody>
            <a:bodyP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1"/>
                </a:solidFill>
                <a:sym typeface="Arial" pitchFamily="34" charset="0"/>
              </a:endParaRPr>
            </a:p>
          </p:txBody>
        </p:sp>
        <p:grpSp>
          <p:nvGrpSpPr>
            <p:cNvPr id="241" name="Group 138"/>
            <p:cNvGrpSpPr/>
            <p:nvPr/>
          </p:nvGrpSpPr>
          <p:grpSpPr>
            <a:xfrm rot="10800000">
              <a:off x="2981325" y="3323432"/>
              <a:ext cx="244475" cy="244475"/>
              <a:chOff x="1661" y="2750"/>
              <a:chExt cx="250" cy="250"/>
            </a:xfrm>
          </p:grpSpPr>
          <p:sp>
            <p:nvSpPr>
              <p:cNvPr id="243" name="Oval 139"/>
              <p:cNvSpPr>
                <a:spLocks noChangeArrowheads="1"/>
              </p:cNvSpPr>
              <p:nvPr>
                <p:custDataLst>
                  <p:tags r:id="rId5"/>
                </p:custDataLst>
              </p:nvPr>
            </p:nvSpPr>
            <p:spPr bwMode="auto">
              <a:xfrm>
                <a:off x="1661" y="2750"/>
                <a:ext cx="250" cy="250"/>
              </a:xfrm>
              <a:prstGeom prst="ellipse">
                <a:avLst/>
              </a:prstGeom>
              <a:solidFill>
                <a:schemeClr val="accent2"/>
              </a:solidFill>
              <a:ln>
                <a:noFill/>
              </a:ln>
              <a:effectLst/>
              <a:extLst>
                <a:ext uri="{91240B29-F687-4F45-9708-019B960494DF}">
                  <a14:hiddenLine xmlns:a14="http://schemas.microsoft.com/office/drawing/2010/main" w="101600">
                    <a:solidFill>
                      <a:srgbClr val="000000"/>
                    </a:solidFill>
                    <a:rou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rot="10800000" wrap="none" anchor="ctr">
                <a:normAutofit/>
              </a:bodyPr>
              <a:lstStyle>
                <a:defPPr>
                  <a:defRPr lang="zh-CN"/>
                </a:defPPr>
                <a:lvl1pPr marL="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1pPr>
                <a:lvl2pPr marL="742950" indent="-28575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2pPr>
                <a:lvl3pPr marL="1143000" indent="-22860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3pPr>
                <a:lvl4pPr marL="1600200" indent="-22860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4pPr>
                <a:lvl5pPr marL="2057400" indent="-22860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5pPr>
                <a:lvl6pPr marL="25146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6pPr>
                <a:lvl7pPr marL="29718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7pPr>
                <a:lvl8pPr marL="34290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8pPr>
                <a:lvl9pPr marL="38862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9pPr>
              </a:lstStyle>
              <a:p>
                <a:pPr algn="ctr"/>
                <a:endParaRPr lang="ko-KR" altLang="ko-KR">
                  <a:solidFill>
                    <a:schemeClr val="accent1"/>
                  </a:solidFill>
                  <a:latin typeface="Calibri"/>
                  <a:ea typeface="Malgun Gothic" panose="020b0503020000020004" pitchFamily="34" charset="-127"/>
                  <a:sym typeface="Arial" pitchFamily="34" charset="0"/>
                </a:endParaRPr>
              </a:p>
            </p:txBody>
          </p:sp>
          <p:sp>
            <p:nvSpPr>
              <p:cNvPr id="244" name="Oval 140"/>
              <p:cNvSpPr>
                <a:spLocks noChangeArrowheads="1"/>
              </p:cNvSpPr>
              <p:nvPr>
                <p:custDataLst>
                  <p:tags r:id="rId6"/>
                </p:custDataLst>
              </p:nvPr>
            </p:nvSpPr>
            <p:spPr bwMode="auto">
              <a:xfrm>
                <a:off x="1729" y="2818"/>
                <a:ext cx="114" cy="114"/>
              </a:xfrm>
              <a:prstGeom prst="ellipse">
                <a:avLst/>
              </a:prstGeom>
              <a:solidFill>
                <a:schemeClr val="lt1"/>
              </a:solidFill>
              <a:ln>
                <a:noFill/>
              </a:ln>
              <a:effectLst/>
              <a:extLst>
                <a:ext uri="{91240B29-F687-4F45-9708-019B960494DF}">
                  <a14:hiddenLine xmlns:a14="http://schemas.microsoft.com/office/drawing/2010/main" w="101600">
                    <a:solidFill>
                      <a:srgbClr val="000000"/>
                    </a:solidFill>
                    <a:rou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rot="10800000" wrap="none" anchor="ctr">
                <a:normAutofit fontScale="55000" lnSpcReduction="20000"/>
              </a:bodyPr>
              <a:lstStyle>
                <a:defPPr>
                  <a:defRPr lang="zh-CN"/>
                </a:defPPr>
                <a:lvl1pPr marL="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1pPr>
                <a:lvl2pPr marL="742950" indent="-28575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2pPr>
                <a:lvl3pPr marL="1143000" indent="-22860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3pPr>
                <a:lvl4pPr marL="1600200" indent="-22860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4pPr>
                <a:lvl5pPr marL="2057400" indent="-228600" algn="l" defTabSz="914400" rtl="0" eaLnBrk="1" latinLnBrk="0" hangingPunct="1">
                  <a:defRPr sz="1800" kern="1200">
                    <a:solidFill>
                      <a:srgbClr val="5F5F5F"/>
                    </a:solidFill>
                    <a:latin typeface="Malgun Gothic" panose="020b0503020000020004" pitchFamily="34" charset="-127"/>
                    <a:ea typeface="Malgun Gothic" panose="020b0503020000020004" pitchFamily="34" charset="-127"/>
                    <a:cs typeface="+mn-cs"/>
                  </a:defRPr>
                </a:lvl5pPr>
                <a:lvl6pPr marL="25146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6pPr>
                <a:lvl7pPr marL="29718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7pPr>
                <a:lvl8pPr marL="34290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8pPr>
                <a:lvl9pPr marL="3886200" indent="-228600" algn="l" defTabSz="914400" rtl="0" eaLnBrk="1" fontAlgn="base" latinLnBrk="1" hangingPunct="1">
                  <a:spcBef>
                    <a:spcPct val="0"/>
                  </a:spcBef>
                  <a:spcAft>
                    <a:spcPct val="0"/>
                  </a:spcAft>
                  <a:defRPr sz="1800" kern="1200">
                    <a:solidFill>
                      <a:srgbClr val="5F5F5F"/>
                    </a:solidFill>
                    <a:latin typeface="Malgun Gothic" panose="020b0503020000020004" pitchFamily="34" charset="-127"/>
                    <a:ea typeface="Malgun Gothic" panose="020b0503020000020004" pitchFamily="34" charset="-127"/>
                    <a:cs typeface="+mn-cs"/>
                  </a:defRPr>
                </a:lvl9pPr>
              </a:lstStyle>
              <a:p>
                <a:pPr algn="ctr"/>
                <a:endParaRPr lang="ko-KR" altLang="ko-KR">
                  <a:solidFill>
                    <a:schemeClr val="accent1"/>
                  </a:solidFill>
                  <a:latin typeface="Calibri"/>
                  <a:ea typeface="Malgun Gothic" panose="020b0503020000020004" pitchFamily="34" charset="-127"/>
                  <a:sym typeface="Arial" pitchFamily="34" charset="0"/>
                </a:endParaRPr>
              </a:p>
            </p:txBody>
          </p:sp>
        </p:grpSp>
        <p:sp>
          <p:nvSpPr>
            <p:cNvPr id="276" name="文本框 275"/>
            <p:cNvSpPr txBox="1"/>
            <p:nvPr>
              <p:custDataLst>
                <p:tags r:id="rId7"/>
              </p:custDataLst>
            </p:nvPr>
          </p:nvSpPr>
          <p:spPr>
            <a:xfrm>
              <a:off x="1983604" y="2954024"/>
              <a:ext cx="926287" cy="202398"/>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lgn="l" fontAlgn="auto"/>
              <a:r>
                <a:rPr lang="zh-CN" altLang="en-US" sz="2400">
                  <a:solidFill>
                    <a:schemeClr val="tx1"/>
                  </a:solidFill>
                  <a:latin typeface="宋体" pitchFamily="2" charset="-122"/>
                  <a:ea typeface="宋体" pitchFamily="2" charset="-122"/>
                  <a:cs typeface="宋体" panose="02010600030101010101" pitchFamily="2" charset="-122"/>
                  <a:sym typeface="+mn-ea"/>
                </a:rPr>
                <a:t>带正电小球由于受到带电体</a:t>
              </a:r>
              <a:r>
                <a:rPr lang="en-US" altLang="zh-CN" sz="2400">
                  <a:solidFill>
                    <a:schemeClr val="tx1"/>
                  </a:solidFill>
                  <a:latin typeface="宋体" pitchFamily="2" charset="-122"/>
                  <a:ea typeface="宋体" pitchFamily="2" charset="-122"/>
                  <a:cs typeface="宋体" panose="02010600030101010101" pitchFamily="2" charset="-122"/>
                  <a:sym typeface="+mn-ea"/>
                </a:rPr>
                <a:t>A</a:t>
              </a:r>
              <a:r>
                <a:rPr lang="zh-CN" altLang="en-US" sz="2400">
                  <a:solidFill>
                    <a:schemeClr val="tx1"/>
                  </a:solidFill>
                  <a:latin typeface="宋体" pitchFamily="2" charset="-122"/>
                  <a:ea typeface="宋体" pitchFamily="2" charset="-122"/>
                  <a:cs typeface="宋体" panose="02010600030101010101" pitchFamily="2" charset="-122"/>
                  <a:sym typeface="+mn-ea"/>
                </a:rPr>
                <a:t>的排斥力，而使丝线偏离竖直方向θ角：</a:t>
              </a:r>
            </a:p>
          </p:txBody>
        </p:sp>
      </p:grpSp>
      <p:sp>
        <p:nvSpPr>
          <p:cNvPr id="28" name="文本框 27"/>
          <p:cNvSpPr txBox="1"/>
          <p:nvPr>
            <p:custDataLst>
              <p:tags r:id="rId8"/>
            </p:custDataLst>
          </p:nvPr>
        </p:nvSpPr>
        <p:spPr>
          <a:xfrm>
            <a:off x="1562100" y="3523615"/>
            <a:ext cx="3472815" cy="24301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09600" algn="l">
              <a:buClrTx/>
              <a:buSzTx/>
              <a:buFontTx/>
            </a:pPr>
            <a:r>
              <a:rPr lang="zh-CN" altLang="en-US" sz="2400">
                <a:latin typeface="宋体" pitchFamily="2" charset="-122"/>
                <a:ea typeface="宋体" pitchFamily="2" charset="-122"/>
                <a:cs typeface="宋体" panose="02010600030101010101" pitchFamily="2" charset="-122"/>
                <a:sym typeface="+mn-ea"/>
              </a:rPr>
              <a:t>电荷量不变的情况下，小球</a:t>
            </a:r>
            <a:r>
              <a:rPr lang="zh-CN" altLang="en-US" sz="2400" b="1">
                <a:solidFill>
                  <a:srgbClr val="FF0000"/>
                </a:solidFill>
                <a:latin typeface="宋体" pitchFamily="2" charset="-122"/>
                <a:ea typeface="宋体" pitchFamily="2" charset="-122"/>
                <a:cs typeface="宋体" panose="02010600030101010101" pitchFamily="2" charset="-122"/>
                <a:sym typeface="+mn-ea"/>
              </a:rPr>
              <a:t>离带电体越近</a:t>
            </a:r>
            <a:r>
              <a:rPr lang="zh-CN" altLang="en-US" sz="2400">
                <a:latin typeface="宋体" pitchFamily="2" charset="-122"/>
                <a:ea typeface="宋体" pitchFamily="2" charset="-122"/>
                <a:cs typeface="宋体" panose="02010600030101010101" pitchFamily="2" charset="-122"/>
                <a:sym typeface="+mn-ea"/>
              </a:rPr>
              <a:t>，</a:t>
            </a:r>
            <a:r>
              <a:rPr lang="zh-CN" altLang="en-US" sz="2400" b="1">
                <a:solidFill>
                  <a:srgbClr val="FF0000"/>
                </a:solidFill>
                <a:latin typeface="宋体" pitchFamily="2" charset="-122"/>
                <a:ea typeface="宋体" pitchFamily="2" charset="-122"/>
                <a:cs typeface="宋体" panose="02010600030101010101" pitchFamily="2" charset="-122"/>
                <a:sym typeface="+mn-ea"/>
              </a:rPr>
              <a:t>θ角越大</a:t>
            </a:r>
            <a:r>
              <a:rPr lang="zh-CN" altLang="en-US" sz="2400">
                <a:latin typeface="宋体" pitchFamily="2" charset="-122"/>
                <a:ea typeface="宋体" pitchFamily="2" charset="-122"/>
                <a:cs typeface="宋体" panose="02010600030101010101" pitchFamily="2" charset="-122"/>
                <a:sym typeface="+mn-ea"/>
              </a:rPr>
              <a:t>；</a:t>
            </a:r>
          </a:p>
          <a:p>
            <a:pPr lvl="0" indent="609600" algn="l">
              <a:buClrTx/>
              <a:buSzTx/>
              <a:buFontTx/>
            </a:pPr>
            <a:r>
              <a:rPr lang="zh-CN" altLang="en-US" sz="2400">
                <a:latin typeface="宋体" pitchFamily="2" charset="-122"/>
                <a:ea typeface="宋体" pitchFamily="2" charset="-122"/>
                <a:cs typeface="宋体" panose="02010600030101010101" pitchFamily="2" charset="-122"/>
                <a:sym typeface="+mn-ea"/>
              </a:rPr>
              <a:t>距离不变的情况下，带电体</a:t>
            </a:r>
            <a:r>
              <a:rPr lang="zh-CN" altLang="en-US" sz="2400" b="1">
                <a:solidFill>
                  <a:srgbClr val="FF0000"/>
                </a:solidFill>
                <a:latin typeface="宋体" pitchFamily="2" charset="-122"/>
                <a:ea typeface="宋体" pitchFamily="2" charset="-122"/>
                <a:cs typeface="宋体" panose="02010600030101010101" pitchFamily="2" charset="-122"/>
                <a:sym typeface="+mn-ea"/>
              </a:rPr>
              <a:t>电荷量越大</a:t>
            </a:r>
            <a:r>
              <a:rPr lang="zh-CN" altLang="en-US" sz="2400">
                <a:latin typeface="宋体" pitchFamily="2" charset="-122"/>
                <a:ea typeface="宋体" pitchFamily="2" charset="-122"/>
                <a:cs typeface="宋体" panose="02010600030101010101" pitchFamily="2" charset="-122"/>
                <a:sym typeface="+mn-ea"/>
              </a:rPr>
              <a:t>，</a:t>
            </a:r>
            <a:r>
              <a:rPr lang="zh-CN" altLang="en-US" sz="2400" b="1">
                <a:solidFill>
                  <a:srgbClr val="FF0000"/>
                </a:solidFill>
                <a:latin typeface="宋体" pitchFamily="2" charset="-122"/>
                <a:ea typeface="宋体" pitchFamily="2" charset="-122"/>
                <a:cs typeface="宋体" panose="02010600030101010101" pitchFamily="2" charset="-122"/>
                <a:sym typeface="+mn-ea"/>
              </a:rPr>
              <a:t>θ角越大</a:t>
            </a:r>
            <a:r>
              <a:rPr lang="zh-CN" altLang="en-US" sz="2400">
                <a:latin typeface="宋体" pitchFamily="2" charset="-122"/>
                <a:ea typeface="宋体" pitchFamily="2" charset="-122"/>
                <a:cs typeface="宋体" panose="02010600030101010101" pitchFamily="2" charset="-122"/>
                <a:sym typeface="+mn-ea"/>
              </a:rPr>
              <a:t>。</a:t>
            </a:r>
          </a:p>
          <a:p>
            <a:pPr lvl="0" indent="609600" algn="l">
              <a:buClrTx/>
              <a:buSzTx/>
              <a:buFontTx/>
            </a:pPr>
            <a:endParaRPr lang="zh-CN" altLang="en-US" sz="2400">
              <a:latin typeface="宋体" pitchFamily="2" charset="-122"/>
              <a:ea typeface="宋体" pitchFamily="2" charset="-122"/>
              <a:cs typeface="宋体" panose="02010600030101010101" pitchFamily="2" charset="-122"/>
              <a:sym typeface="+mn-ea"/>
            </a:endParaRPr>
          </a:p>
        </p:txBody>
      </p:sp>
      <p:pic>
        <p:nvPicPr>
          <p:cNvPr id="3" name="图片 -2147482621" descr="KT20+7.TIF"/>
          <p:cNvPicPr>
            <a:picLocks noChangeAspect="1"/>
          </p:cNvPicPr>
          <p:nvPr/>
        </p:nvPicPr>
        <p:blipFill>
          <a:blip r:embed="rId9"/>
          <a:stretch>
            <a:fillRect/>
          </a:stretch>
        </p:blipFill>
        <p:spPr>
          <a:xfrm>
            <a:off x="5942965" y="4012565"/>
            <a:ext cx="3602990" cy="2494915"/>
          </a:xfrm>
          <a:prstGeom prst="rect">
            <a:avLst/>
          </a:prstGeom>
          <a:noFill/>
          <a:ln w="9525">
            <a:noFill/>
          </a:ln>
        </p:spPr>
      </p:pic>
      <p:sp>
        <p:nvSpPr>
          <p:cNvPr id="5" name="文本框 4"/>
          <p:cNvSpPr txBox="1"/>
          <p:nvPr>
            <p:custDataLst>
              <p:tags r:id="rId10"/>
            </p:custDataLst>
          </p:nvPr>
        </p:nvSpPr>
        <p:spPr>
          <a:xfrm>
            <a:off x="7625080" y="875030"/>
            <a:ext cx="3100705" cy="2430145"/>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09600" algn="l">
              <a:buClrTx/>
              <a:buSzTx/>
              <a:buFontTx/>
            </a:pPr>
            <a:r>
              <a:rPr lang="zh-CN" altLang="en-US" sz="2400" b="1">
                <a:solidFill>
                  <a:srgbClr val="FF0000"/>
                </a:solidFill>
                <a:latin typeface="宋体" pitchFamily="2" charset="-122"/>
                <a:ea typeface="宋体" pitchFamily="2" charset="-122"/>
                <a:cs typeface="宋体" panose="02010600030101010101" pitchFamily="2" charset="-122"/>
                <a:sym typeface="+mn-ea"/>
              </a:rPr>
              <a:t>结论：</a:t>
            </a:r>
            <a:r>
              <a:rPr lang="zh-CN" altLang="en-US" sz="2400">
                <a:latin typeface="宋体" pitchFamily="2" charset="-122"/>
                <a:ea typeface="宋体" pitchFamily="2" charset="-122"/>
                <a:cs typeface="宋体" panose="02010600030101010101" pitchFamily="2" charset="-122"/>
                <a:sym typeface="+mn-ea"/>
              </a:rPr>
              <a:t>影响两电荷之间相互作用力的因素：距离、电荷量。</a:t>
            </a:r>
          </a:p>
        </p:txBody>
      </p:sp>
      <p:sp>
        <p:nvSpPr>
          <p:cNvPr id="7" name="Freeform 111"/>
          <p:cNvSpPr/>
          <p:nvPr>
            <p:custDataLst>
              <p:tags r:id="rId11"/>
            </p:custDataLst>
          </p:nvPr>
        </p:nvSpPr>
        <p:spPr bwMode="auto">
          <a:xfrm rot="18900000">
            <a:off x="7666990" y="581660"/>
            <a:ext cx="3016885" cy="3016885"/>
          </a:xfrm>
          <a:custGeom>
            <a:gdLst>
              <a:gd name="T0" fmla="*/ 1228 w 1260"/>
              <a:gd name="T1" fmla="*/ 592 h 1260"/>
              <a:gd name="T2" fmla="*/ 1252 w 1260"/>
              <a:gd name="T3" fmla="*/ 514 h 1260"/>
              <a:gd name="T4" fmla="*/ 1260 w 1260"/>
              <a:gd name="T5" fmla="*/ 430 h 1260"/>
              <a:gd name="T6" fmla="*/ 1258 w 1260"/>
              <a:gd name="T7" fmla="*/ 386 h 1260"/>
              <a:gd name="T8" fmla="*/ 1240 w 1260"/>
              <a:gd name="T9" fmla="*/ 302 h 1260"/>
              <a:gd name="T10" fmla="*/ 1208 w 1260"/>
              <a:gd name="T11" fmla="*/ 226 h 1260"/>
              <a:gd name="T12" fmla="*/ 1162 w 1260"/>
              <a:gd name="T13" fmla="*/ 158 h 1260"/>
              <a:gd name="T14" fmla="*/ 1104 w 1260"/>
              <a:gd name="T15" fmla="*/ 98 h 1260"/>
              <a:gd name="T16" fmla="*/ 1034 w 1260"/>
              <a:gd name="T17" fmla="*/ 52 h 1260"/>
              <a:gd name="T18" fmla="*/ 958 w 1260"/>
              <a:gd name="T19" fmla="*/ 20 h 1260"/>
              <a:gd name="T20" fmla="*/ 874 w 1260"/>
              <a:gd name="T21" fmla="*/ 2 h 1260"/>
              <a:gd name="T22" fmla="*/ 830 w 1260"/>
              <a:gd name="T23" fmla="*/ 0 h 1260"/>
              <a:gd name="T24" fmla="*/ 756 w 1260"/>
              <a:gd name="T25" fmla="*/ 8 h 1260"/>
              <a:gd name="T26" fmla="*/ 684 w 1260"/>
              <a:gd name="T27" fmla="*/ 26 h 1260"/>
              <a:gd name="T28" fmla="*/ 576 w 1260"/>
              <a:gd name="T29" fmla="*/ 26 h 1260"/>
              <a:gd name="T30" fmla="*/ 504 w 1260"/>
              <a:gd name="T31" fmla="*/ 8 h 1260"/>
              <a:gd name="T32" fmla="*/ 430 w 1260"/>
              <a:gd name="T33" fmla="*/ 0 h 1260"/>
              <a:gd name="T34" fmla="*/ 386 w 1260"/>
              <a:gd name="T35" fmla="*/ 2 h 1260"/>
              <a:gd name="T36" fmla="*/ 302 w 1260"/>
              <a:gd name="T37" fmla="*/ 20 h 1260"/>
              <a:gd name="T38" fmla="*/ 226 w 1260"/>
              <a:gd name="T39" fmla="*/ 52 h 1260"/>
              <a:gd name="T40" fmla="*/ 156 w 1260"/>
              <a:gd name="T41" fmla="*/ 98 h 1260"/>
              <a:gd name="T42" fmla="*/ 98 w 1260"/>
              <a:gd name="T43" fmla="*/ 158 h 1260"/>
              <a:gd name="T44" fmla="*/ 52 w 1260"/>
              <a:gd name="T45" fmla="*/ 226 h 1260"/>
              <a:gd name="T46" fmla="*/ 20 w 1260"/>
              <a:gd name="T47" fmla="*/ 302 h 1260"/>
              <a:gd name="T48" fmla="*/ 2 w 1260"/>
              <a:gd name="T49" fmla="*/ 386 h 1260"/>
              <a:gd name="T50" fmla="*/ 0 w 1260"/>
              <a:gd name="T51" fmla="*/ 430 h 1260"/>
              <a:gd name="T52" fmla="*/ 8 w 1260"/>
              <a:gd name="T53" fmla="*/ 510 h 1260"/>
              <a:gd name="T54" fmla="*/ 28 w 1260"/>
              <a:gd name="T55" fmla="*/ 584 h 1260"/>
              <a:gd name="T56" fmla="*/ 28 w 1260"/>
              <a:gd name="T57" fmla="*/ 676 h 1260"/>
              <a:gd name="T58" fmla="*/ 8 w 1260"/>
              <a:gd name="T59" fmla="*/ 750 h 1260"/>
              <a:gd name="T60" fmla="*/ 0 w 1260"/>
              <a:gd name="T61" fmla="*/ 830 h 1260"/>
              <a:gd name="T62" fmla="*/ 2 w 1260"/>
              <a:gd name="T63" fmla="*/ 874 h 1260"/>
              <a:gd name="T64" fmla="*/ 20 w 1260"/>
              <a:gd name="T65" fmla="*/ 958 h 1260"/>
              <a:gd name="T66" fmla="*/ 52 w 1260"/>
              <a:gd name="T67" fmla="*/ 1036 h 1260"/>
              <a:gd name="T68" fmla="*/ 98 w 1260"/>
              <a:gd name="T69" fmla="*/ 1104 h 1260"/>
              <a:gd name="T70" fmla="*/ 156 w 1260"/>
              <a:gd name="T71" fmla="*/ 1162 h 1260"/>
              <a:gd name="T72" fmla="*/ 226 w 1260"/>
              <a:gd name="T73" fmla="*/ 1208 h 1260"/>
              <a:gd name="T74" fmla="*/ 302 w 1260"/>
              <a:gd name="T75" fmla="*/ 1240 h 1260"/>
              <a:gd name="T76" fmla="*/ 386 w 1260"/>
              <a:gd name="T77" fmla="*/ 1258 h 1260"/>
              <a:gd name="T78" fmla="*/ 430 w 1260"/>
              <a:gd name="T79" fmla="*/ 1260 h 1260"/>
              <a:gd name="T80" fmla="*/ 504 w 1260"/>
              <a:gd name="T81" fmla="*/ 1254 h 1260"/>
              <a:gd name="T82" fmla="*/ 576 w 1260"/>
              <a:gd name="T83" fmla="*/ 1234 h 1260"/>
              <a:gd name="T84" fmla="*/ 684 w 1260"/>
              <a:gd name="T85" fmla="*/ 1234 h 1260"/>
              <a:gd name="T86" fmla="*/ 754 w 1260"/>
              <a:gd name="T87" fmla="*/ 1254 h 1260"/>
              <a:gd name="T88" fmla="*/ 830 w 1260"/>
              <a:gd name="T89" fmla="*/ 1260 h 1260"/>
              <a:gd name="T90" fmla="*/ 874 w 1260"/>
              <a:gd name="T91" fmla="*/ 1258 h 1260"/>
              <a:gd name="T92" fmla="*/ 958 w 1260"/>
              <a:gd name="T93" fmla="*/ 1240 h 1260"/>
              <a:gd name="T94" fmla="*/ 1034 w 1260"/>
              <a:gd name="T95" fmla="*/ 1208 h 1260"/>
              <a:gd name="T96" fmla="*/ 1104 w 1260"/>
              <a:gd name="T97" fmla="*/ 1162 h 1260"/>
              <a:gd name="T98" fmla="*/ 1162 w 1260"/>
              <a:gd name="T99" fmla="*/ 1104 h 1260"/>
              <a:gd name="T100" fmla="*/ 1208 w 1260"/>
              <a:gd name="T101" fmla="*/ 1036 h 1260"/>
              <a:gd name="T102" fmla="*/ 1240 w 1260"/>
              <a:gd name="T103" fmla="*/ 958 h 1260"/>
              <a:gd name="T104" fmla="*/ 1258 w 1260"/>
              <a:gd name="T105" fmla="*/ 874 h 1260"/>
              <a:gd name="T106" fmla="*/ 1260 w 1260"/>
              <a:gd name="T107" fmla="*/ 830 h 1260"/>
              <a:gd name="T108" fmla="*/ 1252 w 1260"/>
              <a:gd name="T109" fmla="*/ 746 h 1260"/>
              <a:gd name="T110" fmla="*/ 1228 w 1260"/>
              <a:gd name="T111" fmla="*/ 668 h 12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60" h="1260">
                <a:moveTo>
                  <a:pt x="1228" y="592"/>
                </a:moveTo>
                <a:lnTo>
                  <a:pt x="1228" y="592"/>
                </a:lnTo>
                <a:lnTo>
                  <a:pt x="1242" y="554"/>
                </a:lnTo>
                <a:lnTo>
                  <a:pt x="1252" y="514"/>
                </a:lnTo>
                <a:lnTo>
                  <a:pt x="1258" y="472"/>
                </a:lnTo>
                <a:lnTo>
                  <a:pt x="1260" y="430"/>
                </a:lnTo>
                <a:lnTo>
                  <a:pt x="1260" y="430"/>
                </a:lnTo>
                <a:lnTo>
                  <a:pt x="1258" y="386"/>
                </a:lnTo>
                <a:lnTo>
                  <a:pt x="1250" y="344"/>
                </a:lnTo>
                <a:lnTo>
                  <a:pt x="1240" y="302"/>
                </a:lnTo>
                <a:lnTo>
                  <a:pt x="1226" y="264"/>
                </a:lnTo>
                <a:lnTo>
                  <a:pt x="1208" y="226"/>
                </a:lnTo>
                <a:lnTo>
                  <a:pt x="1186" y="190"/>
                </a:lnTo>
                <a:lnTo>
                  <a:pt x="1162" y="158"/>
                </a:lnTo>
                <a:lnTo>
                  <a:pt x="1134" y="126"/>
                </a:lnTo>
                <a:lnTo>
                  <a:pt x="1104" y="98"/>
                </a:lnTo>
                <a:lnTo>
                  <a:pt x="1070" y="74"/>
                </a:lnTo>
                <a:lnTo>
                  <a:pt x="1034" y="52"/>
                </a:lnTo>
                <a:lnTo>
                  <a:pt x="998" y="34"/>
                </a:lnTo>
                <a:lnTo>
                  <a:pt x="958" y="20"/>
                </a:lnTo>
                <a:lnTo>
                  <a:pt x="916" y="10"/>
                </a:lnTo>
                <a:lnTo>
                  <a:pt x="874" y="2"/>
                </a:lnTo>
                <a:lnTo>
                  <a:pt x="830" y="0"/>
                </a:lnTo>
                <a:lnTo>
                  <a:pt x="830" y="0"/>
                </a:lnTo>
                <a:lnTo>
                  <a:pt x="792" y="2"/>
                </a:lnTo>
                <a:lnTo>
                  <a:pt x="756" y="8"/>
                </a:lnTo>
                <a:lnTo>
                  <a:pt x="720" y="16"/>
                </a:lnTo>
                <a:lnTo>
                  <a:pt x="684" y="26"/>
                </a:lnTo>
                <a:lnTo>
                  <a:pt x="576" y="26"/>
                </a:lnTo>
                <a:lnTo>
                  <a:pt x="576" y="26"/>
                </a:lnTo>
                <a:lnTo>
                  <a:pt x="540" y="16"/>
                </a:lnTo>
                <a:lnTo>
                  <a:pt x="504" y="8"/>
                </a:lnTo>
                <a:lnTo>
                  <a:pt x="468" y="2"/>
                </a:lnTo>
                <a:lnTo>
                  <a:pt x="430" y="0"/>
                </a:lnTo>
                <a:lnTo>
                  <a:pt x="430" y="0"/>
                </a:lnTo>
                <a:lnTo>
                  <a:pt x="386" y="2"/>
                </a:lnTo>
                <a:lnTo>
                  <a:pt x="344" y="10"/>
                </a:lnTo>
                <a:lnTo>
                  <a:pt x="302" y="20"/>
                </a:lnTo>
                <a:lnTo>
                  <a:pt x="262" y="34"/>
                </a:lnTo>
                <a:lnTo>
                  <a:pt x="226" y="52"/>
                </a:lnTo>
                <a:lnTo>
                  <a:pt x="190" y="74"/>
                </a:lnTo>
                <a:lnTo>
                  <a:pt x="156" y="98"/>
                </a:lnTo>
                <a:lnTo>
                  <a:pt x="126" y="126"/>
                </a:lnTo>
                <a:lnTo>
                  <a:pt x="98" y="158"/>
                </a:lnTo>
                <a:lnTo>
                  <a:pt x="74" y="190"/>
                </a:lnTo>
                <a:lnTo>
                  <a:pt x="52" y="226"/>
                </a:lnTo>
                <a:lnTo>
                  <a:pt x="34" y="264"/>
                </a:lnTo>
                <a:lnTo>
                  <a:pt x="20" y="302"/>
                </a:lnTo>
                <a:lnTo>
                  <a:pt x="8" y="344"/>
                </a:lnTo>
                <a:lnTo>
                  <a:pt x="2" y="386"/>
                </a:lnTo>
                <a:lnTo>
                  <a:pt x="0" y="430"/>
                </a:lnTo>
                <a:lnTo>
                  <a:pt x="0" y="430"/>
                </a:lnTo>
                <a:lnTo>
                  <a:pt x="2" y="470"/>
                </a:lnTo>
                <a:lnTo>
                  <a:pt x="8" y="510"/>
                </a:lnTo>
                <a:lnTo>
                  <a:pt x="16" y="548"/>
                </a:lnTo>
                <a:lnTo>
                  <a:pt x="28" y="584"/>
                </a:lnTo>
                <a:lnTo>
                  <a:pt x="28" y="676"/>
                </a:lnTo>
                <a:lnTo>
                  <a:pt x="28" y="676"/>
                </a:lnTo>
                <a:lnTo>
                  <a:pt x="16" y="712"/>
                </a:lnTo>
                <a:lnTo>
                  <a:pt x="8" y="750"/>
                </a:lnTo>
                <a:lnTo>
                  <a:pt x="2" y="790"/>
                </a:lnTo>
                <a:lnTo>
                  <a:pt x="0" y="830"/>
                </a:lnTo>
                <a:lnTo>
                  <a:pt x="0" y="830"/>
                </a:lnTo>
                <a:lnTo>
                  <a:pt x="2" y="874"/>
                </a:lnTo>
                <a:lnTo>
                  <a:pt x="8" y="916"/>
                </a:lnTo>
                <a:lnTo>
                  <a:pt x="20" y="958"/>
                </a:lnTo>
                <a:lnTo>
                  <a:pt x="34" y="998"/>
                </a:lnTo>
                <a:lnTo>
                  <a:pt x="52" y="1036"/>
                </a:lnTo>
                <a:lnTo>
                  <a:pt x="74" y="1070"/>
                </a:lnTo>
                <a:lnTo>
                  <a:pt x="98" y="1104"/>
                </a:lnTo>
                <a:lnTo>
                  <a:pt x="126" y="1134"/>
                </a:lnTo>
                <a:lnTo>
                  <a:pt x="156" y="1162"/>
                </a:lnTo>
                <a:lnTo>
                  <a:pt x="190" y="1186"/>
                </a:lnTo>
                <a:lnTo>
                  <a:pt x="226" y="1208"/>
                </a:lnTo>
                <a:lnTo>
                  <a:pt x="262" y="1226"/>
                </a:lnTo>
                <a:lnTo>
                  <a:pt x="302" y="1240"/>
                </a:lnTo>
                <a:lnTo>
                  <a:pt x="344" y="1252"/>
                </a:lnTo>
                <a:lnTo>
                  <a:pt x="386" y="1258"/>
                </a:lnTo>
                <a:lnTo>
                  <a:pt x="430" y="1260"/>
                </a:lnTo>
                <a:lnTo>
                  <a:pt x="430" y="1260"/>
                </a:lnTo>
                <a:lnTo>
                  <a:pt x="468" y="1258"/>
                </a:lnTo>
                <a:lnTo>
                  <a:pt x="504" y="1254"/>
                </a:lnTo>
                <a:lnTo>
                  <a:pt x="540" y="1246"/>
                </a:lnTo>
                <a:lnTo>
                  <a:pt x="576" y="1234"/>
                </a:lnTo>
                <a:lnTo>
                  <a:pt x="684" y="1234"/>
                </a:lnTo>
                <a:lnTo>
                  <a:pt x="684" y="1234"/>
                </a:lnTo>
                <a:lnTo>
                  <a:pt x="718" y="1246"/>
                </a:lnTo>
                <a:lnTo>
                  <a:pt x="754" y="1254"/>
                </a:lnTo>
                <a:lnTo>
                  <a:pt x="792" y="1258"/>
                </a:lnTo>
                <a:lnTo>
                  <a:pt x="830" y="1260"/>
                </a:lnTo>
                <a:lnTo>
                  <a:pt x="830" y="1260"/>
                </a:lnTo>
                <a:lnTo>
                  <a:pt x="874" y="1258"/>
                </a:lnTo>
                <a:lnTo>
                  <a:pt x="916" y="1252"/>
                </a:lnTo>
                <a:lnTo>
                  <a:pt x="958" y="1240"/>
                </a:lnTo>
                <a:lnTo>
                  <a:pt x="998" y="1226"/>
                </a:lnTo>
                <a:lnTo>
                  <a:pt x="1034" y="1208"/>
                </a:lnTo>
                <a:lnTo>
                  <a:pt x="1070" y="1186"/>
                </a:lnTo>
                <a:lnTo>
                  <a:pt x="1104" y="1162"/>
                </a:lnTo>
                <a:lnTo>
                  <a:pt x="1134" y="1134"/>
                </a:lnTo>
                <a:lnTo>
                  <a:pt x="1162" y="1104"/>
                </a:lnTo>
                <a:lnTo>
                  <a:pt x="1186" y="1070"/>
                </a:lnTo>
                <a:lnTo>
                  <a:pt x="1208" y="1036"/>
                </a:lnTo>
                <a:lnTo>
                  <a:pt x="1226" y="998"/>
                </a:lnTo>
                <a:lnTo>
                  <a:pt x="1240" y="958"/>
                </a:lnTo>
                <a:lnTo>
                  <a:pt x="1250" y="916"/>
                </a:lnTo>
                <a:lnTo>
                  <a:pt x="1258" y="874"/>
                </a:lnTo>
                <a:lnTo>
                  <a:pt x="1260" y="830"/>
                </a:lnTo>
                <a:lnTo>
                  <a:pt x="1260" y="830"/>
                </a:lnTo>
                <a:lnTo>
                  <a:pt x="1258" y="788"/>
                </a:lnTo>
                <a:lnTo>
                  <a:pt x="1252" y="746"/>
                </a:lnTo>
                <a:lnTo>
                  <a:pt x="1242" y="706"/>
                </a:lnTo>
                <a:lnTo>
                  <a:pt x="1228" y="668"/>
                </a:lnTo>
                <a:lnTo>
                  <a:pt x="1228" y="592"/>
                </a:lnTo>
                <a:close/>
              </a:path>
            </a:pathLst>
          </a:custGeom>
          <a:noFill/>
          <a:ln w="101600" cap="flat" cmpd="sng">
            <a:solidFill>
              <a:schemeClr val="accent1"/>
            </a:solidFill>
            <a:prstDash val="solid"/>
            <a:round/>
            <a:headEnd type="none" w="med" len="med"/>
            <a:tailEnd type="none" w="med" len="med"/>
          </a:ln>
          <a:effectLst/>
        </p:spPr>
        <p:txBody>
          <a:bodyP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1"/>
              </a:solidFill>
              <a:sym typeface="Arial" pitchFamily="34" charset="0"/>
            </a:endParaRPr>
          </a:p>
        </p:txBody>
      </p:sp>
      <p:sp>
        <p:nvSpPr>
          <p:cNvPr id="9" name="文本框 8"/>
          <p:cNvSpPr txBox="1"/>
          <p:nvPr/>
        </p:nvSpPr>
        <p:spPr>
          <a:xfrm>
            <a:off x="4974253" y="874748"/>
            <a:ext cx="161290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800" b="1">
                <a:latin typeface="宋体" pitchFamily="2" charset="-122"/>
                <a:ea typeface="宋体" pitchFamily="2" charset="-122"/>
              </a:rPr>
              <a:t>实验探究</a:t>
            </a:r>
          </a:p>
        </p:txBody>
      </p:sp>
      <p:sp>
        <p:nvSpPr>
          <p:cNvPr id="10" name="灯片编号占位符 9"/>
          <p:cNvSpPr>
            <a:spLocks noGrp="1"/>
          </p:cNvSpPr>
          <p:nvPr>
            <p:ph type="sldNum" sz="quarter" idx="12"/>
          </p:nvPr>
        </p:nvSpPr>
        <p:spPr/>
        <p:txBody>
          <a:bodyPr/>
          <a:lstStyle/>
          <a:p>
            <a:fld id="{49AE70B2-8BF9-45C0-BB95-33D1B9D3A854}" type="slidenum">
              <a:rPr lang="zh-CN" altLang="en-US" smtClean="0"/>
              <a:t>4</a:t>
            </a:fld>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8"/>
          <a:stretch>
            <a:fillRect/>
          </a:stretch>
        </a:blipFill>
        <a:effectLst/>
      </p:bgPr>
    </p:bg>
    <p:spTree>
      <p:nvGrpSpPr>
        <p:cNvPr id="1" name=""/>
        <p:cNvGrpSpPr/>
        <p:nvPr/>
      </p:nvGrpSpPr>
      <p:grpSpPr>
        <a:xfrm>
          <a:off x="0" y="0"/>
          <a:ext cx="0" cy="0"/>
        </a:xfrm>
      </p:grpSpPr>
      <p:sp>
        <p:nvSpPr>
          <p:cNvPr id="2" name="文本框 1"/>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grpSp>
        <p:nvGrpSpPr>
          <p:cNvPr id="4" name="组合 3"/>
          <p:cNvGrpSpPr/>
          <p:nvPr>
            <p:custDataLst>
              <p:tags r:id="rId3"/>
            </p:custDataLst>
          </p:nvPr>
        </p:nvGrpSpPr>
        <p:grpSpPr>
          <a:xfrm>
            <a:off x="563070" y="1541288"/>
            <a:ext cx="8792761" cy="3106421"/>
            <a:chOff x="3105151" y="2631882"/>
            <a:chExt cx="5769650" cy="2038377"/>
          </a:xfrm>
        </p:grpSpPr>
        <p:cxnSp>
          <p:nvCxnSpPr>
            <p:cNvPr id="5" name="直接连接符 62"/>
            <p:cNvCxnSpPr>
              <a:endCxn id="6" idx="0"/>
            </p:cNvCxnSpPr>
            <p:nvPr>
              <p:custDataLst>
                <p:tags r:id="rId4"/>
              </p:custDataLst>
            </p:nvPr>
          </p:nvCxnSpPr>
          <p:spPr>
            <a:xfrm>
              <a:off x="3105151" y="2631882"/>
              <a:ext cx="4492049" cy="0"/>
            </a:xfrm>
            <a:prstGeom prst="line">
              <a:avLst/>
            </a:prstGeom>
            <a:ln w="25400">
              <a:solidFill>
                <a:schemeClr val="accent1"/>
              </a:solidFill>
              <a:headEnd type="oval" w="lg" len="lg"/>
            </a:ln>
          </p:spPr>
          <p:style>
            <a:lnRef idx="1">
              <a:srgbClr val="2196F3"/>
            </a:lnRef>
            <a:fillRef idx="0">
              <a:srgbClr val="2196F3"/>
            </a:fillRef>
            <a:effectRef idx="0">
              <a:srgbClr val="2196F3"/>
            </a:effectRef>
            <a:fontRef idx="minor">
              <a:srgbClr val="222222"/>
            </a:fontRef>
          </p:style>
        </p:cxnSp>
        <p:sp>
          <p:nvSpPr>
            <p:cNvPr id="6" name="弧形 63"/>
            <p:cNvSpPr/>
            <p:nvPr>
              <p:custDataLst>
                <p:tags r:id="rId5"/>
              </p:custDataLst>
            </p:nvPr>
          </p:nvSpPr>
          <p:spPr>
            <a:xfrm>
              <a:off x="7056901" y="2631882"/>
              <a:ext cx="1080023" cy="875852"/>
            </a:xfrm>
            <a:prstGeom prst="arc">
              <a:avLst>
                <a:gd name="adj1" fmla="val 16200000"/>
                <a:gd name="adj2" fmla="val 5395811"/>
              </a:avLst>
            </a:prstGeom>
            <a:ln w="25400">
              <a:solidFill>
                <a:schemeClr val="accent1"/>
              </a:solidFill>
            </a:ln>
          </p:spPr>
          <p:style>
            <a:lnRef idx="1">
              <a:srgbClr val="2196F3"/>
            </a:lnRef>
            <a:fillRef idx="0">
              <a:srgbClr val="2196F3"/>
            </a:fillRef>
            <a:effectRef idx="0">
              <a:srgbClr val="2196F3"/>
            </a:effectRef>
            <a:fontRef idx="minor">
              <a:srgbClr val="222222"/>
            </a:fontRef>
          </p:style>
          <p:txBody>
            <a:bodyPr rtlCol="0" anchor="ctr">
              <a:normAutofit/>
            </a:bodyPr>
            <a:lstStyle>
              <a:defPPr>
                <a:defRPr lang="zh-CN"/>
              </a:defPPr>
              <a:lvl1pPr marL="0" algn="l" defTabSz="914400" rtl="0" eaLnBrk="1" latinLnBrk="0" hangingPunct="1">
                <a:defRPr sz="1800" kern="1200">
                  <a:solidFill>
                    <a:srgbClr val="222222"/>
                  </a:solidFill>
                  <a:latin typeface="Arial"/>
                  <a:ea typeface="+mn-ea"/>
                  <a:cs typeface="+mn-cs"/>
                </a:defRPr>
              </a:lvl1pPr>
              <a:lvl2pPr marL="457200" algn="l" defTabSz="914400" rtl="0" eaLnBrk="1" latinLnBrk="0" hangingPunct="1">
                <a:defRPr sz="1800" kern="1200">
                  <a:solidFill>
                    <a:srgbClr val="222222"/>
                  </a:solidFill>
                  <a:latin typeface="Arial"/>
                  <a:ea typeface="+mn-ea"/>
                  <a:cs typeface="+mn-cs"/>
                </a:defRPr>
              </a:lvl2pPr>
              <a:lvl3pPr marL="914400" algn="l" defTabSz="914400" rtl="0" eaLnBrk="1" latinLnBrk="0" hangingPunct="1">
                <a:defRPr sz="1800" kern="1200">
                  <a:solidFill>
                    <a:srgbClr val="222222"/>
                  </a:solidFill>
                  <a:latin typeface="Arial"/>
                  <a:ea typeface="+mn-ea"/>
                  <a:cs typeface="+mn-cs"/>
                </a:defRPr>
              </a:lvl3pPr>
              <a:lvl4pPr marL="1371600" algn="l" defTabSz="914400" rtl="0" eaLnBrk="1" latinLnBrk="0" hangingPunct="1">
                <a:defRPr sz="1800" kern="1200">
                  <a:solidFill>
                    <a:srgbClr val="222222"/>
                  </a:solidFill>
                  <a:latin typeface="Arial"/>
                  <a:ea typeface="+mn-ea"/>
                  <a:cs typeface="+mn-cs"/>
                </a:defRPr>
              </a:lvl4pPr>
              <a:lvl5pPr marL="1828800" algn="l" defTabSz="914400" rtl="0" eaLnBrk="1" latinLnBrk="0" hangingPunct="1">
                <a:defRPr sz="1800" kern="1200">
                  <a:solidFill>
                    <a:srgbClr val="222222"/>
                  </a:solidFill>
                  <a:latin typeface="Arial"/>
                  <a:ea typeface="+mn-ea"/>
                  <a:cs typeface="+mn-cs"/>
                </a:defRPr>
              </a:lvl5pPr>
              <a:lvl6pPr marL="2286000" algn="l" defTabSz="914400" rtl="0" eaLnBrk="1" latinLnBrk="0" hangingPunct="1">
                <a:defRPr sz="1800" kern="1200">
                  <a:solidFill>
                    <a:srgbClr val="222222"/>
                  </a:solidFill>
                  <a:latin typeface="Arial"/>
                  <a:ea typeface="+mn-ea"/>
                  <a:cs typeface="+mn-cs"/>
                </a:defRPr>
              </a:lvl6pPr>
              <a:lvl7pPr marL="2743200" algn="l" defTabSz="914400" rtl="0" eaLnBrk="1" latinLnBrk="0" hangingPunct="1">
                <a:defRPr sz="1800" kern="1200">
                  <a:solidFill>
                    <a:srgbClr val="222222"/>
                  </a:solidFill>
                  <a:latin typeface="Arial"/>
                  <a:ea typeface="+mn-ea"/>
                  <a:cs typeface="+mn-cs"/>
                </a:defRPr>
              </a:lvl7pPr>
              <a:lvl8pPr marL="3200400" algn="l" defTabSz="914400" rtl="0" eaLnBrk="1" latinLnBrk="0" hangingPunct="1">
                <a:defRPr sz="1800" kern="1200">
                  <a:solidFill>
                    <a:srgbClr val="222222"/>
                  </a:solidFill>
                  <a:latin typeface="Arial"/>
                  <a:ea typeface="+mn-ea"/>
                  <a:cs typeface="+mn-cs"/>
                </a:defRPr>
              </a:lvl8pPr>
              <a:lvl9pPr marL="3657600" algn="l" defTabSz="914400" rtl="0" eaLnBrk="1" latinLnBrk="0" hangingPunct="1">
                <a:defRPr sz="1800" kern="1200">
                  <a:solidFill>
                    <a:srgbClr val="222222"/>
                  </a:solidFill>
                  <a:latin typeface="Arial"/>
                  <a:ea typeface="+mn-ea"/>
                  <a:cs typeface="+mn-cs"/>
                </a:defRPr>
              </a:lvl9pPr>
            </a:lstStyle>
            <a:p>
              <a:pPr algn="ctr">
                <a:lnSpc>
                  <a:spcPct val="120000"/>
                </a:lnSpc>
                <a:defRPr/>
              </a:pPr>
              <a:endParaRPr lang="zh-CN" altLang="en-US">
                <a:solidFill>
                  <a:prstClr val="black"/>
                </a:solidFill>
                <a:latin typeface="微软雅黑" pitchFamily="34" charset="-122"/>
                <a:ea typeface="微软雅黑" pitchFamily="34" charset="-122"/>
              </a:endParaRPr>
            </a:p>
          </p:txBody>
        </p:sp>
        <p:cxnSp>
          <p:nvCxnSpPr>
            <p:cNvPr id="7" name="直接连接符 64"/>
            <p:cNvCxnSpPr/>
            <p:nvPr>
              <p:custDataLst>
                <p:tags r:id="rId6"/>
              </p:custDataLst>
            </p:nvPr>
          </p:nvCxnSpPr>
          <p:spPr>
            <a:xfrm flipH="1">
              <a:off x="4381586" y="3508128"/>
              <a:ext cx="3215615" cy="0"/>
            </a:xfrm>
            <a:prstGeom prst="line">
              <a:avLst/>
            </a:prstGeom>
            <a:ln w="25400">
              <a:solidFill>
                <a:schemeClr val="accent1"/>
              </a:solidFill>
            </a:ln>
          </p:spPr>
          <p:style>
            <a:lnRef idx="1">
              <a:srgbClr val="2196F3"/>
            </a:lnRef>
            <a:fillRef idx="0">
              <a:srgbClr val="2196F3"/>
            </a:fillRef>
            <a:effectRef idx="0">
              <a:srgbClr val="2196F3"/>
            </a:effectRef>
            <a:fontRef idx="minor">
              <a:srgbClr val="222222"/>
            </a:fontRef>
          </p:style>
        </p:cxnSp>
        <p:sp>
          <p:nvSpPr>
            <p:cNvPr id="8" name="弧形 65"/>
            <p:cNvSpPr/>
            <p:nvPr>
              <p:custDataLst>
                <p:tags r:id="rId7"/>
              </p:custDataLst>
            </p:nvPr>
          </p:nvSpPr>
          <p:spPr>
            <a:xfrm flipH="1">
              <a:off x="3790165" y="3508151"/>
              <a:ext cx="1192942" cy="1162108"/>
            </a:xfrm>
            <a:prstGeom prst="arc">
              <a:avLst>
                <a:gd name="adj1" fmla="val 16200000"/>
                <a:gd name="adj2" fmla="val 5370199"/>
              </a:avLst>
            </a:prstGeom>
            <a:ln w="25400">
              <a:solidFill>
                <a:schemeClr val="accent1"/>
              </a:solidFill>
            </a:ln>
          </p:spPr>
          <p:style>
            <a:lnRef idx="1">
              <a:srgbClr val="2196F3"/>
            </a:lnRef>
            <a:fillRef idx="0">
              <a:srgbClr val="2196F3"/>
            </a:fillRef>
            <a:effectRef idx="0">
              <a:srgbClr val="2196F3"/>
            </a:effectRef>
            <a:fontRef idx="minor">
              <a:srgbClr val="222222"/>
            </a:fontRef>
          </p:style>
          <p:txBody>
            <a:bodyPr rtlCol="0" anchor="ctr">
              <a:normAutofit/>
            </a:bodyPr>
            <a:lstStyle>
              <a:defPPr>
                <a:defRPr lang="zh-CN"/>
              </a:defPPr>
              <a:lvl1pPr marL="0" algn="l" defTabSz="914400" rtl="0" eaLnBrk="1" latinLnBrk="0" hangingPunct="1">
                <a:defRPr sz="1800" kern="1200">
                  <a:solidFill>
                    <a:srgbClr val="222222"/>
                  </a:solidFill>
                  <a:latin typeface="Arial"/>
                  <a:ea typeface="+mn-ea"/>
                  <a:cs typeface="+mn-cs"/>
                </a:defRPr>
              </a:lvl1pPr>
              <a:lvl2pPr marL="457200" algn="l" defTabSz="914400" rtl="0" eaLnBrk="1" latinLnBrk="0" hangingPunct="1">
                <a:defRPr sz="1800" kern="1200">
                  <a:solidFill>
                    <a:srgbClr val="222222"/>
                  </a:solidFill>
                  <a:latin typeface="Arial"/>
                  <a:ea typeface="+mn-ea"/>
                  <a:cs typeface="+mn-cs"/>
                </a:defRPr>
              </a:lvl2pPr>
              <a:lvl3pPr marL="914400" algn="l" defTabSz="914400" rtl="0" eaLnBrk="1" latinLnBrk="0" hangingPunct="1">
                <a:defRPr sz="1800" kern="1200">
                  <a:solidFill>
                    <a:srgbClr val="222222"/>
                  </a:solidFill>
                  <a:latin typeface="Arial"/>
                  <a:ea typeface="+mn-ea"/>
                  <a:cs typeface="+mn-cs"/>
                </a:defRPr>
              </a:lvl3pPr>
              <a:lvl4pPr marL="1371600" algn="l" defTabSz="914400" rtl="0" eaLnBrk="1" latinLnBrk="0" hangingPunct="1">
                <a:defRPr sz="1800" kern="1200">
                  <a:solidFill>
                    <a:srgbClr val="222222"/>
                  </a:solidFill>
                  <a:latin typeface="Arial"/>
                  <a:ea typeface="+mn-ea"/>
                  <a:cs typeface="+mn-cs"/>
                </a:defRPr>
              </a:lvl4pPr>
              <a:lvl5pPr marL="1828800" algn="l" defTabSz="914400" rtl="0" eaLnBrk="1" latinLnBrk="0" hangingPunct="1">
                <a:defRPr sz="1800" kern="1200">
                  <a:solidFill>
                    <a:srgbClr val="222222"/>
                  </a:solidFill>
                  <a:latin typeface="Arial"/>
                  <a:ea typeface="+mn-ea"/>
                  <a:cs typeface="+mn-cs"/>
                </a:defRPr>
              </a:lvl5pPr>
              <a:lvl6pPr marL="2286000" algn="l" defTabSz="914400" rtl="0" eaLnBrk="1" latinLnBrk="0" hangingPunct="1">
                <a:defRPr sz="1800" kern="1200">
                  <a:solidFill>
                    <a:srgbClr val="222222"/>
                  </a:solidFill>
                  <a:latin typeface="Arial"/>
                  <a:ea typeface="+mn-ea"/>
                  <a:cs typeface="+mn-cs"/>
                </a:defRPr>
              </a:lvl6pPr>
              <a:lvl7pPr marL="2743200" algn="l" defTabSz="914400" rtl="0" eaLnBrk="1" latinLnBrk="0" hangingPunct="1">
                <a:defRPr sz="1800" kern="1200">
                  <a:solidFill>
                    <a:srgbClr val="222222"/>
                  </a:solidFill>
                  <a:latin typeface="Arial"/>
                  <a:ea typeface="+mn-ea"/>
                  <a:cs typeface="+mn-cs"/>
                </a:defRPr>
              </a:lvl7pPr>
              <a:lvl8pPr marL="3200400" algn="l" defTabSz="914400" rtl="0" eaLnBrk="1" latinLnBrk="0" hangingPunct="1">
                <a:defRPr sz="1800" kern="1200">
                  <a:solidFill>
                    <a:srgbClr val="222222"/>
                  </a:solidFill>
                  <a:latin typeface="Arial"/>
                  <a:ea typeface="+mn-ea"/>
                  <a:cs typeface="+mn-cs"/>
                </a:defRPr>
              </a:lvl8pPr>
              <a:lvl9pPr marL="3657600" algn="l" defTabSz="914400" rtl="0" eaLnBrk="1" latinLnBrk="0" hangingPunct="1">
                <a:defRPr sz="1800" kern="1200">
                  <a:solidFill>
                    <a:srgbClr val="222222"/>
                  </a:solidFill>
                  <a:latin typeface="Arial"/>
                  <a:ea typeface="+mn-ea"/>
                  <a:cs typeface="+mn-cs"/>
                </a:defRPr>
              </a:lvl9pPr>
            </a:lstStyle>
            <a:p>
              <a:pPr algn="ctr">
                <a:lnSpc>
                  <a:spcPct val="120000"/>
                </a:lnSpc>
                <a:defRPr/>
              </a:pPr>
              <a:endParaRPr lang="zh-CN" altLang="en-US">
                <a:solidFill>
                  <a:prstClr val="black"/>
                </a:solidFill>
                <a:latin typeface="微软雅黑" pitchFamily="34" charset="-122"/>
                <a:ea typeface="微软雅黑" pitchFamily="34" charset="-122"/>
              </a:endParaRPr>
            </a:p>
          </p:txBody>
        </p:sp>
        <p:cxnSp>
          <p:nvCxnSpPr>
            <p:cNvPr id="9" name="直接连接符 66"/>
            <p:cNvCxnSpPr/>
            <p:nvPr>
              <p:custDataLst>
                <p:tags r:id="rId8"/>
              </p:custDataLst>
            </p:nvPr>
          </p:nvCxnSpPr>
          <p:spPr>
            <a:xfrm>
              <a:off x="4381344" y="4667713"/>
              <a:ext cx="4493457" cy="0"/>
            </a:xfrm>
            <a:prstGeom prst="line">
              <a:avLst/>
            </a:prstGeom>
            <a:ln w="25400">
              <a:solidFill>
                <a:schemeClr val="accent1"/>
              </a:solidFill>
              <a:tailEnd type="triangle" w="lg" len="lg"/>
            </a:ln>
          </p:spPr>
          <p:style>
            <a:lnRef idx="1">
              <a:srgbClr val="2196F3"/>
            </a:lnRef>
            <a:fillRef idx="0">
              <a:srgbClr val="2196F3"/>
            </a:fillRef>
            <a:effectRef idx="0">
              <a:srgbClr val="2196F3"/>
            </a:effectRef>
            <a:fontRef idx="minor">
              <a:srgbClr val="222222"/>
            </a:fontRef>
          </p:style>
        </p:cxnSp>
      </p:grpSp>
      <p:sp>
        <p:nvSpPr>
          <p:cNvPr id="12" name="椭圆 11"/>
          <p:cNvSpPr/>
          <p:nvPr>
            <p:custDataLst>
              <p:tags r:id="rId9"/>
            </p:custDataLst>
          </p:nvPr>
        </p:nvSpPr>
        <p:spPr>
          <a:xfrm flipV="1">
            <a:off x="490662" y="1471947"/>
            <a:ext cx="134543" cy="134543"/>
          </a:xfrm>
          <a:prstGeom prst="ellipse">
            <a:avLst/>
          </a:prstGeom>
          <a:solidFill>
            <a:schemeClr val="accent1"/>
          </a:solidFill>
          <a:ln w="28575">
            <a:solidFill>
              <a:schemeClr val="accent1"/>
            </a:solid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grpSp>
        <p:nvGrpSpPr>
          <p:cNvPr id="14" name="组合 13"/>
          <p:cNvGrpSpPr/>
          <p:nvPr>
            <p:custDataLst>
              <p:tags r:id="rId10"/>
            </p:custDataLst>
          </p:nvPr>
        </p:nvGrpSpPr>
        <p:grpSpPr>
          <a:xfrm>
            <a:off x="2892911" y="2318419"/>
            <a:ext cx="379710" cy="611492"/>
            <a:chOff x="8568465" y="2579708"/>
            <a:chExt cx="304892" cy="490707"/>
          </a:xfrm>
        </p:grpSpPr>
        <p:sp>
          <p:nvSpPr>
            <p:cNvPr id="15" name="泪滴形 74"/>
            <p:cNvSpPr/>
            <p:nvPr>
              <p:custDataLst>
                <p:tags r:id="rId11"/>
              </p:custDataLst>
            </p:nvPr>
          </p:nvSpPr>
          <p:spPr>
            <a:xfrm rot="8100000">
              <a:off x="8592046" y="2620120"/>
              <a:ext cx="249342" cy="249342"/>
            </a:xfrm>
            <a:prstGeom prst="teardrop">
              <a:avLst/>
            </a:prstGeom>
            <a:solidFill>
              <a:schemeClr val="accent1"/>
            </a:solidFill>
            <a:ln>
              <a:no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3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sp>
          <p:nvSpPr>
            <p:cNvPr id="16" name="文本框 15"/>
            <p:cNvSpPr txBox="1"/>
            <p:nvPr>
              <p:custDataLst>
                <p:tags r:id="rId12"/>
              </p:custDataLst>
            </p:nvPr>
          </p:nvSpPr>
          <p:spPr>
            <a:xfrm>
              <a:off x="8568465" y="2579708"/>
              <a:ext cx="304892" cy="338554"/>
            </a:xfrm>
            <a:prstGeom prst="rect">
              <a:avLst/>
            </a:prstGeom>
            <a:noFill/>
            <a:ln>
              <a:noFill/>
            </a:ln>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altLang="zh-CN" sz="1600">
                  <a:solidFill>
                    <a:srgbClr val="000000"/>
                  </a:solidFill>
                  <a:latin typeface="微软雅黑" pitchFamily="34" charset="-122"/>
                  <a:ea typeface="微软雅黑" pitchFamily="34" charset="-122"/>
                </a:rPr>
                <a:t>2</a:t>
              </a:r>
            </a:p>
          </p:txBody>
        </p:sp>
        <p:sp useBgFill="1">
          <p:nvSpPr>
            <p:cNvPr id="17" name="椭圆 16"/>
            <p:cNvSpPr/>
            <p:nvPr>
              <p:custDataLst>
                <p:tags r:id="rId13"/>
              </p:custDataLst>
            </p:nvPr>
          </p:nvSpPr>
          <p:spPr>
            <a:xfrm flipV="1">
              <a:off x="8662717" y="2962415"/>
              <a:ext cx="108000" cy="108000"/>
            </a:xfrm>
            <a:prstGeom prst="ellipse">
              <a:avLst/>
            </a:prstGeom>
            <a:ln w="28575">
              <a:solidFill>
                <a:schemeClr val="accent1"/>
              </a:solid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grpSp>
      <p:grpSp>
        <p:nvGrpSpPr>
          <p:cNvPr id="18" name="组合 17"/>
          <p:cNvGrpSpPr/>
          <p:nvPr/>
        </p:nvGrpSpPr>
        <p:grpSpPr>
          <a:xfrm>
            <a:off x="2451735" y="4152265"/>
            <a:ext cx="379730" cy="565150"/>
            <a:chOff x="3590" y="8110"/>
            <a:chExt cx="598" cy="890"/>
          </a:xfrm>
        </p:grpSpPr>
        <p:sp>
          <p:nvSpPr>
            <p:cNvPr id="19" name="泪滴形 82"/>
            <p:cNvSpPr/>
            <p:nvPr>
              <p:custDataLst>
                <p:tags r:id="rId14"/>
              </p:custDataLst>
            </p:nvPr>
          </p:nvSpPr>
          <p:spPr>
            <a:xfrm rot="8100000">
              <a:off x="3644" y="8197"/>
              <a:ext cx="490" cy="490"/>
            </a:xfrm>
            <a:prstGeom prst="teardrop">
              <a:avLst/>
            </a:prstGeom>
            <a:solidFill>
              <a:schemeClr val="accent1"/>
            </a:solidFill>
            <a:ln>
              <a:no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3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sp>
          <p:nvSpPr>
            <p:cNvPr id="20" name="文本框 19"/>
            <p:cNvSpPr txBox="1"/>
            <p:nvPr>
              <p:custDataLst>
                <p:tags r:id="rId15"/>
              </p:custDataLst>
            </p:nvPr>
          </p:nvSpPr>
          <p:spPr>
            <a:xfrm>
              <a:off x="3590" y="8110"/>
              <a:ext cx="598" cy="664"/>
            </a:xfrm>
            <a:prstGeom prst="rect">
              <a:avLst/>
            </a:prstGeom>
            <a:noFill/>
            <a:ln>
              <a:noFill/>
            </a:ln>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altLang="zh-CN" sz="1600">
                  <a:solidFill>
                    <a:srgbClr val="000000"/>
                  </a:solidFill>
                  <a:latin typeface="微软雅黑" pitchFamily="34" charset="-122"/>
                  <a:ea typeface="微软雅黑" pitchFamily="34" charset="-122"/>
                </a:rPr>
                <a:t>3</a:t>
              </a:r>
            </a:p>
          </p:txBody>
        </p:sp>
        <p:sp useBgFill="1">
          <p:nvSpPr>
            <p:cNvPr id="21" name="椭圆 20"/>
            <p:cNvSpPr/>
            <p:nvPr>
              <p:custDataLst>
                <p:tags r:id="rId16"/>
              </p:custDataLst>
            </p:nvPr>
          </p:nvSpPr>
          <p:spPr>
            <a:xfrm flipV="1">
              <a:off x="3782" y="8788"/>
              <a:ext cx="212" cy="212"/>
            </a:xfrm>
            <a:prstGeom prst="ellipse">
              <a:avLst/>
            </a:prstGeom>
            <a:ln w="28575">
              <a:solidFill>
                <a:schemeClr val="accent1"/>
              </a:solid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grpSp>
      <p:sp>
        <p:nvSpPr>
          <p:cNvPr id="32" name="泪滴形 68"/>
          <p:cNvSpPr/>
          <p:nvPr>
            <p:custDataLst>
              <p:tags r:id="rId17"/>
            </p:custDataLst>
          </p:nvPr>
        </p:nvSpPr>
        <p:spPr>
          <a:xfrm rot="8100000">
            <a:off x="1882164" y="1073145"/>
            <a:ext cx="310888" cy="310888"/>
          </a:xfrm>
          <a:prstGeom prst="teardrop">
            <a:avLst/>
          </a:prstGeom>
          <a:solidFill>
            <a:schemeClr val="accent1"/>
          </a:solidFill>
          <a:ln>
            <a:no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3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sp>
        <p:nvSpPr>
          <p:cNvPr id="33" name="文本框 32"/>
          <p:cNvSpPr txBox="1"/>
          <p:nvPr>
            <p:custDataLst>
              <p:tags r:id="rId18"/>
            </p:custDataLst>
          </p:nvPr>
        </p:nvSpPr>
        <p:spPr>
          <a:xfrm>
            <a:off x="1850532" y="1026795"/>
            <a:ext cx="379710" cy="421636"/>
          </a:xfrm>
          <a:prstGeom prst="rect">
            <a:avLst/>
          </a:prstGeom>
          <a:noFill/>
          <a:ln>
            <a:noFill/>
          </a:ln>
        </p:spPr>
        <p:txBody>
          <a:bodyPr wrap="non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altLang="zh-CN" sz="1600">
                <a:solidFill>
                  <a:srgbClr val="000000"/>
                </a:solidFill>
                <a:latin typeface="微软雅黑" pitchFamily="34" charset="-122"/>
                <a:ea typeface="微软雅黑" pitchFamily="34" charset="-122"/>
              </a:rPr>
              <a:t>1</a:t>
            </a:r>
          </a:p>
        </p:txBody>
      </p:sp>
      <p:sp useBgFill="1">
        <p:nvSpPr>
          <p:cNvPr id="34" name="椭圆 33"/>
          <p:cNvSpPr/>
          <p:nvPr>
            <p:custDataLst>
              <p:tags r:id="rId19"/>
            </p:custDataLst>
          </p:nvPr>
        </p:nvSpPr>
        <p:spPr>
          <a:xfrm flipV="1">
            <a:off x="1973147" y="1471588"/>
            <a:ext cx="134481" cy="134481"/>
          </a:xfrm>
          <a:prstGeom prst="ellipse">
            <a:avLst/>
          </a:prstGeom>
          <a:ln w="28575">
            <a:solidFill>
              <a:schemeClr val="accent1"/>
            </a:solidFill>
          </a:ln>
        </p:spPr>
        <p:style>
          <a:lnRef idx="2">
            <a:srgbClr val="2196F3">
              <a:shade val="50000"/>
            </a:srgbClr>
          </a:lnRef>
          <a:fillRef idx="1">
            <a:srgbClr val="2196F3"/>
          </a:fillRef>
          <a:effectRef idx="0">
            <a:srgbClr val="2196F3"/>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defRPr/>
            </a:pPr>
            <a:endParaRPr lang="zh-CN" altLang="en-US">
              <a:solidFill>
                <a:prstClr val="white"/>
              </a:solidFill>
              <a:latin typeface="微软雅黑" pitchFamily="34" charset="-122"/>
              <a:ea typeface="微软雅黑" pitchFamily="34" charset="-122"/>
            </a:endParaRPr>
          </a:p>
        </p:txBody>
      </p:sp>
      <p:sp>
        <p:nvSpPr>
          <p:cNvPr id="35" name="文本框 34"/>
          <p:cNvSpPr txBox="1"/>
          <p:nvPr>
            <p:custDataLst>
              <p:tags r:id="rId20"/>
            </p:custDataLst>
          </p:nvPr>
        </p:nvSpPr>
        <p:spPr>
          <a:xfrm>
            <a:off x="2259965" y="892175"/>
            <a:ext cx="2308225" cy="556260"/>
          </a:xfrm>
          <a:prstGeom prst="rect">
            <a:avLst/>
          </a:prstGeom>
          <a:noFill/>
        </p:spPr>
        <p:txBody>
          <a:bodyPr wrap="square" bIns="0" rtlCol="0">
            <a:noAutofit/>
          </a:bodyPr>
          <a:lstStyle>
            <a:defPPr>
              <a:defRPr lang="en-US"/>
            </a:defPPr>
            <a:lvl1pPr marL="0" algn="l" defTabSz="914400" rtl="0" eaLnBrk="1" latinLnBrk="0" hangingPunct="1">
              <a:defRPr kumimoji="1" sz="1800" b="1" kern="1200">
                <a:solidFill>
                  <a:srgbClr val="2196F3"/>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zh-CN" sz="2800" spc="300">
                <a:solidFill>
                  <a:schemeClr val="dk1"/>
                </a:solidFill>
                <a:latin typeface="宋体" pitchFamily="2" charset="-122"/>
                <a:ea typeface="宋体" pitchFamily="2" charset="-122"/>
                <a:sym typeface="+mn-ea"/>
              </a:rPr>
              <a:t>库仑力</a:t>
            </a:r>
          </a:p>
        </p:txBody>
      </p:sp>
      <p:sp>
        <p:nvSpPr>
          <p:cNvPr id="42" name="文本框 41"/>
          <p:cNvSpPr txBox="1"/>
          <p:nvPr>
            <p:custDataLst>
              <p:tags r:id="rId21"/>
            </p:custDataLst>
          </p:nvPr>
        </p:nvSpPr>
        <p:spPr>
          <a:xfrm>
            <a:off x="1129692" y="1563324"/>
            <a:ext cx="6784154" cy="1127264"/>
          </a:xfrm>
          <a:prstGeom prst="rect">
            <a:avLst/>
          </a:prstGeom>
          <a:noFill/>
        </p:spPr>
        <p:txBody>
          <a:bodyPr wrap="square" lIns="91440" tIns="45720" bIns="0" rtlCol="0">
            <a:noAutofit/>
          </a:bodyPr>
          <a:lstStyle>
            <a:defPPr>
              <a:defRPr lang="en-US"/>
            </a:defPPr>
            <a:lvl1pPr marL="0" algn="l" defTabSz="914400" rtl="0" eaLnBrk="1" latinLnBrk="0" hangingPunct="1">
              <a:defRPr kumimoji="1" sz="1800" b="1" kern="1200">
                <a:solidFill>
                  <a:srgbClr val="2196F3"/>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85800" algn="l" defTabSz="457200" fontAlgn="auto">
              <a:lnSpc>
                <a:spcPct val="120000"/>
              </a:lnSpc>
              <a:buClrTx/>
              <a:buSzTx/>
              <a:buFontTx/>
            </a:pPr>
            <a:r>
              <a:rPr lang="zh-CN" altLang="zh-CN" sz="2400" b="0" spc="300">
                <a:solidFill>
                  <a:schemeClr val="dk1"/>
                </a:solidFill>
                <a:latin typeface="宋体" pitchFamily="2" charset="-122"/>
                <a:ea typeface="宋体" pitchFamily="2" charset="-122"/>
                <a:sym typeface="+mn-ea"/>
              </a:rPr>
              <a:t>电荷间的相互作用力</a:t>
            </a:r>
          </a:p>
        </p:txBody>
      </p:sp>
      <p:sp>
        <p:nvSpPr>
          <p:cNvPr id="10" name="文本框 9"/>
          <p:cNvSpPr txBox="1"/>
          <p:nvPr>
            <p:custDataLst>
              <p:tags r:id="rId22"/>
            </p:custDataLst>
          </p:nvPr>
        </p:nvSpPr>
        <p:spPr>
          <a:xfrm>
            <a:off x="2159000" y="2950845"/>
            <a:ext cx="9620885" cy="1127125"/>
          </a:xfrm>
          <a:prstGeom prst="rect">
            <a:avLst/>
          </a:prstGeom>
          <a:noFill/>
        </p:spPr>
        <p:txBody>
          <a:bodyPr wrap="square" lIns="91440" tIns="45720" bIns="0" rtlCol="0">
            <a:noAutofit/>
          </a:bodyPr>
          <a:lstStyle>
            <a:defPPr>
              <a:defRPr lang="en-US"/>
            </a:defPPr>
            <a:lvl1pPr marL="0" algn="l" defTabSz="914400" rtl="0" eaLnBrk="1" latinLnBrk="0" hangingPunct="1">
              <a:defRPr kumimoji="1" sz="1800" b="1" kern="1200">
                <a:solidFill>
                  <a:srgbClr val="2196F3"/>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85800" algn="l" defTabSz="457200" fontAlgn="auto">
              <a:lnSpc>
                <a:spcPct val="120000"/>
              </a:lnSpc>
              <a:buClrTx/>
              <a:buSzTx/>
              <a:buFontTx/>
            </a:pPr>
            <a:r>
              <a:rPr lang="zh-CN" altLang="zh-CN" sz="2400" b="0" spc="300">
                <a:solidFill>
                  <a:schemeClr val="dk1"/>
                </a:solidFill>
                <a:latin typeface="宋体" pitchFamily="2" charset="-122"/>
                <a:ea typeface="宋体" pitchFamily="2" charset="-122"/>
                <a:sym typeface="+mn-ea"/>
              </a:rPr>
              <a:t>真空中两个</a:t>
            </a:r>
            <a:r>
              <a:rPr lang="zh-CN" altLang="zh-CN" sz="2400" spc="300">
                <a:solidFill>
                  <a:srgbClr val="FF0000"/>
                </a:solidFill>
                <a:latin typeface="宋体" pitchFamily="2" charset="-122"/>
                <a:ea typeface="宋体" pitchFamily="2" charset="-122"/>
                <a:sym typeface="+mn-ea"/>
              </a:rPr>
              <a:t>静止点电荷</a:t>
            </a:r>
            <a:r>
              <a:rPr lang="zh-CN" altLang="zh-CN" sz="2400" b="0" spc="300">
                <a:solidFill>
                  <a:schemeClr val="dk1"/>
                </a:solidFill>
                <a:latin typeface="宋体" pitchFamily="2" charset="-122"/>
                <a:ea typeface="宋体" pitchFamily="2" charset="-122"/>
                <a:sym typeface="+mn-ea"/>
              </a:rPr>
              <a:t>之间的相互作用力，与它们的电荷量的乘积成正比，与它们的距离的二次方成反比。</a:t>
            </a:r>
          </a:p>
        </p:txBody>
      </p:sp>
      <p:sp>
        <p:nvSpPr>
          <p:cNvPr id="11" name="文本框 10"/>
          <p:cNvSpPr txBox="1"/>
          <p:nvPr>
            <p:custDataLst>
              <p:tags r:id="rId23"/>
            </p:custDataLst>
          </p:nvPr>
        </p:nvSpPr>
        <p:spPr>
          <a:xfrm>
            <a:off x="1956435" y="4784090"/>
            <a:ext cx="9620885" cy="1127125"/>
          </a:xfrm>
          <a:prstGeom prst="rect">
            <a:avLst/>
          </a:prstGeom>
          <a:noFill/>
        </p:spPr>
        <p:txBody>
          <a:bodyPr wrap="square" lIns="91440" tIns="45720" bIns="0" rtlCol="0">
            <a:noAutofit/>
          </a:bodyPr>
          <a:lstStyle>
            <a:defPPr>
              <a:defRPr lang="en-US"/>
            </a:defPPr>
            <a:lvl1pPr marL="0" algn="l" defTabSz="914400" rtl="0" eaLnBrk="1" latinLnBrk="0" hangingPunct="1">
              <a:defRPr kumimoji="1" sz="1800" b="1" kern="1200">
                <a:solidFill>
                  <a:srgbClr val="2196F3"/>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85800" algn="l" defTabSz="457200" fontAlgn="auto">
              <a:lnSpc>
                <a:spcPct val="120000"/>
              </a:lnSpc>
              <a:buClrTx/>
              <a:buSzTx/>
              <a:buFontTx/>
            </a:pPr>
            <a:r>
              <a:rPr lang="en-US" altLang="zh-CN" sz="2400" b="0" spc="300">
                <a:solidFill>
                  <a:schemeClr val="dk1"/>
                </a:solidFill>
                <a:latin typeface="宋体" pitchFamily="2" charset="-122"/>
                <a:ea typeface="宋体" pitchFamily="2" charset="-122"/>
                <a:sym typeface="+mn-ea"/>
              </a:rPr>
              <a:t>     </a:t>
            </a:r>
            <a:r>
              <a:rPr lang="zh-CN" altLang="zh-CN" sz="2400" b="0" spc="300">
                <a:solidFill>
                  <a:schemeClr val="dk1"/>
                </a:solidFill>
                <a:latin typeface="宋体" pitchFamily="2" charset="-122"/>
                <a:ea typeface="宋体" pitchFamily="2" charset="-122"/>
                <a:sym typeface="+mn-ea"/>
              </a:rPr>
              <a:t>。式中，k叫作静电力常量。只有</a:t>
            </a:r>
            <a:r>
              <a:rPr lang="zh-CN" altLang="zh-CN" sz="2400" spc="300">
                <a:solidFill>
                  <a:srgbClr val="FF0000"/>
                </a:solidFill>
                <a:latin typeface="宋体" pitchFamily="2" charset="-122"/>
                <a:ea typeface="宋体" pitchFamily="2" charset="-122"/>
                <a:sym typeface="+mn-ea"/>
              </a:rPr>
              <a:t>采用国际制单位</a:t>
            </a:r>
            <a:r>
              <a:rPr lang="zh-CN" altLang="zh-CN" sz="2400" b="0" spc="300">
                <a:solidFill>
                  <a:schemeClr val="dk1"/>
                </a:solidFill>
                <a:latin typeface="宋体" pitchFamily="2" charset="-122"/>
                <a:ea typeface="宋体" pitchFamily="2" charset="-122"/>
                <a:sym typeface="+mn-ea"/>
              </a:rPr>
              <a:t>，k的数值才是9.0×10</a:t>
            </a:r>
            <a:r>
              <a:rPr lang="zh-CN" altLang="zh-CN" sz="2400" b="0" spc="300" baseline="30000">
                <a:solidFill>
                  <a:schemeClr val="dk1"/>
                </a:solidFill>
                <a:latin typeface="宋体" pitchFamily="2" charset="-122"/>
                <a:ea typeface="宋体" pitchFamily="2" charset="-122"/>
                <a:sym typeface="+mn-ea"/>
              </a:rPr>
              <a:t>9</a:t>
            </a:r>
            <a:r>
              <a:rPr lang="zh-CN" altLang="zh-CN" sz="2400" b="0" spc="300">
                <a:solidFill>
                  <a:schemeClr val="dk1"/>
                </a:solidFill>
                <a:latin typeface="宋体" pitchFamily="2" charset="-122"/>
                <a:ea typeface="宋体" pitchFamily="2" charset="-122"/>
                <a:sym typeface="+mn-ea"/>
              </a:rPr>
              <a:t> N·m</a:t>
            </a:r>
            <a:r>
              <a:rPr lang="zh-CN" altLang="zh-CN" sz="2400" b="0" spc="300" baseline="30000">
                <a:solidFill>
                  <a:schemeClr val="dk1"/>
                </a:solidFill>
                <a:latin typeface="宋体" pitchFamily="2" charset="-122"/>
                <a:ea typeface="宋体" pitchFamily="2" charset="-122"/>
                <a:sym typeface="+mn-ea"/>
              </a:rPr>
              <a:t>2</a:t>
            </a:r>
            <a:r>
              <a:rPr lang="zh-CN" altLang="zh-CN" sz="2400" b="0" spc="300">
                <a:solidFill>
                  <a:schemeClr val="dk1"/>
                </a:solidFill>
                <a:latin typeface="宋体" pitchFamily="2" charset="-122"/>
                <a:ea typeface="宋体" pitchFamily="2" charset="-122"/>
                <a:sym typeface="+mn-ea"/>
              </a:rPr>
              <a:t>/C</a:t>
            </a:r>
            <a:r>
              <a:rPr lang="zh-CN" altLang="zh-CN" sz="2400" b="0" spc="300" baseline="30000">
                <a:solidFill>
                  <a:schemeClr val="dk1"/>
                </a:solidFill>
                <a:latin typeface="宋体" pitchFamily="2" charset="-122"/>
                <a:ea typeface="宋体" pitchFamily="2" charset="-122"/>
                <a:sym typeface="+mn-ea"/>
              </a:rPr>
              <a:t>2</a:t>
            </a:r>
            <a:r>
              <a:rPr lang="zh-CN" altLang="zh-CN" sz="2400" b="0" spc="300">
                <a:solidFill>
                  <a:schemeClr val="dk1"/>
                </a:solidFill>
                <a:latin typeface="宋体" pitchFamily="2" charset="-122"/>
                <a:ea typeface="宋体" pitchFamily="2" charset="-122"/>
                <a:sym typeface="+mn-ea"/>
              </a:rPr>
              <a:t>。</a:t>
            </a:r>
          </a:p>
          <a:p>
            <a:pPr lvl="0" indent="685800" algn="l" defTabSz="457200" fontAlgn="auto">
              <a:lnSpc>
                <a:spcPct val="120000"/>
              </a:lnSpc>
              <a:buClrTx/>
              <a:buSzTx/>
              <a:buFontTx/>
            </a:pPr>
            <a:r>
              <a:rPr lang="zh-CN" altLang="zh-CN" sz="2400" spc="300">
                <a:solidFill>
                  <a:srgbClr val="FF0000"/>
                </a:solidFill>
                <a:latin typeface="宋体" pitchFamily="2" charset="-122"/>
                <a:ea typeface="宋体" pitchFamily="2" charset="-122"/>
                <a:sym typeface="+mn-ea"/>
              </a:rPr>
              <a:t>适用条件：真空、静止点电荷。</a:t>
            </a:r>
          </a:p>
        </p:txBody>
      </p:sp>
      <p:sp>
        <p:nvSpPr>
          <p:cNvPr id="13" name="文本框 12"/>
          <p:cNvSpPr txBox="1"/>
          <p:nvPr>
            <p:custDataLst>
              <p:tags r:id="rId24"/>
            </p:custDataLst>
          </p:nvPr>
        </p:nvSpPr>
        <p:spPr>
          <a:xfrm>
            <a:off x="3272790" y="2218055"/>
            <a:ext cx="2308225" cy="556260"/>
          </a:xfrm>
          <a:prstGeom prst="rect">
            <a:avLst/>
          </a:prstGeom>
          <a:noFill/>
        </p:spPr>
        <p:txBody>
          <a:bodyPr wrap="square" bIns="0" rtlCol="0">
            <a:noAutofit/>
          </a:bodyPr>
          <a:lstStyle>
            <a:defPPr>
              <a:defRPr lang="en-US"/>
            </a:defPPr>
            <a:lvl1pPr marL="0" algn="l" defTabSz="914400" rtl="0" eaLnBrk="1" latinLnBrk="0" hangingPunct="1">
              <a:defRPr kumimoji="1" sz="1800" b="1" kern="1200">
                <a:solidFill>
                  <a:srgbClr val="2196F3"/>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zh-CN" sz="2800" spc="300">
                <a:solidFill>
                  <a:schemeClr val="dk1"/>
                </a:solidFill>
                <a:latin typeface="宋体" pitchFamily="2" charset="-122"/>
                <a:ea typeface="宋体" pitchFamily="2" charset="-122"/>
              </a:rPr>
              <a:t>库仑定律</a:t>
            </a:r>
          </a:p>
        </p:txBody>
      </p:sp>
      <p:sp>
        <p:nvSpPr>
          <p:cNvPr id="23" name="文本框 22"/>
          <p:cNvSpPr txBox="1"/>
          <p:nvPr>
            <p:custDataLst>
              <p:tags r:id="rId25"/>
            </p:custDataLst>
          </p:nvPr>
        </p:nvSpPr>
        <p:spPr>
          <a:xfrm>
            <a:off x="2831465" y="4026535"/>
            <a:ext cx="2308225" cy="556260"/>
          </a:xfrm>
          <a:prstGeom prst="rect">
            <a:avLst/>
          </a:prstGeom>
          <a:noFill/>
        </p:spPr>
        <p:txBody>
          <a:bodyPr wrap="square" bIns="0" rtlCol="0">
            <a:noAutofit/>
          </a:bodyPr>
          <a:lstStyle>
            <a:defPPr>
              <a:defRPr lang="en-US"/>
            </a:defPPr>
            <a:lvl1pPr marL="0" algn="l" defTabSz="914400" rtl="0" eaLnBrk="1" latinLnBrk="0" hangingPunct="1">
              <a:defRPr kumimoji="1" sz="1800" b="1" kern="1200">
                <a:solidFill>
                  <a:srgbClr val="2196F3"/>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zh-CN" sz="2800" spc="300">
                <a:solidFill>
                  <a:schemeClr val="dk1"/>
                </a:solidFill>
                <a:latin typeface="宋体" pitchFamily="2" charset="-122"/>
                <a:ea typeface="宋体" pitchFamily="2" charset="-122"/>
              </a:rPr>
              <a:t>表达式</a:t>
            </a:r>
          </a:p>
        </p:txBody>
      </p:sp>
      <p:graphicFrame>
        <p:nvGraphicFramePr>
          <p:cNvPr id="22" name="对象 21">
            <a:hlinkClick action="ppaction://ole?verb="/>
          </p:cNvPr>
          <p:cNvGraphicFramePr>
            <a:graphicFrameLocks noChangeAspect="1"/>
          </p:cNvGraphicFramePr>
          <p:nvPr/>
        </p:nvGraphicFramePr>
        <p:xfrm>
          <a:off x="2708275" y="4784090"/>
          <a:ext cx="984885" cy="555625"/>
        </p:xfrm>
        <a:graphic>
          <a:graphicData uri="http://schemas.openxmlformats.org/presentationml/2006/ole">
            <mc:AlternateContent>
              <mc:Choice xmlns:v="urn:schemas-microsoft-com:vml" Requires="v">
                <p:oleObj spid="_x0000_s1038" r:id="rId26" progId="Equation.KSEE3">
                  <p:embed/>
                </p:oleObj>
              </mc:Choice>
              <mc:Fallback>
                <p:oleObj r:id="rId26" progId="Equation.KSEE3">
                  <p:embed/>
                  <p:pic>
                    <p:nvPicPr>
                      <p:cNvPr id="0" name="OLE substitute image"/>
                      <p:cNvPicPr/>
                      <p:nvPr/>
                    </p:nvPicPr>
                    <p:blipFill>
                      <a:blip r:embed="rId27"/>
                      <a:stretch>
                        <a:fillRect/>
                      </a:stretch>
                    </p:blipFill>
                    <p:spPr>
                      <a:xfrm>
                        <a:off x="2708275" y="4784090"/>
                        <a:ext cx="984885" cy="555625"/>
                      </a:xfrm>
                      <a:prstGeom prst="rect">
                        <a:avLst/>
                      </a:prstGeom>
                    </p:spPr>
                  </p:pic>
                </p:oleObj>
              </mc:Fallback>
            </mc:AlternateContent>
          </a:graphicData>
        </a:graphic>
      </p:graphicFrame>
      <p:sp>
        <p:nvSpPr>
          <p:cNvPr id="24" name="灯片编号占位符 23"/>
          <p:cNvSpPr>
            <a:spLocks noGrp="1"/>
          </p:cNvSpPr>
          <p:nvPr>
            <p:ph type="sldNum" sz="quarter" idx="12"/>
          </p:nvPr>
        </p:nvSpPr>
        <p:spPr/>
        <p:txBody>
          <a:bodyPr/>
          <a:lstStyle/>
          <a:p>
            <a:fld id="{49AE70B2-8BF9-45C0-BB95-33D1B9D3A854}" type="slidenum">
              <a:rPr lang="zh-CN" altLang="en-US" smtClean="0"/>
              <a:t>5</a:t>
            </a:fld>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7"/>
          <a:stretch>
            <a:fillRect/>
          </a:stretch>
        </a:blipFill>
        <a:effectLst/>
      </p:bgPr>
    </p:bg>
    <p:spTree>
      <p:nvGrpSpPr>
        <p:cNvPr id="1" name=""/>
        <p:cNvGrpSpPr/>
        <p:nvPr/>
      </p:nvGrpSpPr>
      <p:grpSpPr>
        <a:xfrm>
          <a:off x="0" y="0"/>
          <a:ext cx="0" cy="0"/>
        </a:xfrm>
      </p:grpSpPr>
      <p:sp>
        <p:nvSpPr>
          <p:cNvPr id="64" name="TextBox 3"/>
          <p:cNvSpPr/>
          <p:nvPr>
            <p:custDataLst>
              <p:tags r:id="rId3"/>
            </p:custDataLst>
          </p:nvPr>
        </p:nvSpPr>
        <p:spPr>
          <a:xfrm>
            <a:off x="7611110" y="1402080"/>
            <a:ext cx="3966210" cy="2860675"/>
          </a:xfrm>
          <a:prstGeom prst="rect">
            <a:avLst/>
          </a:prstGeom>
          <a:solidFill>
            <a:schemeClr val="accent1">
              <a:lumMod val="40000"/>
              <a:lumOff val="60000"/>
            </a:schemeClr>
          </a:solidFill>
          <a:ln w="9525">
            <a:noFill/>
          </a:ln>
        </p:spPr>
        <p:style>
          <a:lnRef idx="2">
            <a:srgbClr val="1F74AD">
              <a:shade val="50000"/>
            </a:srgbClr>
          </a:lnRef>
          <a:fillRef idx="1">
            <a:srgbClr val="1F74AD"/>
          </a:fillRef>
          <a:effectRef idx="0">
            <a:srgbClr val="1F74AD"/>
          </a:effectRef>
          <a:fontRef idx="minor">
            <a:sysClr val="window" lastClr="FFFFFF"/>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rgbClr val="000000"/>
              </a:solidFill>
            </a:endParaRPr>
          </a:p>
        </p:txBody>
      </p:sp>
      <p:sp>
        <p:nvSpPr>
          <p:cNvPr id="63" name="TextBox 2"/>
          <p:cNvSpPr/>
          <p:nvPr>
            <p:custDataLst>
              <p:tags r:id="rId4"/>
            </p:custDataLst>
          </p:nvPr>
        </p:nvSpPr>
        <p:spPr>
          <a:xfrm>
            <a:off x="553085" y="1400810"/>
            <a:ext cx="5748020" cy="2941320"/>
          </a:xfrm>
          <a:prstGeom prst="rect">
            <a:avLst/>
          </a:prstGeom>
          <a:solidFill>
            <a:schemeClr val="accent5">
              <a:lumMod val="40000"/>
              <a:lumOff val="60000"/>
            </a:schemeClr>
          </a:solidFill>
          <a:ln w="9525">
            <a:noFill/>
          </a:ln>
        </p:spPr>
        <p:style>
          <a:lnRef idx="2">
            <a:srgbClr val="1F74AD">
              <a:shade val="50000"/>
            </a:srgbClr>
          </a:lnRef>
          <a:fillRef idx="1">
            <a:srgbClr val="1F74AD"/>
          </a:fillRef>
          <a:effectRef idx="0">
            <a:srgbClr val="1F74AD"/>
          </a:effectRef>
          <a:fontRef idx="minor">
            <a:sysClr val="window" lastClr="FFFFFF"/>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rgbClr val="000000"/>
              </a:solidFill>
            </a:endParaRPr>
          </a:p>
        </p:txBody>
      </p:sp>
      <p:sp>
        <p:nvSpPr>
          <p:cNvPr id="57" name="文本框 56"/>
          <p:cNvSpPr txBox="1"/>
          <p:nvPr/>
        </p:nvSpPr>
        <p:spPr>
          <a:xfrm>
            <a:off x="527685" y="1401445"/>
            <a:ext cx="5798185"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lgn="l" fontAlgn="auto">
              <a:lnSpc>
                <a:spcPct val="150000"/>
              </a:lnSpc>
            </a:pPr>
            <a:r>
              <a:rPr lang="zh-CN" sz="2400">
                <a:latin typeface="宋体" pitchFamily="2" charset="-122"/>
                <a:ea typeface="宋体" pitchFamily="2" charset="-122"/>
                <a:cs typeface="宋体" panose="02010600030101010101" pitchFamily="2" charset="-122"/>
              </a:rPr>
              <a:t>库</a:t>
            </a:r>
            <a:r>
              <a:rPr sz="2400">
                <a:latin typeface="宋体" pitchFamily="2" charset="-122"/>
                <a:ea typeface="宋体" pitchFamily="2" charset="-122"/>
                <a:cs typeface="宋体" panose="02010600030101010101" pitchFamily="2" charset="-122"/>
              </a:rPr>
              <a:t>仑力是矢量，作用力方向在</a:t>
            </a:r>
            <a:r>
              <a:rPr lang="zh-CN" sz="2400">
                <a:latin typeface="宋体" pitchFamily="2" charset="-122"/>
                <a:ea typeface="宋体" pitchFamily="2" charset="-122"/>
                <a:cs typeface="宋体" panose="02010600030101010101" pitchFamily="2" charset="-122"/>
              </a:rPr>
              <a:t>两电荷</a:t>
            </a:r>
            <a:r>
              <a:rPr sz="2400">
                <a:latin typeface="宋体" pitchFamily="2" charset="-122"/>
                <a:ea typeface="宋体" pitchFamily="2" charset="-122"/>
                <a:cs typeface="宋体" panose="02010600030101010101" pitchFamily="2" charset="-122"/>
              </a:rPr>
              <a:t>连线上，根据同号电荷互相排斥，异号电荷互相吸引来判断。因此利用库仑定律计算时，</a:t>
            </a:r>
            <a:r>
              <a:rPr sz="2400" b="1">
                <a:solidFill>
                  <a:srgbClr val="FF0000"/>
                </a:solidFill>
                <a:latin typeface="宋体" pitchFamily="2" charset="-122"/>
                <a:ea typeface="宋体" pitchFamily="2" charset="-122"/>
                <a:cs typeface="宋体" panose="02010600030101010101" pitchFamily="2" charset="-122"/>
              </a:rPr>
              <a:t>不</a:t>
            </a:r>
            <a:r>
              <a:rPr sz="2400" b="1">
                <a:solidFill>
                  <a:srgbClr val="FF0000"/>
                </a:solidFill>
                <a:latin typeface="宋体" pitchFamily="2" charset="-122"/>
                <a:ea typeface="宋体" pitchFamily="2" charset="-122"/>
                <a:cs typeface="宋体" panose="02010600030101010101" pitchFamily="2" charset="-122"/>
                <a:sym typeface="+mn-ea"/>
              </a:rPr>
              <a:t>代入</a:t>
            </a:r>
            <a:r>
              <a:rPr sz="2400" b="1">
                <a:solidFill>
                  <a:srgbClr val="FF0000"/>
                </a:solidFill>
                <a:latin typeface="宋体" pitchFamily="2" charset="-122"/>
                <a:ea typeface="宋体" pitchFamily="2" charset="-122"/>
                <a:cs typeface="宋体" panose="02010600030101010101" pitchFamily="2" charset="-122"/>
              </a:rPr>
              <a:t>表示电性的正、负号</a:t>
            </a:r>
            <a:r>
              <a:rPr sz="2400">
                <a:latin typeface="宋体" pitchFamily="2" charset="-122"/>
                <a:ea typeface="宋体" pitchFamily="2" charset="-122"/>
                <a:cs typeface="宋体" panose="02010600030101010101" pitchFamily="2" charset="-122"/>
              </a:rPr>
              <a:t>，</a:t>
            </a:r>
            <a:r>
              <a:rPr sz="2400" b="1">
                <a:solidFill>
                  <a:srgbClr val="FF0000"/>
                </a:solidFill>
                <a:latin typeface="宋体" pitchFamily="2" charset="-122"/>
                <a:ea typeface="宋体" pitchFamily="2" charset="-122"/>
                <a:cs typeface="宋体" panose="02010600030101010101" pitchFamily="2" charset="-122"/>
              </a:rPr>
              <a:t>只代</a:t>
            </a:r>
            <a:r>
              <a:rPr sz="2400">
                <a:latin typeface="宋体" pitchFamily="2" charset="-122"/>
                <a:ea typeface="宋体" pitchFamily="2" charset="-122"/>
                <a:cs typeface="宋体" panose="02010600030101010101" pitchFamily="2" charset="-122"/>
              </a:rPr>
              <a:t>入q</a:t>
            </a:r>
            <a:r>
              <a:rPr sz="2400" baseline="-25000">
                <a:latin typeface="宋体" pitchFamily="2" charset="-122"/>
                <a:ea typeface="宋体" pitchFamily="2" charset="-122"/>
                <a:cs typeface="宋体" panose="02010600030101010101" pitchFamily="2" charset="-122"/>
              </a:rPr>
              <a:t>1</a:t>
            </a:r>
            <a:r>
              <a:rPr sz="2400">
                <a:latin typeface="宋体" pitchFamily="2" charset="-122"/>
                <a:ea typeface="宋体" pitchFamily="2" charset="-122"/>
                <a:cs typeface="宋体" panose="02010600030101010101" pitchFamily="2" charset="-122"/>
              </a:rPr>
              <a:t>、q</a:t>
            </a:r>
            <a:r>
              <a:rPr sz="2400" baseline="-25000">
                <a:latin typeface="宋体" pitchFamily="2" charset="-122"/>
                <a:ea typeface="宋体" pitchFamily="2" charset="-122"/>
                <a:cs typeface="宋体" panose="02010600030101010101" pitchFamily="2" charset="-122"/>
              </a:rPr>
              <a:t>2</a:t>
            </a:r>
            <a:r>
              <a:rPr sz="2400">
                <a:latin typeface="宋体" pitchFamily="2" charset="-122"/>
                <a:ea typeface="宋体" pitchFamily="2" charset="-122"/>
                <a:cs typeface="宋体" panose="02010600030101010101" pitchFamily="2" charset="-122"/>
              </a:rPr>
              <a:t>的</a:t>
            </a:r>
            <a:r>
              <a:rPr sz="2400" b="1">
                <a:solidFill>
                  <a:srgbClr val="FF0000"/>
                </a:solidFill>
                <a:latin typeface="宋体" pitchFamily="2" charset="-122"/>
                <a:ea typeface="宋体" pitchFamily="2" charset="-122"/>
                <a:cs typeface="宋体" panose="02010600030101010101" pitchFamily="2" charset="-122"/>
              </a:rPr>
              <a:t>绝对值</a:t>
            </a:r>
            <a:r>
              <a:rPr sz="2400">
                <a:latin typeface="宋体" pitchFamily="2" charset="-122"/>
                <a:ea typeface="宋体" pitchFamily="2" charset="-122"/>
                <a:cs typeface="宋体" panose="02010600030101010101" pitchFamily="2" charset="-122"/>
              </a:rPr>
              <a:t>即可。</a:t>
            </a:r>
            <a:endParaRPr lang="zh-CN" altLang="en-US" sz="2400">
              <a:latin typeface="宋体" pitchFamily="2" charset="-122"/>
              <a:ea typeface="宋体" pitchFamily="2" charset="-122"/>
              <a:cs typeface="宋体" panose="02010600030101010101" pitchFamily="2" charset="-122"/>
            </a:endParaRPr>
          </a:p>
        </p:txBody>
      </p:sp>
      <p:sp>
        <p:nvSpPr>
          <p:cNvPr id="62" name="文本框 61"/>
          <p:cNvSpPr txBox="1"/>
          <p:nvPr>
            <p:custDataLst>
              <p:tags r:id="rId5"/>
            </p:custDataLst>
          </p:nvPr>
        </p:nvSpPr>
        <p:spPr>
          <a:xfrm>
            <a:off x="4683760" y="382905"/>
            <a:ext cx="2824480" cy="855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normAutofit/>
          </a:bodyPr>
          <a:lstStyle>
            <a:defPPr>
              <a:defRPr lang="zh-CN"/>
            </a:defPPr>
            <a:lvl1pPr marL="0" algn="l" defTabSz="914400" rtl="0" eaLnBrk="1" fontAlgn="base" latinLnBrk="0" hangingPunct="1">
              <a:lnSpc>
                <a:spcPct val="90000"/>
              </a:lnSpc>
              <a:spcBef>
                <a:spcPct val="0"/>
              </a:spcBef>
              <a:spcAft>
                <a:spcPct val="0"/>
              </a:spcAft>
              <a:defRPr sz="3600" kern="1200">
                <a:solidFill>
                  <a:schemeClr val="tx1"/>
                </a:solidFill>
                <a:latin typeface="+mj-lt"/>
                <a:ea typeface="+mj-ea"/>
                <a:cs typeface="+mj-cs"/>
              </a:defRPr>
            </a:lvl1pPr>
            <a:lvl2pPr marL="457200" algn="l" defTabSz="914400" rtl="0" eaLnBrk="1" fontAlgn="base" latinLnBrk="0" hangingPunct="1">
              <a:lnSpc>
                <a:spcPct val="90000"/>
              </a:lnSpc>
              <a:spcBef>
                <a:spcPct val="0"/>
              </a:spcBef>
              <a:spcAft>
                <a:spcPct val="0"/>
              </a:spcAft>
              <a:defRPr sz="3200" kern="1200">
                <a:solidFill>
                  <a:srgbClr val="1F74AD"/>
                </a:solidFill>
                <a:latin typeface="Arial" pitchFamily="34" charset="0"/>
                <a:ea typeface="黑体" charset="-122"/>
                <a:cs typeface="+mn-cs"/>
              </a:defRPr>
            </a:lvl2pPr>
            <a:lvl3pPr marL="914400" algn="l" defTabSz="914400" rtl="0" eaLnBrk="1" fontAlgn="base" latinLnBrk="0" hangingPunct="1">
              <a:lnSpc>
                <a:spcPct val="90000"/>
              </a:lnSpc>
              <a:spcBef>
                <a:spcPct val="0"/>
              </a:spcBef>
              <a:spcAft>
                <a:spcPct val="0"/>
              </a:spcAft>
              <a:defRPr sz="3200" kern="1200">
                <a:solidFill>
                  <a:srgbClr val="1F74AD"/>
                </a:solidFill>
                <a:latin typeface="Arial" pitchFamily="34" charset="0"/>
                <a:ea typeface="黑体" charset="-122"/>
                <a:cs typeface="+mn-cs"/>
              </a:defRPr>
            </a:lvl3pPr>
            <a:lvl4pPr marL="1371600" algn="l" defTabSz="914400" rtl="0" eaLnBrk="1" fontAlgn="base" latinLnBrk="0" hangingPunct="1">
              <a:lnSpc>
                <a:spcPct val="90000"/>
              </a:lnSpc>
              <a:spcBef>
                <a:spcPct val="0"/>
              </a:spcBef>
              <a:spcAft>
                <a:spcPct val="0"/>
              </a:spcAft>
              <a:defRPr sz="3200" kern="1200">
                <a:solidFill>
                  <a:srgbClr val="1F74AD"/>
                </a:solidFill>
                <a:latin typeface="Arial" pitchFamily="34" charset="0"/>
                <a:ea typeface="黑体" charset="-122"/>
                <a:cs typeface="+mn-cs"/>
              </a:defRPr>
            </a:lvl4pPr>
            <a:lvl5pPr marL="1828800" algn="l" defTabSz="914400" rtl="0" eaLnBrk="1" fontAlgn="base" latinLnBrk="0" hangingPunct="1">
              <a:lnSpc>
                <a:spcPct val="90000"/>
              </a:lnSpc>
              <a:spcBef>
                <a:spcPct val="0"/>
              </a:spcBef>
              <a:spcAft>
                <a:spcPct val="0"/>
              </a:spcAft>
              <a:defRPr sz="3200" kern="1200">
                <a:solidFill>
                  <a:srgbClr val="1F74AD"/>
                </a:solidFill>
                <a:latin typeface="Arial" pitchFamily="34" charset="0"/>
                <a:ea typeface="黑体" charset="-122"/>
                <a:cs typeface="+mn-cs"/>
              </a:defRPr>
            </a:lvl5pPr>
            <a:lvl6pPr marL="457200" algn="l" defTabSz="914400" rtl="0" eaLnBrk="1" fontAlgn="base" latinLnBrk="0" hangingPunct="1">
              <a:lnSpc>
                <a:spcPct val="90000"/>
              </a:lnSpc>
              <a:spcBef>
                <a:spcPct val="0"/>
              </a:spcBef>
              <a:spcAft>
                <a:spcPct val="0"/>
              </a:spcAft>
              <a:defRPr sz="3200" kern="1200">
                <a:solidFill>
                  <a:schemeClr val="tx1"/>
                </a:solidFill>
                <a:latin typeface="Tempus Sans ITC" panose="04020404030d07020202" pitchFamily="82" charset="0"/>
                <a:ea typeface="幼圆" panose="02010509060101010101" pitchFamily="49" charset="-122"/>
                <a:cs typeface="+mn-cs"/>
              </a:defRPr>
            </a:lvl6pPr>
            <a:lvl7pPr marL="914400" algn="l" defTabSz="914400" rtl="0" eaLnBrk="1" fontAlgn="base" latinLnBrk="0" hangingPunct="1">
              <a:lnSpc>
                <a:spcPct val="90000"/>
              </a:lnSpc>
              <a:spcBef>
                <a:spcPct val="0"/>
              </a:spcBef>
              <a:spcAft>
                <a:spcPct val="0"/>
              </a:spcAft>
              <a:defRPr sz="3200" kern="1200">
                <a:solidFill>
                  <a:schemeClr val="tx1"/>
                </a:solidFill>
                <a:latin typeface="Tempus Sans ITC" panose="04020404030d07020202" pitchFamily="82" charset="0"/>
                <a:ea typeface="幼圆" panose="02010509060101010101" pitchFamily="49" charset="-122"/>
                <a:cs typeface="+mn-cs"/>
              </a:defRPr>
            </a:lvl7pPr>
            <a:lvl8pPr marL="1371600" algn="l" defTabSz="914400" rtl="0" eaLnBrk="1" fontAlgn="base" latinLnBrk="0" hangingPunct="1">
              <a:lnSpc>
                <a:spcPct val="90000"/>
              </a:lnSpc>
              <a:spcBef>
                <a:spcPct val="0"/>
              </a:spcBef>
              <a:spcAft>
                <a:spcPct val="0"/>
              </a:spcAft>
              <a:defRPr sz="3200" kern="1200">
                <a:solidFill>
                  <a:schemeClr val="tx1"/>
                </a:solidFill>
                <a:latin typeface="Tempus Sans ITC" panose="04020404030d07020202" pitchFamily="82" charset="0"/>
                <a:ea typeface="幼圆" panose="02010509060101010101" pitchFamily="49" charset="-122"/>
                <a:cs typeface="+mn-cs"/>
              </a:defRPr>
            </a:lvl8pPr>
            <a:lvl9pPr marL="1828800" algn="l" defTabSz="914400" rtl="0" eaLnBrk="1" fontAlgn="base" latinLnBrk="0" hangingPunct="1">
              <a:lnSpc>
                <a:spcPct val="90000"/>
              </a:lnSpc>
              <a:spcBef>
                <a:spcPct val="0"/>
              </a:spcBef>
              <a:spcAft>
                <a:spcPct val="0"/>
              </a:spcAft>
              <a:defRPr sz="3200" kern="1200">
                <a:solidFill>
                  <a:schemeClr val="tx1"/>
                </a:solidFill>
                <a:latin typeface="Tempus Sans ITC" panose="04020404030d07020202" pitchFamily="82" charset="0"/>
                <a:ea typeface="幼圆" panose="02010509060101010101" pitchFamily="49" charset="-122"/>
                <a:cs typeface="+mn-cs"/>
              </a:defRPr>
            </a:lvl9pPr>
          </a:lstStyle>
          <a:p>
            <a:pPr algn="ctr">
              <a:lnSpc>
                <a:spcPct val="120000"/>
              </a:lnSpc>
            </a:pPr>
            <a:r>
              <a:rPr lang="zh-CN" altLang="en-US" sz="2800" b="1" spc="300">
                <a:solidFill>
                  <a:srgbClr val="FF0000"/>
                </a:solidFill>
                <a:latin typeface="宋体" pitchFamily="2" charset="-122"/>
                <a:ea typeface="宋体" pitchFamily="2" charset="-122"/>
                <a:cs typeface="宋体" panose="02010600030101010101" pitchFamily="2" charset="-122"/>
                <a:sym typeface="+mn-ea"/>
              </a:rPr>
              <a:t>库仑定律</a:t>
            </a:r>
          </a:p>
        </p:txBody>
      </p:sp>
      <p:sp>
        <p:nvSpPr>
          <p:cNvPr id="71" name="文本框 70"/>
          <p:cNvSpPr txBox="1"/>
          <p:nvPr/>
        </p:nvSpPr>
        <p:spPr>
          <a:xfrm>
            <a:off x="7611745" y="1678940"/>
            <a:ext cx="3964940"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lgn="l" fontAlgn="auto">
              <a:lnSpc>
                <a:spcPct val="150000"/>
              </a:lnSpc>
            </a:pPr>
            <a:r>
              <a:rPr sz="2400">
                <a:latin typeface="宋体" pitchFamily="2" charset="-122"/>
                <a:ea typeface="宋体" pitchFamily="2" charset="-122"/>
                <a:cs typeface="宋体" panose="02010600030101010101" pitchFamily="2" charset="-122"/>
              </a:rPr>
              <a:t>两个电荷间的</a:t>
            </a:r>
            <a:r>
              <a:rPr sz="2400" b="1">
                <a:solidFill>
                  <a:srgbClr val="FF0000"/>
                </a:solidFill>
                <a:latin typeface="宋体" pitchFamily="2" charset="-122"/>
                <a:ea typeface="宋体" pitchFamily="2" charset="-122"/>
                <a:cs typeface="宋体" panose="02010600030101010101" pitchFamily="2" charset="-122"/>
              </a:rPr>
              <a:t>库仑力</a:t>
            </a:r>
            <a:r>
              <a:rPr sz="2400">
                <a:latin typeface="宋体" pitchFamily="2" charset="-122"/>
                <a:ea typeface="宋体" pitchFamily="2" charset="-122"/>
                <a:cs typeface="宋体" panose="02010600030101010101" pitchFamily="2" charset="-122"/>
              </a:rPr>
              <a:t>，它们等大反向，作用在同一直线上，因此</a:t>
            </a:r>
            <a:r>
              <a:rPr sz="2400" b="1">
                <a:solidFill>
                  <a:srgbClr val="FF0000"/>
                </a:solidFill>
                <a:latin typeface="宋体" pitchFamily="2" charset="-122"/>
                <a:ea typeface="宋体" pitchFamily="2" charset="-122"/>
                <a:cs typeface="宋体" panose="02010600030101010101" pitchFamily="2" charset="-122"/>
              </a:rPr>
              <a:t>是一对作用力和反作用力。</a:t>
            </a:r>
          </a:p>
        </p:txBody>
      </p:sp>
      <p:sp>
        <p:nvSpPr>
          <p:cNvPr id="14" name="任意多边形 13"/>
          <p:cNvSpPr/>
          <p:nvPr/>
        </p:nvSpPr>
        <p:spPr>
          <a:xfrm>
            <a:off x="1765300" y="5281930"/>
            <a:ext cx="433070" cy="43307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56" name="任意多边形 55"/>
          <p:cNvSpPr/>
          <p:nvPr/>
        </p:nvSpPr>
        <p:spPr>
          <a:xfrm>
            <a:off x="4208780" y="5281930"/>
            <a:ext cx="433070" cy="43307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58" name="对象 57">
            <a:hlinkClick action="ppaction://ole?verb="/>
          </p:cNvPr>
          <p:cNvGraphicFramePr>
            <a:graphicFrameLocks noChangeAspect="1"/>
          </p:cNvGraphicFramePr>
          <p:nvPr/>
        </p:nvGraphicFramePr>
        <p:xfrm>
          <a:off x="1631950" y="5563235"/>
          <a:ext cx="700405" cy="687705"/>
        </p:xfrm>
        <a:graphic>
          <a:graphicData uri="http://schemas.openxmlformats.org/presentationml/2006/ole">
            <mc:AlternateContent>
              <mc:Choice xmlns:v="urn:schemas-microsoft-com:vml" Requires="v">
                <p:oleObj spid="_x0000_s1039" r:id="rId6" progId="Equation.KSEE3">
                  <p:embed/>
                </p:oleObj>
              </mc:Choice>
              <mc:Fallback>
                <p:oleObj r:id="rId6" progId="Equation.KSEE3">
                  <p:embed/>
                  <p:pic>
                    <p:nvPicPr>
                      <p:cNvPr id="0" name="OLE substitute image"/>
                      <p:cNvPicPr/>
                      <p:nvPr/>
                    </p:nvPicPr>
                    <p:blipFill>
                      <a:blip r:embed="rId7"/>
                      <a:stretch>
                        <a:fillRect/>
                      </a:stretch>
                    </p:blipFill>
                    <p:spPr>
                      <a:xfrm>
                        <a:off x="1631950" y="5563235"/>
                        <a:ext cx="700405" cy="687705"/>
                      </a:xfrm>
                      <a:prstGeom prst="rect">
                        <a:avLst/>
                      </a:prstGeom>
                    </p:spPr>
                  </p:pic>
                </p:oleObj>
              </mc:Fallback>
            </mc:AlternateContent>
          </a:graphicData>
        </a:graphic>
      </p:graphicFrame>
      <p:graphicFrame>
        <p:nvGraphicFramePr>
          <p:cNvPr id="59" name="对象 58">
            <a:hlinkClick action="ppaction://ole?verb="/>
          </p:cNvPr>
          <p:cNvGraphicFramePr>
            <a:graphicFrameLocks noChangeAspect="1"/>
          </p:cNvGraphicFramePr>
          <p:nvPr/>
        </p:nvGraphicFramePr>
        <p:xfrm>
          <a:off x="4074795" y="5563235"/>
          <a:ext cx="700405" cy="687705"/>
        </p:xfrm>
        <a:graphic>
          <a:graphicData uri="http://schemas.openxmlformats.org/presentationml/2006/ole">
            <mc:AlternateContent>
              <mc:Choice xmlns:v="urn:schemas-microsoft-com:vml" Requires="v">
                <p:oleObj spid="_x0000_s1040" r:id="rId8" progId="Equation.KSEE3">
                  <p:embed/>
                </p:oleObj>
              </mc:Choice>
              <mc:Fallback>
                <p:oleObj r:id="rId8" progId="Equation.KSEE3">
                  <p:embed/>
                  <p:pic>
                    <p:nvPicPr>
                      <p:cNvPr id="0" name="OLE substitute image"/>
                      <p:cNvPicPr/>
                      <p:nvPr/>
                    </p:nvPicPr>
                    <p:blipFill>
                      <a:blip r:embed="rId9"/>
                      <a:stretch>
                        <a:fillRect/>
                      </a:stretch>
                    </p:blipFill>
                    <p:spPr>
                      <a:xfrm>
                        <a:off x="4074795" y="5563235"/>
                        <a:ext cx="700405" cy="687705"/>
                      </a:xfrm>
                      <a:prstGeom prst="rect">
                        <a:avLst/>
                      </a:prstGeom>
                    </p:spPr>
                  </p:pic>
                </p:oleObj>
              </mc:Fallback>
            </mc:AlternateContent>
          </a:graphicData>
        </a:graphic>
      </p:graphicFrame>
      <p:graphicFrame>
        <p:nvGraphicFramePr>
          <p:cNvPr id="61" name="对象 60">
            <a:hlinkClick action="ppaction://ole?verb="/>
          </p:cNvPr>
          <p:cNvGraphicFramePr>
            <a:graphicFrameLocks noChangeAspect="1"/>
          </p:cNvGraphicFramePr>
          <p:nvPr/>
        </p:nvGraphicFramePr>
        <p:xfrm>
          <a:off x="2925128" y="4662488"/>
          <a:ext cx="525780" cy="405130"/>
        </p:xfrm>
        <a:graphic>
          <a:graphicData uri="http://schemas.openxmlformats.org/presentationml/2006/ole">
            <mc:AlternateContent>
              <mc:Choice xmlns:v="urn:schemas-microsoft-com:vml" Requires="v">
                <p:oleObj spid="_x0000_s1041" r:id="rId10" progId="Equation.KSEE3">
                  <p:embed/>
                </p:oleObj>
              </mc:Choice>
              <mc:Fallback>
                <p:oleObj r:id="rId10" progId="Equation.KSEE3">
                  <p:embed/>
                  <p:pic>
                    <p:nvPicPr>
                      <p:cNvPr id="0" name="OLE substitute image"/>
                      <p:cNvPicPr/>
                      <p:nvPr/>
                    </p:nvPicPr>
                    <p:blipFill>
                      <a:blip r:embed="rId11"/>
                      <a:stretch>
                        <a:fillRect/>
                      </a:stretch>
                    </p:blipFill>
                    <p:spPr>
                      <a:xfrm>
                        <a:off x="2925128" y="4662488"/>
                        <a:ext cx="525780" cy="405130"/>
                      </a:xfrm>
                      <a:prstGeom prst="rect">
                        <a:avLst/>
                      </a:prstGeom>
                    </p:spPr>
                  </p:pic>
                </p:oleObj>
              </mc:Fallback>
            </mc:AlternateContent>
          </a:graphicData>
        </a:graphic>
      </p:graphicFrame>
      <p:grpSp>
        <p:nvGrpSpPr>
          <p:cNvPr id="66" name="组合 65"/>
          <p:cNvGrpSpPr/>
          <p:nvPr/>
        </p:nvGrpSpPr>
        <p:grpSpPr>
          <a:xfrm>
            <a:off x="9363710" y="5264150"/>
            <a:ext cx="528320" cy="433070"/>
            <a:chOff x="14427" y="7439"/>
            <a:chExt cx="832" cy="682"/>
          </a:xfrm>
        </p:grpSpPr>
        <p:sp>
          <p:nvSpPr>
            <p:cNvPr id="67" name="椭圆 66"/>
            <p:cNvSpPr/>
            <p:nvPr/>
          </p:nvSpPr>
          <p:spPr>
            <a:xfrm>
              <a:off x="14502" y="7439"/>
              <a:ext cx="682" cy="682"/>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68" name="对象 67">
              <a:hlinkClick action="ppaction://ole?verb="/>
            </p:cNvPr>
            <p:cNvGraphicFramePr>
              <a:graphicFrameLocks noChangeAspect="1"/>
            </p:cNvGraphicFramePr>
            <p:nvPr/>
          </p:nvGraphicFramePr>
          <p:xfrm>
            <a:off x="14427" y="7582"/>
            <a:ext cx="833" cy="456"/>
          </p:xfrm>
          <a:graphic>
            <a:graphicData uri="http://schemas.openxmlformats.org/presentationml/2006/ole">
              <mc:AlternateContent>
                <mc:Choice xmlns:v="urn:schemas-microsoft-com:vml" Requires="v">
                  <p:oleObj spid="_x0000_s1042" r:id="rId12" progId="Equation.KSEE3">
                    <p:embed/>
                  </p:oleObj>
                </mc:Choice>
                <mc:Fallback>
                  <p:oleObj r:id="rId12" progId="Equation.KSEE3">
                    <p:embed/>
                    <p:pic>
                      <p:nvPicPr>
                        <p:cNvPr id="0" name="OLE substitute image"/>
                        <p:cNvPicPr/>
                        <p:nvPr/>
                      </p:nvPicPr>
                      <p:blipFill>
                        <a:blip r:embed="rId13"/>
                        <a:stretch>
                          <a:fillRect/>
                        </a:stretch>
                      </p:blipFill>
                      <p:spPr>
                        <a:xfrm>
                          <a:off x="14427" y="7582"/>
                          <a:ext cx="833" cy="456"/>
                        </a:xfrm>
                        <a:prstGeom prst="rect">
                          <a:avLst/>
                        </a:prstGeom>
                      </p:spPr>
                    </p:pic>
                  </p:oleObj>
                </mc:Fallback>
              </mc:AlternateContent>
            </a:graphicData>
          </a:graphic>
        </p:graphicFrame>
      </p:grpSp>
      <p:grpSp>
        <p:nvGrpSpPr>
          <p:cNvPr id="69" name="组合 68"/>
          <p:cNvGrpSpPr/>
          <p:nvPr/>
        </p:nvGrpSpPr>
        <p:grpSpPr>
          <a:xfrm>
            <a:off x="1961515" y="5006975"/>
            <a:ext cx="2464435" cy="440690"/>
            <a:chOff x="2658" y="1540"/>
            <a:chExt cx="3881" cy="694"/>
          </a:xfrm>
        </p:grpSpPr>
        <p:cxnSp>
          <p:nvCxnSpPr>
            <p:cNvPr id="70" name="直接箭头连接符 69"/>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73" name="直接连接符 72"/>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74" name="直接连接符 73"/>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75" name="对象 74">
            <a:hlinkClick action="ppaction://ole?verb="/>
          </p:cNvPr>
          <p:cNvGraphicFramePr>
            <a:graphicFrameLocks noChangeAspect="1"/>
          </p:cNvGraphicFramePr>
          <p:nvPr/>
        </p:nvGraphicFramePr>
        <p:xfrm>
          <a:off x="1250315" y="4824095"/>
          <a:ext cx="700405" cy="526415"/>
        </p:xfrm>
        <a:graphic>
          <a:graphicData uri="http://schemas.openxmlformats.org/presentationml/2006/ole">
            <mc:AlternateContent>
              <mc:Choice xmlns:v="urn:schemas-microsoft-com:vml" Requires="v">
                <p:oleObj spid="_x0000_s1043" r:id="rId14" progId="Equation.KSEE3">
                  <p:embed/>
                </p:oleObj>
              </mc:Choice>
              <mc:Fallback>
                <p:oleObj r:id="rId14" progId="Equation.KSEE3">
                  <p:embed/>
                  <p:pic>
                    <p:nvPicPr>
                      <p:cNvPr id="0" name="OLE substitute image"/>
                      <p:cNvPicPr/>
                      <p:nvPr/>
                    </p:nvPicPr>
                    <p:blipFill>
                      <a:blip r:embed="rId15"/>
                      <a:stretch>
                        <a:fillRect/>
                      </a:stretch>
                    </p:blipFill>
                    <p:spPr>
                      <a:xfrm>
                        <a:off x="1250315" y="4824095"/>
                        <a:ext cx="700405" cy="526415"/>
                      </a:xfrm>
                      <a:prstGeom prst="rect">
                        <a:avLst/>
                      </a:prstGeom>
                    </p:spPr>
                  </p:pic>
                </p:oleObj>
              </mc:Fallback>
            </mc:AlternateContent>
          </a:graphicData>
        </a:graphic>
      </p:graphicFrame>
      <p:graphicFrame>
        <p:nvGraphicFramePr>
          <p:cNvPr id="77" name="对象 76">
            <a:hlinkClick action="ppaction://ole?verb="/>
          </p:cNvPr>
          <p:cNvGraphicFramePr>
            <a:graphicFrameLocks noChangeAspect="1"/>
          </p:cNvGraphicFramePr>
          <p:nvPr/>
        </p:nvGraphicFramePr>
        <p:xfrm>
          <a:off x="4641850" y="4844098"/>
          <a:ext cx="700405" cy="486410"/>
        </p:xfrm>
        <a:graphic>
          <a:graphicData uri="http://schemas.openxmlformats.org/presentationml/2006/ole">
            <mc:AlternateContent>
              <mc:Choice xmlns:v="urn:schemas-microsoft-com:vml" Requires="v">
                <p:oleObj spid="_x0000_s1044" r:id="rId16" progId="Equation.KSEE3">
                  <p:embed/>
                </p:oleObj>
              </mc:Choice>
              <mc:Fallback>
                <p:oleObj r:id="rId16" progId="Equation.KSEE3">
                  <p:embed/>
                  <p:pic>
                    <p:nvPicPr>
                      <p:cNvPr id="0" name="OLE substitute image"/>
                      <p:cNvPicPr/>
                      <p:nvPr/>
                    </p:nvPicPr>
                    <p:blipFill>
                      <a:blip r:embed="rId17"/>
                      <a:stretch>
                        <a:fillRect/>
                      </a:stretch>
                    </p:blipFill>
                    <p:spPr>
                      <a:xfrm>
                        <a:off x="4641850" y="4844098"/>
                        <a:ext cx="700405" cy="486410"/>
                      </a:xfrm>
                      <a:prstGeom prst="rect">
                        <a:avLst/>
                      </a:prstGeom>
                    </p:spPr>
                  </p:pic>
                </p:oleObj>
              </mc:Fallback>
            </mc:AlternateContent>
          </a:graphicData>
        </a:graphic>
      </p:graphicFrame>
      <p:cxnSp>
        <p:nvCxnSpPr>
          <p:cNvPr id="79" name="直接连接符 78"/>
          <p:cNvCxnSpPr/>
          <p:nvPr/>
        </p:nvCxnSpPr>
        <p:spPr>
          <a:xfrm>
            <a:off x="1998980" y="5541645"/>
            <a:ext cx="2416175" cy="0"/>
          </a:xfrm>
          <a:prstGeom prst="line">
            <a:avLst/>
          </a:prstGeom>
          <a:ln w="25400" cmpd="sng">
            <a:solidFill>
              <a:srgbClr val="7030A0"/>
            </a:solidFill>
            <a:prstDash val="dash"/>
          </a:ln>
        </p:spPr>
        <p:style>
          <a:lnRef idx="3">
            <a:schemeClr val="dk1"/>
          </a:lnRef>
          <a:fillRef idx="0">
            <a:schemeClr val="dk1"/>
          </a:fillRef>
          <a:effectRef idx="2">
            <a:schemeClr val="dk1"/>
          </a:effectRef>
          <a:fontRef idx="minor">
            <a:schemeClr val="tx1"/>
          </a:fontRef>
        </p:style>
      </p:cxnSp>
      <p:cxnSp>
        <p:nvCxnSpPr>
          <p:cNvPr id="80" name="直接箭头连接符 79"/>
          <p:cNvCxnSpPr/>
          <p:nvPr/>
        </p:nvCxnSpPr>
        <p:spPr>
          <a:xfrm>
            <a:off x="4415155" y="5548630"/>
            <a:ext cx="835025" cy="0"/>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cxnSp>
        <p:nvCxnSpPr>
          <p:cNvPr id="81" name="直接箭头连接符 80"/>
          <p:cNvCxnSpPr/>
          <p:nvPr/>
        </p:nvCxnSpPr>
        <p:spPr>
          <a:xfrm flipH="1">
            <a:off x="1122680" y="5548630"/>
            <a:ext cx="805815" cy="0"/>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graphicFrame>
        <p:nvGraphicFramePr>
          <p:cNvPr id="82" name="对象 81">
            <a:hlinkClick action="ppaction://ole?verb="/>
          </p:cNvPr>
          <p:cNvGraphicFramePr>
            <a:graphicFrameLocks noChangeAspect="1"/>
          </p:cNvGraphicFramePr>
          <p:nvPr/>
        </p:nvGraphicFramePr>
        <p:xfrm>
          <a:off x="5250180" y="5350510"/>
          <a:ext cx="1050925" cy="687705"/>
        </p:xfrm>
        <a:graphic>
          <a:graphicData uri="http://schemas.openxmlformats.org/presentationml/2006/ole">
            <mc:AlternateContent>
              <mc:Choice xmlns:v="urn:schemas-microsoft-com:vml" Requires="v">
                <p:oleObj spid="_x0000_s1045" r:id="rId18" progId="Equation.KSEE3">
                  <p:embed/>
                </p:oleObj>
              </mc:Choice>
              <mc:Fallback>
                <p:oleObj r:id="rId18" progId="Equation.KSEE3">
                  <p:embed/>
                  <p:pic>
                    <p:nvPicPr>
                      <p:cNvPr id="0" name="OLE substitute image"/>
                      <p:cNvPicPr/>
                      <p:nvPr/>
                    </p:nvPicPr>
                    <p:blipFill>
                      <a:blip r:embed="rId19"/>
                      <a:stretch>
                        <a:fillRect/>
                      </a:stretch>
                    </p:blipFill>
                    <p:spPr>
                      <a:xfrm>
                        <a:off x="5250180" y="5350510"/>
                        <a:ext cx="1050925" cy="687705"/>
                      </a:xfrm>
                      <a:prstGeom prst="rect">
                        <a:avLst/>
                      </a:prstGeom>
                    </p:spPr>
                  </p:pic>
                </p:oleObj>
              </mc:Fallback>
            </mc:AlternateContent>
          </a:graphicData>
        </a:graphic>
      </p:graphicFrame>
      <p:graphicFrame>
        <p:nvGraphicFramePr>
          <p:cNvPr id="84" name="对象 83">
            <a:hlinkClick action="ppaction://ole?verb="/>
          </p:cNvPr>
          <p:cNvGraphicFramePr>
            <a:graphicFrameLocks noChangeAspect="1"/>
          </p:cNvGraphicFramePr>
          <p:nvPr/>
        </p:nvGraphicFramePr>
        <p:xfrm>
          <a:off x="609918" y="5538470"/>
          <a:ext cx="993140" cy="687705"/>
        </p:xfrm>
        <a:graphic>
          <a:graphicData uri="http://schemas.openxmlformats.org/presentationml/2006/ole">
            <mc:AlternateContent>
              <mc:Choice xmlns:v="urn:schemas-microsoft-com:vml" Requires="v">
                <p:oleObj spid="_x0000_s1046" r:id="rId20" progId="Equation.KSEE3">
                  <p:embed/>
                </p:oleObj>
              </mc:Choice>
              <mc:Fallback>
                <p:oleObj r:id="rId20" progId="Equation.KSEE3">
                  <p:embed/>
                  <p:pic>
                    <p:nvPicPr>
                      <p:cNvPr id="0" name="OLE substitute image"/>
                      <p:cNvPicPr/>
                      <p:nvPr/>
                    </p:nvPicPr>
                    <p:blipFill>
                      <a:blip r:embed="rId21"/>
                      <a:stretch>
                        <a:fillRect/>
                      </a:stretch>
                    </p:blipFill>
                    <p:spPr>
                      <a:xfrm>
                        <a:off x="609918" y="5538470"/>
                        <a:ext cx="993140" cy="687705"/>
                      </a:xfrm>
                      <a:prstGeom prst="rect">
                        <a:avLst/>
                      </a:prstGeom>
                    </p:spPr>
                  </p:pic>
                </p:oleObj>
              </mc:Fallback>
            </mc:AlternateContent>
          </a:graphicData>
        </a:graphic>
      </p:graphicFrame>
      <p:sp>
        <p:nvSpPr>
          <p:cNvPr id="86" name="任意多边形 85"/>
          <p:cNvSpPr/>
          <p:nvPr/>
        </p:nvSpPr>
        <p:spPr>
          <a:xfrm>
            <a:off x="6972935" y="5264150"/>
            <a:ext cx="433070" cy="43307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cxnSp>
        <p:nvCxnSpPr>
          <p:cNvPr id="87" name="直接连接符 86"/>
          <p:cNvCxnSpPr/>
          <p:nvPr/>
        </p:nvCxnSpPr>
        <p:spPr>
          <a:xfrm>
            <a:off x="7205980" y="5499100"/>
            <a:ext cx="2416175" cy="0"/>
          </a:xfrm>
          <a:prstGeom prst="line">
            <a:avLst/>
          </a:prstGeom>
          <a:ln w="25400" cmpd="sng">
            <a:solidFill>
              <a:srgbClr val="7030A0"/>
            </a:solidFill>
            <a:prstDash val="dash"/>
          </a:ln>
        </p:spPr>
        <p:style>
          <a:lnRef idx="3">
            <a:schemeClr val="dk1"/>
          </a:lnRef>
          <a:fillRef idx="0">
            <a:schemeClr val="dk1"/>
          </a:fillRef>
          <a:effectRef idx="2">
            <a:schemeClr val="dk1"/>
          </a:effectRef>
          <a:fontRef idx="minor">
            <a:schemeClr val="tx1"/>
          </a:fontRef>
        </p:style>
      </p:cxnSp>
      <p:cxnSp>
        <p:nvCxnSpPr>
          <p:cNvPr id="88" name="直接箭头连接符 87"/>
          <p:cNvCxnSpPr/>
          <p:nvPr/>
        </p:nvCxnSpPr>
        <p:spPr>
          <a:xfrm flipH="1">
            <a:off x="8816340" y="5521325"/>
            <a:ext cx="805815" cy="0"/>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cxnSp>
        <p:nvCxnSpPr>
          <p:cNvPr id="89" name="直接箭头连接符 88"/>
          <p:cNvCxnSpPr/>
          <p:nvPr/>
        </p:nvCxnSpPr>
        <p:spPr>
          <a:xfrm>
            <a:off x="7205980" y="5521325"/>
            <a:ext cx="835025" cy="0"/>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graphicFrame>
        <p:nvGraphicFramePr>
          <p:cNvPr id="90" name="对象 89">
            <a:hlinkClick action="ppaction://ole?verb="/>
          </p:cNvPr>
          <p:cNvGraphicFramePr>
            <a:graphicFrameLocks noChangeAspect="1"/>
          </p:cNvGraphicFramePr>
          <p:nvPr/>
        </p:nvGraphicFramePr>
        <p:xfrm>
          <a:off x="6499860" y="4812030"/>
          <a:ext cx="700405" cy="526415"/>
        </p:xfrm>
        <a:graphic>
          <a:graphicData uri="http://schemas.openxmlformats.org/presentationml/2006/ole">
            <mc:AlternateContent>
              <mc:Choice xmlns:v="urn:schemas-microsoft-com:vml" Requires="v">
                <p:oleObj spid="_x0000_s1047" r:id="rId22" progId="Equation.KSEE3">
                  <p:embed/>
                </p:oleObj>
              </mc:Choice>
              <mc:Fallback>
                <p:oleObj r:id="rId22" progId="Equation.KSEE3">
                  <p:embed/>
                  <p:pic>
                    <p:nvPicPr>
                      <p:cNvPr id="0" name="OLE substitute image"/>
                      <p:cNvPicPr/>
                      <p:nvPr/>
                    </p:nvPicPr>
                    <p:blipFill>
                      <a:blip r:embed="rId15"/>
                      <a:stretch>
                        <a:fillRect/>
                      </a:stretch>
                    </p:blipFill>
                    <p:spPr>
                      <a:xfrm>
                        <a:off x="6499860" y="4812030"/>
                        <a:ext cx="700405" cy="526415"/>
                      </a:xfrm>
                      <a:prstGeom prst="rect">
                        <a:avLst/>
                      </a:prstGeom>
                    </p:spPr>
                  </p:pic>
                </p:oleObj>
              </mc:Fallback>
            </mc:AlternateContent>
          </a:graphicData>
        </a:graphic>
      </p:graphicFrame>
      <p:graphicFrame>
        <p:nvGraphicFramePr>
          <p:cNvPr id="92" name="对象 91">
            <a:hlinkClick action="ppaction://ole?verb="/>
          </p:cNvPr>
          <p:cNvGraphicFramePr>
            <a:graphicFrameLocks noChangeAspect="1"/>
          </p:cNvGraphicFramePr>
          <p:nvPr/>
        </p:nvGraphicFramePr>
        <p:xfrm>
          <a:off x="9891395" y="4832033"/>
          <a:ext cx="700405" cy="486410"/>
        </p:xfrm>
        <a:graphic>
          <a:graphicData uri="http://schemas.openxmlformats.org/presentationml/2006/ole">
            <mc:AlternateContent>
              <mc:Choice xmlns:v="urn:schemas-microsoft-com:vml" Requires="v">
                <p:oleObj spid="_x0000_s1048" r:id="rId23" progId="Equation.KSEE3">
                  <p:embed/>
                </p:oleObj>
              </mc:Choice>
              <mc:Fallback>
                <p:oleObj r:id="rId23" progId="Equation.KSEE3">
                  <p:embed/>
                  <p:pic>
                    <p:nvPicPr>
                      <p:cNvPr id="0" name="OLE substitute image"/>
                      <p:cNvPicPr/>
                      <p:nvPr/>
                    </p:nvPicPr>
                    <p:blipFill>
                      <a:blip r:embed="rId17"/>
                      <a:stretch>
                        <a:fillRect/>
                      </a:stretch>
                    </p:blipFill>
                    <p:spPr>
                      <a:xfrm>
                        <a:off x="9891395" y="4832033"/>
                        <a:ext cx="700405" cy="486410"/>
                      </a:xfrm>
                      <a:prstGeom prst="rect">
                        <a:avLst/>
                      </a:prstGeom>
                    </p:spPr>
                  </p:pic>
                </p:oleObj>
              </mc:Fallback>
            </mc:AlternateContent>
          </a:graphicData>
        </a:graphic>
      </p:graphicFrame>
      <p:graphicFrame>
        <p:nvGraphicFramePr>
          <p:cNvPr id="94" name="对象 93">
            <a:hlinkClick action="ppaction://ole?verb="/>
          </p:cNvPr>
          <p:cNvGraphicFramePr>
            <a:graphicFrameLocks noChangeAspect="1"/>
          </p:cNvGraphicFramePr>
          <p:nvPr/>
        </p:nvGraphicFramePr>
        <p:xfrm>
          <a:off x="7307898" y="5485765"/>
          <a:ext cx="993140" cy="687705"/>
        </p:xfrm>
        <a:graphic>
          <a:graphicData uri="http://schemas.openxmlformats.org/presentationml/2006/ole">
            <mc:AlternateContent>
              <mc:Choice xmlns:v="urn:schemas-microsoft-com:vml" Requires="v">
                <p:oleObj spid="_x0000_s1049" r:id="rId24" progId="Equation.KSEE3">
                  <p:embed/>
                </p:oleObj>
              </mc:Choice>
              <mc:Fallback>
                <p:oleObj r:id="rId24" progId="Equation.KSEE3">
                  <p:embed/>
                  <p:pic>
                    <p:nvPicPr>
                      <p:cNvPr id="0" name="OLE substitute image"/>
                      <p:cNvPicPr/>
                      <p:nvPr/>
                    </p:nvPicPr>
                    <p:blipFill>
                      <a:blip r:embed="rId21"/>
                      <a:stretch>
                        <a:fillRect/>
                      </a:stretch>
                    </p:blipFill>
                    <p:spPr>
                      <a:xfrm>
                        <a:off x="7307898" y="5485765"/>
                        <a:ext cx="993140" cy="687705"/>
                      </a:xfrm>
                      <a:prstGeom prst="rect">
                        <a:avLst/>
                      </a:prstGeom>
                    </p:spPr>
                  </p:pic>
                </p:oleObj>
              </mc:Fallback>
            </mc:AlternateContent>
          </a:graphicData>
        </a:graphic>
      </p:graphicFrame>
      <p:graphicFrame>
        <p:nvGraphicFramePr>
          <p:cNvPr id="96" name="对象 95">
            <a:hlinkClick action="ppaction://ole?verb="/>
          </p:cNvPr>
          <p:cNvGraphicFramePr>
            <a:graphicFrameLocks noChangeAspect="1"/>
          </p:cNvGraphicFramePr>
          <p:nvPr/>
        </p:nvGraphicFramePr>
        <p:xfrm>
          <a:off x="8648700" y="5510530"/>
          <a:ext cx="1050925" cy="687705"/>
        </p:xfrm>
        <a:graphic>
          <a:graphicData uri="http://schemas.openxmlformats.org/presentationml/2006/ole">
            <mc:AlternateContent>
              <mc:Choice xmlns:v="urn:schemas-microsoft-com:vml" Requires="v">
                <p:oleObj spid="_x0000_s1050" r:id="rId25" progId="Equation.KSEE3">
                  <p:embed/>
                </p:oleObj>
              </mc:Choice>
              <mc:Fallback>
                <p:oleObj r:id="rId25" progId="Equation.KSEE3">
                  <p:embed/>
                  <p:pic>
                    <p:nvPicPr>
                      <p:cNvPr id="0" name="OLE substitute image"/>
                      <p:cNvPicPr/>
                      <p:nvPr/>
                    </p:nvPicPr>
                    <p:blipFill>
                      <a:blip r:embed="rId26"/>
                      <a:stretch>
                        <a:fillRect/>
                      </a:stretch>
                    </p:blipFill>
                    <p:spPr>
                      <a:xfrm>
                        <a:off x="8648700" y="5510530"/>
                        <a:ext cx="1050925" cy="687705"/>
                      </a:xfrm>
                      <a:prstGeom prst="rect">
                        <a:avLst/>
                      </a:prstGeom>
                    </p:spPr>
                  </p:pic>
                </p:oleObj>
              </mc:Fallback>
            </mc:AlternateContent>
          </a:graphicData>
        </a:graphic>
      </p:graphicFrame>
      <p:sp>
        <p:nvSpPr>
          <p:cNvPr id="98" name="灯片编号占位符 97"/>
          <p:cNvSpPr>
            <a:spLocks noGrp="1"/>
          </p:cNvSpPr>
          <p:nvPr>
            <p:ph type="sldNum" sz="quarter" idx="12"/>
          </p:nvPr>
        </p:nvSpPr>
        <p:spPr/>
        <p:txBody>
          <a:bodyPr/>
          <a:lstStyle/>
          <a:p>
            <a:fld id="{49AE70B2-8BF9-45C0-BB95-33D1B9D3A854}" type="slidenum">
              <a:rPr lang="zh-CN" altLang="en-US" smtClean="0"/>
              <a:t>6</a:t>
            </a:fld>
            <a:endParaRPr lang="zh-CN" altLang="en-US"/>
          </a:p>
        </p:txBody>
      </p:sp>
      <p:sp>
        <p:nvSpPr>
          <p:cNvPr id="2" name="文本框 1"/>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3"/>
          <a:stretch>
            <a:fillRect/>
          </a:stretch>
        </a:blipFill>
        <a:effectLst/>
      </p:bgPr>
    </p:bg>
    <p:spTree>
      <p:nvGrpSpPr>
        <p:cNvPr id="1" name=""/>
        <p:cNvGrpSpPr/>
        <p:nvPr/>
      </p:nvGrpSpPr>
      <p:grpSpPr>
        <a:xfrm>
          <a:off x="0" y="0"/>
          <a:ext cx="0" cy="0"/>
        </a:xfrm>
      </p:grpSpPr>
      <p:sp>
        <p:nvSpPr>
          <p:cNvPr id="18" name="Freeform 6"/>
          <p:cNvSpPr/>
          <p:nvPr>
            <p:custDataLst>
              <p:tags r:id="rId3"/>
            </p:custDataLst>
          </p:nvPr>
        </p:nvSpPr>
        <p:spPr bwMode="auto">
          <a:xfrm>
            <a:off x="6682105" y="1556385"/>
            <a:ext cx="3211195" cy="4137025"/>
          </a:xfrm>
          <a:custGeom>
            <a:gdLst>
              <a:gd name="T0" fmla="*/ 0 w 890"/>
              <a:gd name="T1" fmla="*/ 445 h 1149"/>
              <a:gd name="T2" fmla="*/ 445 w 890"/>
              <a:gd name="T3" fmla="*/ 0 h 1149"/>
              <a:gd name="T4" fmla="*/ 890 w 890"/>
              <a:gd name="T5" fmla="*/ 445 h 1149"/>
              <a:gd name="T6" fmla="*/ 445 w 890"/>
              <a:gd name="T7" fmla="*/ 890 h 1149"/>
              <a:gd name="T8" fmla="*/ 443 w 890"/>
              <a:gd name="T9" fmla="*/ 890 h 1149"/>
              <a:gd name="T10" fmla="*/ 443 w 890"/>
              <a:gd name="T11" fmla="*/ 890 h 1149"/>
              <a:gd name="T12" fmla="*/ 0 w 890"/>
              <a:gd name="T13" fmla="*/ 1149 h 1149"/>
              <a:gd name="T14" fmla="*/ 0 w 890"/>
              <a:gd name="T15" fmla="*/ 445 h 114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0" h="1149">
                <a:moveTo>
                  <a:pt x="0" y="445"/>
                </a:moveTo>
                <a:cubicBezTo>
                  <a:pt x="0" y="199"/>
                  <a:pt x="199" y="0"/>
                  <a:pt x="445" y="0"/>
                </a:cubicBezTo>
                <a:cubicBezTo>
                  <a:pt x="691" y="0"/>
                  <a:pt x="890" y="199"/>
                  <a:pt x="890" y="445"/>
                </a:cubicBezTo>
                <a:cubicBezTo>
                  <a:pt x="890" y="691"/>
                  <a:pt x="691" y="890"/>
                  <a:pt x="445" y="890"/>
                </a:cubicBezTo>
                <a:cubicBezTo>
                  <a:pt x="444" y="890"/>
                  <a:pt x="444" y="890"/>
                  <a:pt x="443" y="890"/>
                </a:cubicBezTo>
                <a:cubicBezTo>
                  <a:pt x="443" y="890"/>
                  <a:pt x="443" y="890"/>
                  <a:pt x="443" y="890"/>
                </a:cubicBezTo>
                <a:cubicBezTo>
                  <a:pt x="253" y="891"/>
                  <a:pt x="88" y="995"/>
                  <a:pt x="0" y="1149"/>
                </a:cubicBezTo>
                <a:cubicBezTo>
                  <a:pt x="0" y="445"/>
                  <a:pt x="0" y="445"/>
                  <a:pt x="0" y="445"/>
                </a:cubicBezTo>
              </a:path>
            </a:pathLst>
          </a:custGeom>
          <a:solidFill>
            <a:schemeClr val="accent4">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solidFill>
                <a:schemeClr val="dk1"/>
              </a:solidFill>
            </a:endParaRPr>
          </a:p>
        </p:txBody>
      </p:sp>
      <p:sp>
        <p:nvSpPr>
          <p:cNvPr id="19" name="Oval 9"/>
          <p:cNvSpPr>
            <a:spLocks noChangeArrowheads="1"/>
          </p:cNvSpPr>
          <p:nvPr>
            <p:custDataLst>
              <p:tags r:id="rId4"/>
            </p:custDataLst>
          </p:nvPr>
        </p:nvSpPr>
        <p:spPr bwMode="auto">
          <a:xfrm>
            <a:off x="6451780" y="2183775"/>
            <a:ext cx="2038459" cy="2033036"/>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solidFill>
                <a:schemeClr val="dk1"/>
              </a:solidFill>
            </a:endParaRPr>
          </a:p>
        </p:txBody>
      </p:sp>
      <p:sp>
        <p:nvSpPr>
          <p:cNvPr id="30" name="Oval 24"/>
          <p:cNvSpPr>
            <a:spLocks noChangeArrowheads="1"/>
          </p:cNvSpPr>
          <p:nvPr>
            <p:custDataLst>
              <p:tags r:id="rId5"/>
            </p:custDataLst>
          </p:nvPr>
        </p:nvSpPr>
        <p:spPr bwMode="auto">
          <a:xfrm>
            <a:off x="6451600" y="1663065"/>
            <a:ext cx="2793365" cy="2786380"/>
          </a:xfrm>
          <a:prstGeom prst="ellipse">
            <a:avLst/>
          </a:pr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solidFill>
                <a:schemeClr val="dk1"/>
              </a:solidFill>
            </a:endParaRPr>
          </a:p>
        </p:txBody>
      </p:sp>
      <p:sp>
        <p:nvSpPr>
          <p:cNvPr id="21" name="Freeform 11"/>
          <p:cNvSpPr/>
          <p:nvPr>
            <p:custDataLst>
              <p:tags r:id="rId6"/>
            </p:custDataLst>
          </p:nvPr>
        </p:nvSpPr>
        <p:spPr bwMode="auto">
          <a:xfrm>
            <a:off x="1487805" y="820420"/>
            <a:ext cx="3949700" cy="5084445"/>
          </a:xfrm>
          <a:custGeom>
            <a:gdLst>
              <a:gd name="T0" fmla="*/ 890 w 890"/>
              <a:gd name="T1" fmla="*/ 445 h 1148"/>
              <a:gd name="T2" fmla="*/ 445 w 890"/>
              <a:gd name="T3" fmla="*/ 0 h 1148"/>
              <a:gd name="T4" fmla="*/ 0 w 890"/>
              <a:gd name="T5" fmla="*/ 445 h 1148"/>
              <a:gd name="T6" fmla="*/ 445 w 890"/>
              <a:gd name="T7" fmla="*/ 890 h 1148"/>
              <a:gd name="T8" fmla="*/ 447 w 890"/>
              <a:gd name="T9" fmla="*/ 890 h 1148"/>
              <a:gd name="T10" fmla="*/ 447 w 890"/>
              <a:gd name="T11" fmla="*/ 890 h 1148"/>
              <a:gd name="T12" fmla="*/ 890 w 890"/>
              <a:gd name="T13" fmla="*/ 1148 h 1148"/>
              <a:gd name="T14" fmla="*/ 890 w 890"/>
              <a:gd name="T15" fmla="*/ 445 h 114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0" h="1148">
                <a:moveTo>
                  <a:pt x="890" y="445"/>
                </a:moveTo>
                <a:cubicBezTo>
                  <a:pt x="890" y="199"/>
                  <a:pt x="691" y="0"/>
                  <a:pt x="445" y="0"/>
                </a:cubicBezTo>
                <a:cubicBezTo>
                  <a:pt x="199" y="0"/>
                  <a:pt x="0" y="199"/>
                  <a:pt x="0" y="445"/>
                </a:cubicBezTo>
                <a:cubicBezTo>
                  <a:pt x="0" y="691"/>
                  <a:pt x="199" y="890"/>
                  <a:pt x="445" y="890"/>
                </a:cubicBezTo>
                <a:cubicBezTo>
                  <a:pt x="446" y="890"/>
                  <a:pt x="446" y="890"/>
                  <a:pt x="447" y="890"/>
                </a:cubicBezTo>
                <a:cubicBezTo>
                  <a:pt x="447" y="890"/>
                  <a:pt x="447" y="890"/>
                  <a:pt x="447" y="890"/>
                </a:cubicBezTo>
                <a:cubicBezTo>
                  <a:pt x="637" y="891"/>
                  <a:pt x="802" y="995"/>
                  <a:pt x="890" y="1148"/>
                </a:cubicBezTo>
                <a:cubicBezTo>
                  <a:pt x="890" y="445"/>
                  <a:pt x="890" y="445"/>
                  <a:pt x="890" y="445"/>
                </a:cubicBezTo>
              </a:path>
            </a:pathLst>
          </a:custGeom>
          <a:solidFill>
            <a:schemeClr val="accent4">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solidFill>
                <a:schemeClr val="dk1"/>
              </a:solidFill>
            </a:endParaRPr>
          </a:p>
        </p:txBody>
      </p:sp>
      <p:sp>
        <p:nvSpPr>
          <p:cNvPr id="26" name="Oval 20"/>
          <p:cNvSpPr>
            <a:spLocks noChangeArrowheads="1"/>
          </p:cNvSpPr>
          <p:nvPr>
            <p:custDataLst>
              <p:tags r:id="rId7"/>
            </p:custDataLst>
          </p:nvPr>
        </p:nvSpPr>
        <p:spPr bwMode="auto">
          <a:xfrm>
            <a:off x="1860550" y="964565"/>
            <a:ext cx="3435350" cy="3426460"/>
          </a:xfrm>
          <a:prstGeom prst="ellipse">
            <a:avLst/>
          </a:pr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solidFill>
                <a:schemeClr val="dk1"/>
              </a:solidFill>
            </a:endParaRPr>
          </a:p>
        </p:txBody>
      </p:sp>
      <p:sp>
        <p:nvSpPr>
          <p:cNvPr id="7" name="文本框 6"/>
          <p:cNvSpPr txBox="1"/>
          <p:nvPr>
            <p:custDataLst>
              <p:tags r:id="rId8"/>
            </p:custDataLst>
          </p:nvPr>
        </p:nvSpPr>
        <p:spPr>
          <a:xfrm>
            <a:off x="2079625" y="1078230"/>
            <a:ext cx="3138805" cy="19316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47700" algn="l" fontAlgn="auto">
              <a:lnSpc>
                <a:spcPct val="100000"/>
              </a:lnSpc>
            </a:pPr>
            <a:r>
              <a:rPr lang="zh-CN" altLang="en-US" sz="2400" spc="150">
                <a:solidFill>
                  <a:schemeClr val="dk1">
                    <a:lumMod val="85000"/>
                    <a:lumOff val="15000"/>
                  </a:schemeClr>
                </a:solidFill>
                <a:latin typeface="宋体" pitchFamily="2" charset="-122"/>
                <a:ea typeface="宋体" pitchFamily="2" charset="-122"/>
              </a:rPr>
              <a:t>当带电体间的距离（r）比它们自身的大小（R）大得多以至带电体的形状、大小及电荷分布状况对它们之间的作用力的影响可以忽略时，这样的带电体就叫作点电荷</a:t>
            </a:r>
          </a:p>
        </p:txBody>
      </p:sp>
      <p:sp>
        <p:nvSpPr>
          <p:cNvPr id="4" name="文本框 3"/>
          <p:cNvSpPr txBox="1"/>
          <p:nvPr>
            <p:custDataLst>
              <p:tags r:id="rId9"/>
            </p:custDataLst>
          </p:nvPr>
        </p:nvSpPr>
        <p:spPr>
          <a:xfrm>
            <a:off x="3623423" y="5693182"/>
            <a:ext cx="4946015" cy="88132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800" b="1" spc="300">
                <a:solidFill>
                  <a:srgbClr val="FF0000"/>
                </a:solidFill>
                <a:latin typeface="宋体" pitchFamily="2" charset="-122"/>
                <a:ea typeface="宋体" pitchFamily="2" charset="-122"/>
                <a:cs typeface="+mn-ea"/>
              </a:rPr>
              <a:t>点电荷</a:t>
            </a:r>
          </a:p>
        </p:txBody>
      </p:sp>
      <p:sp>
        <p:nvSpPr>
          <p:cNvPr id="5" name="文本框 4"/>
          <p:cNvSpPr txBox="1"/>
          <p:nvPr>
            <p:custDataLst>
              <p:tags r:id="rId10"/>
            </p:custDataLst>
          </p:nvPr>
        </p:nvSpPr>
        <p:spPr>
          <a:xfrm>
            <a:off x="6682105" y="1901190"/>
            <a:ext cx="3033395" cy="19316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47700" algn="l" fontAlgn="auto">
              <a:lnSpc>
                <a:spcPct val="120000"/>
              </a:lnSpc>
            </a:pPr>
            <a:r>
              <a:rPr lang="zh-CN" altLang="en-US" sz="2400" spc="150">
                <a:solidFill>
                  <a:schemeClr val="dk1">
                    <a:lumMod val="85000"/>
                    <a:lumOff val="15000"/>
                  </a:schemeClr>
                </a:solidFill>
                <a:latin typeface="宋体" pitchFamily="2" charset="-122"/>
                <a:ea typeface="宋体" pitchFamily="2" charset="-122"/>
              </a:rPr>
              <a:t>点电荷是物理模型，只有电荷量，没有大小、形状的理想化模型，</a:t>
            </a:r>
            <a:r>
              <a:rPr lang="zh-CN" altLang="en-US" sz="2400" b="1" spc="150">
                <a:solidFill>
                  <a:srgbClr val="FF0000"/>
                </a:solidFill>
                <a:latin typeface="宋体" pitchFamily="2" charset="-122"/>
                <a:ea typeface="宋体" pitchFamily="2" charset="-122"/>
              </a:rPr>
              <a:t>类似于力学中的质点，实际中并不存在。</a:t>
            </a:r>
          </a:p>
        </p:txBody>
      </p:sp>
      <p:sp>
        <p:nvSpPr>
          <p:cNvPr id="6" name="Freeform 111"/>
          <p:cNvSpPr/>
          <p:nvPr>
            <p:custDataLst>
              <p:tags r:id="rId11"/>
            </p:custDataLst>
          </p:nvPr>
        </p:nvSpPr>
        <p:spPr bwMode="auto">
          <a:xfrm rot="18900000">
            <a:off x="548640" y="4393565"/>
            <a:ext cx="2051050" cy="2051050"/>
          </a:xfrm>
          <a:custGeom>
            <a:gdLst>
              <a:gd name="T0" fmla="*/ 1228 w 1260"/>
              <a:gd name="T1" fmla="*/ 592 h 1260"/>
              <a:gd name="T2" fmla="*/ 1252 w 1260"/>
              <a:gd name="T3" fmla="*/ 514 h 1260"/>
              <a:gd name="T4" fmla="*/ 1260 w 1260"/>
              <a:gd name="T5" fmla="*/ 430 h 1260"/>
              <a:gd name="T6" fmla="*/ 1258 w 1260"/>
              <a:gd name="T7" fmla="*/ 386 h 1260"/>
              <a:gd name="T8" fmla="*/ 1240 w 1260"/>
              <a:gd name="T9" fmla="*/ 302 h 1260"/>
              <a:gd name="T10" fmla="*/ 1208 w 1260"/>
              <a:gd name="T11" fmla="*/ 226 h 1260"/>
              <a:gd name="T12" fmla="*/ 1162 w 1260"/>
              <a:gd name="T13" fmla="*/ 158 h 1260"/>
              <a:gd name="T14" fmla="*/ 1104 w 1260"/>
              <a:gd name="T15" fmla="*/ 98 h 1260"/>
              <a:gd name="T16" fmla="*/ 1034 w 1260"/>
              <a:gd name="T17" fmla="*/ 52 h 1260"/>
              <a:gd name="T18" fmla="*/ 958 w 1260"/>
              <a:gd name="T19" fmla="*/ 20 h 1260"/>
              <a:gd name="T20" fmla="*/ 874 w 1260"/>
              <a:gd name="T21" fmla="*/ 2 h 1260"/>
              <a:gd name="T22" fmla="*/ 830 w 1260"/>
              <a:gd name="T23" fmla="*/ 0 h 1260"/>
              <a:gd name="T24" fmla="*/ 756 w 1260"/>
              <a:gd name="T25" fmla="*/ 8 h 1260"/>
              <a:gd name="T26" fmla="*/ 684 w 1260"/>
              <a:gd name="T27" fmla="*/ 26 h 1260"/>
              <a:gd name="T28" fmla="*/ 576 w 1260"/>
              <a:gd name="T29" fmla="*/ 26 h 1260"/>
              <a:gd name="T30" fmla="*/ 504 w 1260"/>
              <a:gd name="T31" fmla="*/ 8 h 1260"/>
              <a:gd name="T32" fmla="*/ 430 w 1260"/>
              <a:gd name="T33" fmla="*/ 0 h 1260"/>
              <a:gd name="T34" fmla="*/ 386 w 1260"/>
              <a:gd name="T35" fmla="*/ 2 h 1260"/>
              <a:gd name="T36" fmla="*/ 302 w 1260"/>
              <a:gd name="T37" fmla="*/ 20 h 1260"/>
              <a:gd name="T38" fmla="*/ 226 w 1260"/>
              <a:gd name="T39" fmla="*/ 52 h 1260"/>
              <a:gd name="T40" fmla="*/ 156 w 1260"/>
              <a:gd name="T41" fmla="*/ 98 h 1260"/>
              <a:gd name="T42" fmla="*/ 98 w 1260"/>
              <a:gd name="T43" fmla="*/ 158 h 1260"/>
              <a:gd name="T44" fmla="*/ 52 w 1260"/>
              <a:gd name="T45" fmla="*/ 226 h 1260"/>
              <a:gd name="T46" fmla="*/ 20 w 1260"/>
              <a:gd name="T47" fmla="*/ 302 h 1260"/>
              <a:gd name="T48" fmla="*/ 2 w 1260"/>
              <a:gd name="T49" fmla="*/ 386 h 1260"/>
              <a:gd name="T50" fmla="*/ 0 w 1260"/>
              <a:gd name="T51" fmla="*/ 430 h 1260"/>
              <a:gd name="T52" fmla="*/ 8 w 1260"/>
              <a:gd name="T53" fmla="*/ 510 h 1260"/>
              <a:gd name="T54" fmla="*/ 28 w 1260"/>
              <a:gd name="T55" fmla="*/ 584 h 1260"/>
              <a:gd name="T56" fmla="*/ 28 w 1260"/>
              <a:gd name="T57" fmla="*/ 676 h 1260"/>
              <a:gd name="T58" fmla="*/ 8 w 1260"/>
              <a:gd name="T59" fmla="*/ 750 h 1260"/>
              <a:gd name="T60" fmla="*/ 0 w 1260"/>
              <a:gd name="T61" fmla="*/ 830 h 1260"/>
              <a:gd name="T62" fmla="*/ 2 w 1260"/>
              <a:gd name="T63" fmla="*/ 874 h 1260"/>
              <a:gd name="T64" fmla="*/ 20 w 1260"/>
              <a:gd name="T65" fmla="*/ 958 h 1260"/>
              <a:gd name="T66" fmla="*/ 52 w 1260"/>
              <a:gd name="T67" fmla="*/ 1036 h 1260"/>
              <a:gd name="T68" fmla="*/ 98 w 1260"/>
              <a:gd name="T69" fmla="*/ 1104 h 1260"/>
              <a:gd name="T70" fmla="*/ 156 w 1260"/>
              <a:gd name="T71" fmla="*/ 1162 h 1260"/>
              <a:gd name="T72" fmla="*/ 226 w 1260"/>
              <a:gd name="T73" fmla="*/ 1208 h 1260"/>
              <a:gd name="T74" fmla="*/ 302 w 1260"/>
              <a:gd name="T75" fmla="*/ 1240 h 1260"/>
              <a:gd name="T76" fmla="*/ 386 w 1260"/>
              <a:gd name="T77" fmla="*/ 1258 h 1260"/>
              <a:gd name="T78" fmla="*/ 430 w 1260"/>
              <a:gd name="T79" fmla="*/ 1260 h 1260"/>
              <a:gd name="T80" fmla="*/ 504 w 1260"/>
              <a:gd name="T81" fmla="*/ 1254 h 1260"/>
              <a:gd name="T82" fmla="*/ 576 w 1260"/>
              <a:gd name="T83" fmla="*/ 1234 h 1260"/>
              <a:gd name="T84" fmla="*/ 684 w 1260"/>
              <a:gd name="T85" fmla="*/ 1234 h 1260"/>
              <a:gd name="T86" fmla="*/ 754 w 1260"/>
              <a:gd name="T87" fmla="*/ 1254 h 1260"/>
              <a:gd name="T88" fmla="*/ 830 w 1260"/>
              <a:gd name="T89" fmla="*/ 1260 h 1260"/>
              <a:gd name="T90" fmla="*/ 874 w 1260"/>
              <a:gd name="T91" fmla="*/ 1258 h 1260"/>
              <a:gd name="T92" fmla="*/ 958 w 1260"/>
              <a:gd name="T93" fmla="*/ 1240 h 1260"/>
              <a:gd name="T94" fmla="*/ 1034 w 1260"/>
              <a:gd name="T95" fmla="*/ 1208 h 1260"/>
              <a:gd name="T96" fmla="*/ 1104 w 1260"/>
              <a:gd name="T97" fmla="*/ 1162 h 1260"/>
              <a:gd name="T98" fmla="*/ 1162 w 1260"/>
              <a:gd name="T99" fmla="*/ 1104 h 1260"/>
              <a:gd name="T100" fmla="*/ 1208 w 1260"/>
              <a:gd name="T101" fmla="*/ 1036 h 1260"/>
              <a:gd name="T102" fmla="*/ 1240 w 1260"/>
              <a:gd name="T103" fmla="*/ 958 h 1260"/>
              <a:gd name="T104" fmla="*/ 1258 w 1260"/>
              <a:gd name="T105" fmla="*/ 874 h 1260"/>
              <a:gd name="T106" fmla="*/ 1260 w 1260"/>
              <a:gd name="T107" fmla="*/ 830 h 1260"/>
              <a:gd name="T108" fmla="*/ 1252 w 1260"/>
              <a:gd name="T109" fmla="*/ 746 h 1260"/>
              <a:gd name="T110" fmla="*/ 1228 w 1260"/>
              <a:gd name="T111" fmla="*/ 668 h 12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60" h="1260">
                <a:moveTo>
                  <a:pt x="1228" y="592"/>
                </a:moveTo>
                <a:lnTo>
                  <a:pt x="1228" y="592"/>
                </a:lnTo>
                <a:lnTo>
                  <a:pt x="1242" y="554"/>
                </a:lnTo>
                <a:lnTo>
                  <a:pt x="1252" y="514"/>
                </a:lnTo>
                <a:lnTo>
                  <a:pt x="1258" y="472"/>
                </a:lnTo>
                <a:lnTo>
                  <a:pt x="1260" y="430"/>
                </a:lnTo>
                <a:lnTo>
                  <a:pt x="1260" y="430"/>
                </a:lnTo>
                <a:lnTo>
                  <a:pt x="1258" y="386"/>
                </a:lnTo>
                <a:lnTo>
                  <a:pt x="1250" y="344"/>
                </a:lnTo>
                <a:lnTo>
                  <a:pt x="1240" y="302"/>
                </a:lnTo>
                <a:lnTo>
                  <a:pt x="1226" y="264"/>
                </a:lnTo>
                <a:lnTo>
                  <a:pt x="1208" y="226"/>
                </a:lnTo>
                <a:lnTo>
                  <a:pt x="1186" y="190"/>
                </a:lnTo>
                <a:lnTo>
                  <a:pt x="1162" y="158"/>
                </a:lnTo>
                <a:lnTo>
                  <a:pt x="1134" y="126"/>
                </a:lnTo>
                <a:lnTo>
                  <a:pt x="1104" y="98"/>
                </a:lnTo>
                <a:lnTo>
                  <a:pt x="1070" y="74"/>
                </a:lnTo>
                <a:lnTo>
                  <a:pt x="1034" y="52"/>
                </a:lnTo>
                <a:lnTo>
                  <a:pt x="998" y="34"/>
                </a:lnTo>
                <a:lnTo>
                  <a:pt x="958" y="20"/>
                </a:lnTo>
                <a:lnTo>
                  <a:pt x="916" y="10"/>
                </a:lnTo>
                <a:lnTo>
                  <a:pt x="874" y="2"/>
                </a:lnTo>
                <a:lnTo>
                  <a:pt x="830" y="0"/>
                </a:lnTo>
                <a:lnTo>
                  <a:pt x="830" y="0"/>
                </a:lnTo>
                <a:lnTo>
                  <a:pt x="792" y="2"/>
                </a:lnTo>
                <a:lnTo>
                  <a:pt x="756" y="8"/>
                </a:lnTo>
                <a:lnTo>
                  <a:pt x="720" y="16"/>
                </a:lnTo>
                <a:lnTo>
                  <a:pt x="684" y="26"/>
                </a:lnTo>
                <a:lnTo>
                  <a:pt x="576" y="26"/>
                </a:lnTo>
                <a:lnTo>
                  <a:pt x="576" y="26"/>
                </a:lnTo>
                <a:lnTo>
                  <a:pt x="540" y="16"/>
                </a:lnTo>
                <a:lnTo>
                  <a:pt x="504" y="8"/>
                </a:lnTo>
                <a:lnTo>
                  <a:pt x="468" y="2"/>
                </a:lnTo>
                <a:lnTo>
                  <a:pt x="430" y="0"/>
                </a:lnTo>
                <a:lnTo>
                  <a:pt x="430" y="0"/>
                </a:lnTo>
                <a:lnTo>
                  <a:pt x="386" y="2"/>
                </a:lnTo>
                <a:lnTo>
                  <a:pt x="344" y="10"/>
                </a:lnTo>
                <a:lnTo>
                  <a:pt x="302" y="20"/>
                </a:lnTo>
                <a:lnTo>
                  <a:pt x="262" y="34"/>
                </a:lnTo>
                <a:lnTo>
                  <a:pt x="226" y="52"/>
                </a:lnTo>
                <a:lnTo>
                  <a:pt x="190" y="74"/>
                </a:lnTo>
                <a:lnTo>
                  <a:pt x="156" y="98"/>
                </a:lnTo>
                <a:lnTo>
                  <a:pt x="126" y="126"/>
                </a:lnTo>
                <a:lnTo>
                  <a:pt x="98" y="158"/>
                </a:lnTo>
                <a:lnTo>
                  <a:pt x="74" y="190"/>
                </a:lnTo>
                <a:lnTo>
                  <a:pt x="52" y="226"/>
                </a:lnTo>
                <a:lnTo>
                  <a:pt x="34" y="264"/>
                </a:lnTo>
                <a:lnTo>
                  <a:pt x="20" y="302"/>
                </a:lnTo>
                <a:lnTo>
                  <a:pt x="8" y="344"/>
                </a:lnTo>
                <a:lnTo>
                  <a:pt x="2" y="386"/>
                </a:lnTo>
                <a:lnTo>
                  <a:pt x="0" y="430"/>
                </a:lnTo>
                <a:lnTo>
                  <a:pt x="0" y="430"/>
                </a:lnTo>
                <a:lnTo>
                  <a:pt x="2" y="470"/>
                </a:lnTo>
                <a:lnTo>
                  <a:pt x="8" y="510"/>
                </a:lnTo>
                <a:lnTo>
                  <a:pt x="16" y="548"/>
                </a:lnTo>
                <a:lnTo>
                  <a:pt x="28" y="584"/>
                </a:lnTo>
                <a:lnTo>
                  <a:pt x="28" y="676"/>
                </a:lnTo>
                <a:lnTo>
                  <a:pt x="28" y="676"/>
                </a:lnTo>
                <a:lnTo>
                  <a:pt x="16" y="712"/>
                </a:lnTo>
                <a:lnTo>
                  <a:pt x="8" y="750"/>
                </a:lnTo>
                <a:lnTo>
                  <a:pt x="2" y="790"/>
                </a:lnTo>
                <a:lnTo>
                  <a:pt x="0" y="830"/>
                </a:lnTo>
                <a:lnTo>
                  <a:pt x="0" y="830"/>
                </a:lnTo>
                <a:lnTo>
                  <a:pt x="2" y="874"/>
                </a:lnTo>
                <a:lnTo>
                  <a:pt x="8" y="916"/>
                </a:lnTo>
                <a:lnTo>
                  <a:pt x="20" y="958"/>
                </a:lnTo>
                <a:lnTo>
                  <a:pt x="34" y="998"/>
                </a:lnTo>
                <a:lnTo>
                  <a:pt x="52" y="1036"/>
                </a:lnTo>
                <a:lnTo>
                  <a:pt x="74" y="1070"/>
                </a:lnTo>
                <a:lnTo>
                  <a:pt x="98" y="1104"/>
                </a:lnTo>
                <a:lnTo>
                  <a:pt x="126" y="1134"/>
                </a:lnTo>
                <a:lnTo>
                  <a:pt x="156" y="1162"/>
                </a:lnTo>
                <a:lnTo>
                  <a:pt x="190" y="1186"/>
                </a:lnTo>
                <a:lnTo>
                  <a:pt x="226" y="1208"/>
                </a:lnTo>
                <a:lnTo>
                  <a:pt x="262" y="1226"/>
                </a:lnTo>
                <a:lnTo>
                  <a:pt x="302" y="1240"/>
                </a:lnTo>
                <a:lnTo>
                  <a:pt x="344" y="1252"/>
                </a:lnTo>
                <a:lnTo>
                  <a:pt x="386" y="1258"/>
                </a:lnTo>
                <a:lnTo>
                  <a:pt x="430" y="1260"/>
                </a:lnTo>
                <a:lnTo>
                  <a:pt x="430" y="1260"/>
                </a:lnTo>
                <a:lnTo>
                  <a:pt x="468" y="1258"/>
                </a:lnTo>
                <a:lnTo>
                  <a:pt x="504" y="1254"/>
                </a:lnTo>
                <a:lnTo>
                  <a:pt x="540" y="1246"/>
                </a:lnTo>
                <a:lnTo>
                  <a:pt x="576" y="1234"/>
                </a:lnTo>
                <a:lnTo>
                  <a:pt x="684" y="1234"/>
                </a:lnTo>
                <a:lnTo>
                  <a:pt x="684" y="1234"/>
                </a:lnTo>
                <a:lnTo>
                  <a:pt x="718" y="1246"/>
                </a:lnTo>
                <a:lnTo>
                  <a:pt x="754" y="1254"/>
                </a:lnTo>
                <a:lnTo>
                  <a:pt x="792" y="1258"/>
                </a:lnTo>
                <a:lnTo>
                  <a:pt x="830" y="1260"/>
                </a:lnTo>
                <a:lnTo>
                  <a:pt x="830" y="1260"/>
                </a:lnTo>
                <a:lnTo>
                  <a:pt x="874" y="1258"/>
                </a:lnTo>
                <a:lnTo>
                  <a:pt x="916" y="1252"/>
                </a:lnTo>
                <a:lnTo>
                  <a:pt x="958" y="1240"/>
                </a:lnTo>
                <a:lnTo>
                  <a:pt x="998" y="1226"/>
                </a:lnTo>
                <a:lnTo>
                  <a:pt x="1034" y="1208"/>
                </a:lnTo>
                <a:lnTo>
                  <a:pt x="1070" y="1186"/>
                </a:lnTo>
                <a:lnTo>
                  <a:pt x="1104" y="1162"/>
                </a:lnTo>
                <a:lnTo>
                  <a:pt x="1134" y="1134"/>
                </a:lnTo>
                <a:lnTo>
                  <a:pt x="1162" y="1104"/>
                </a:lnTo>
                <a:lnTo>
                  <a:pt x="1186" y="1070"/>
                </a:lnTo>
                <a:lnTo>
                  <a:pt x="1208" y="1036"/>
                </a:lnTo>
                <a:lnTo>
                  <a:pt x="1226" y="998"/>
                </a:lnTo>
                <a:lnTo>
                  <a:pt x="1240" y="958"/>
                </a:lnTo>
                <a:lnTo>
                  <a:pt x="1250" y="916"/>
                </a:lnTo>
                <a:lnTo>
                  <a:pt x="1258" y="874"/>
                </a:lnTo>
                <a:lnTo>
                  <a:pt x="1260" y="830"/>
                </a:lnTo>
                <a:lnTo>
                  <a:pt x="1260" y="830"/>
                </a:lnTo>
                <a:lnTo>
                  <a:pt x="1258" y="788"/>
                </a:lnTo>
                <a:lnTo>
                  <a:pt x="1252" y="746"/>
                </a:lnTo>
                <a:lnTo>
                  <a:pt x="1242" y="706"/>
                </a:lnTo>
                <a:lnTo>
                  <a:pt x="1228" y="668"/>
                </a:lnTo>
                <a:lnTo>
                  <a:pt x="1228" y="592"/>
                </a:lnTo>
                <a:close/>
              </a:path>
            </a:pathLst>
          </a:custGeom>
          <a:noFill/>
          <a:ln w="101600" cap="flat" cmpd="sng">
            <a:solidFill>
              <a:schemeClr val="accent1"/>
            </a:solidFill>
            <a:prstDash val="solid"/>
            <a:round/>
            <a:headEnd type="none" w="med" len="med"/>
            <a:tailEnd type="none" w="med" len="med"/>
          </a:ln>
          <a:effectLst/>
        </p:spPr>
        <p:txBody>
          <a:bodyP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1"/>
              </a:solidFill>
              <a:sym typeface="Arial" pitchFamily="34" charset="0"/>
            </a:endParaRPr>
          </a:p>
        </p:txBody>
      </p:sp>
      <p:sp>
        <p:nvSpPr>
          <p:cNvPr id="8" name="文本框 7"/>
          <p:cNvSpPr txBox="1"/>
          <p:nvPr>
            <p:custDataLst>
              <p:tags r:id="rId12"/>
            </p:custDataLst>
          </p:nvPr>
        </p:nvSpPr>
        <p:spPr>
          <a:xfrm>
            <a:off x="423545" y="4453255"/>
            <a:ext cx="2270760" cy="19316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96900" algn="l" fontAlgn="auto">
              <a:lnSpc>
                <a:spcPct val="120000"/>
              </a:lnSpc>
            </a:pPr>
            <a:r>
              <a:rPr lang="zh-CN" altLang="en-US" sz="2200" b="1" spc="150">
                <a:solidFill>
                  <a:srgbClr val="FF0000"/>
                </a:solidFill>
                <a:latin typeface="宋体" pitchFamily="2" charset="-122"/>
                <a:ea typeface="宋体" pitchFamily="2" charset="-122"/>
              </a:rPr>
              <a:t>简单来说，两电荷离得远（r＞＞R）即可看成点电荷</a:t>
            </a:r>
          </a:p>
        </p:txBody>
      </p:sp>
      <p:sp>
        <p:nvSpPr>
          <p:cNvPr id="54" name="右箭头 53"/>
          <p:cNvSpPr/>
          <p:nvPr/>
        </p:nvSpPr>
        <p:spPr>
          <a:xfrm rot="8700000">
            <a:off x="2310130" y="4202430"/>
            <a:ext cx="965835" cy="48006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7</a:t>
            </a:fld>
            <a:endParaRPr lang="zh-CN" altLang="en-US"/>
          </a:p>
        </p:txBody>
      </p:sp>
      <p:sp>
        <p:nvSpPr>
          <p:cNvPr id="3" name="文本框 2"/>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0"/>
          <a:stretch>
            <a:fillRect/>
          </a:stretch>
        </a:blipFill>
        <a:effectLst/>
      </p:bgPr>
    </p:bg>
    <p:spTree>
      <p:nvGrpSpPr>
        <p:cNvPr id="1" name=""/>
        <p:cNvGrpSpPr/>
        <p:nvPr/>
      </p:nvGrpSpPr>
      <p:grpSpPr>
        <a:xfrm>
          <a:off x="0" y="0"/>
          <a:ext cx="0" cy="0"/>
        </a:xfrm>
      </p:grpSpPr>
      <p:sp>
        <p:nvSpPr>
          <p:cNvPr id="27" name="矩形 26"/>
          <p:cNvSpPr/>
          <p:nvPr>
            <p:custDataLst>
              <p:tags r:id="rId3"/>
            </p:custDataLst>
          </p:nvPr>
        </p:nvSpPr>
        <p:spPr>
          <a:xfrm>
            <a:off x="3495675" y="1615440"/>
            <a:ext cx="5528945" cy="76200"/>
          </a:xfrm>
          <a:prstGeom prst="rect">
            <a:avLst/>
          </a:prstGeom>
          <a:solidFill>
            <a:schemeClr val="accent2"/>
          </a:solidFill>
          <a:ln>
            <a:noFill/>
          </a:ln>
        </p:spPr>
        <p:style>
          <a:lnRef idx="2">
            <a:srgbClr val="FFC211">
              <a:shade val="50000"/>
            </a:srgbClr>
          </a:lnRef>
          <a:fillRef idx="1">
            <a:srgbClr val="FFC211"/>
          </a:fillRef>
          <a:effectRef idx="0">
            <a:srgbClr val="FFC211"/>
          </a:effectRef>
          <a:fontRef idx="minor">
            <a:srgbClr val="FFFFFF"/>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28" name="矩形 27"/>
          <p:cNvSpPr/>
          <p:nvPr>
            <p:custDataLst>
              <p:tags r:id="rId4"/>
            </p:custDataLst>
          </p:nvPr>
        </p:nvSpPr>
        <p:spPr>
          <a:xfrm>
            <a:off x="3496310" y="1790700"/>
            <a:ext cx="5528945" cy="3686175"/>
          </a:xfrm>
          <a:prstGeom prst="rect">
            <a:avLst/>
          </a:prstGeom>
          <a:solidFill>
            <a:schemeClr val="accent1">
              <a:lumMod val="20000"/>
              <a:lumOff val="80000"/>
            </a:schemeClr>
          </a:solidFill>
          <a:ln>
            <a:noFill/>
          </a:ln>
        </p:spPr>
        <p:style>
          <a:lnRef idx="2">
            <a:srgbClr val="FFC211">
              <a:shade val="50000"/>
            </a:srgbClr>
          </a:lnRef>
          <a:fillRef idx="1">
            <a:srgbClr val="FFC211"/>
          </a:fillRef>
          <a:effectRef idx="0">
            <a:srgbClr val="FFC211"/>
          </a:effectRef>
          <a:fontRef idx="minor">
            <a:srgbClr val="FFFFFF"/>
          </a:fontRef>
        </p:style>
        <p:txBody>
          <a:bodyPr vertOverflow="overflow" horzOverflow="overflow" vert="horz" wrap="square" lIns="90170" tIns="46990" rIns="90170" bIns="4699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50000"/>
              </a:lnSpc>
              <a:buClrTx/>
              <a:buSzTx/>
              <a:buFontTx/>
            </a:pPr>
            <a:endParaRPr lang="zh-CN" altLang="en-US">
              <a:solidFill>
                <a:schemeClr val="lt1"/>
              </a:solidFill>
              <a:sym typeface="微软雅黑" pitchFamily="34" charset="-122"/>
            </a:endParaRPr>
          </a:p>
        </p:txBody>
      </p:sp>
      <p:sp>
        <p:nvSpPr>
          <p:cNvPr id="26" name="矩形 25"/>
          <p:cNvSpPr/>
          <p:nvPr>
            <p:custDataLst>
              <p:tags r:id="rId5"/>
            </p:custDataLst>
          </p:nvPr>
        </p:nvSpPr>
        <p:spPr>
          <a:xfrm>
            <a:off x="3495675" y="1953895"/>
            <a:ext cx="5529580" cy="155067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49300" algn="l" fontAlgn="auto">
              <a:lnSpc>
                <a:spcPct val="120000"/>
              </a:lnSpc>
            </a:pPr>
            <a:r>
              <a:rPr lang="zh-CN" altLang="en-US" sz="2800" spc="150">
                <a:solidFill>
                  <a:schemeClr val="dk1">
                    <a:lumMod val="85000"/>
                    <a:lumOff val="15000"/>
                  </a:schemeClr>
                </a:solidFill>
                <a:latin typeface="宋体" pitchFamily="2" charset="-122"/>
                <a:ea typeface="宋体" pitchFamily="2" charset="-122"/>
                <a:cs typeface="宋体" panose="02010600030101010101" pitchFamily="2" charset="-122"/>
                <a:sym typeface="Arial" pitchFamily="34" charset="0"/>
              </a:rPr>
              <a:t>有人根据</a:t>
            </a:r>
            <a:r>
              <a:rPr lang="en-US" altLang="zh-CN" sz="2800" spc="150">
                <a:solidFill>
                  <a:schemeClr val="dk1">
                    <a:lumMod val="85000"/>
                    <a:lumOff val="15000"/>
                  </a:schemeClr>
                </a:solidFill>
                <a:latin typeface="宋体" pitchFamily="2" charset="-122"/>
                <a:ea typeface="宋体" pitchFamily="2" charset="-122"/>
                <a:cs typeface="宋体" panose="02010600030101010101" pitchFamily="2" charset="-122"/>
                <a:sym typeface="Arial" pitchFamily="34" charset="0"/>
              </a:rPr>
              <a:t>      </a:t>
            </a:r>
            <a:r>
              <a:rPr lang="zh-CN" altLang="en-US" sz="2800" spc="150">
                <a:solidFill>
                  <a:schemeClr val="dk1">
                    <a:lumMod val="85000"/>
                    <a:lumOff val="15000"/>
                  </a:schemeClr>
                </a:solidFill>
                <a:latin typeface="宋体" pitchFamily="2" charset="-122"/>
                <a:ea typeface="宋体" pitchFamily="2" charset="-122"/>
                <a:cs typeface="宋体" panose="02010600030101010101" pitchFamily="2" charset="-122"/>
                <a:sym typeface="Arial" pitchFamily="34" charset="0"/>
              </a:rPr>
              <a:t>推出：当r→0时F→∞，是否正确？</a:t>
            </a:r>
          </a:p>
        </p:txBody>
      </p:sp>
      <p:sp>
        <p:nvSpPr>
          <p:cNvPr id="9" name="矩形 8"/>
          <p:cNvSpPr/>
          <p:nvPr>
            <p:custDataLst>
              <p:tags r:id="rId6"/>
            </p:custDataLst>
          </p:nvPr>
        </p:nvSpPr>
        <p:spPr>
          <a:xfrm>
            <a:off x="3495675" y="3504565"/>
            <a:ext cx="5529580" cy="1550670"/>
          </a:xfrm>
          <a:prstGeom prst="rect">
            <a:avLst/>
          </a:prstGeom>
        </p:spPr>
        <p:txBody>
          <a:bodyPr wrap="square"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06400" algn="l" fontAlgn="auto">
              <a:lnSpc>
                <a:spcPct val="120000"/>
              </a:lnSpc>
            </a:pPr>
            <a:r>
              <a:rPr sz="2400">
                <a:solidFill>
                  <a:srgbClr val="FF0000"/>
                </a:solidFill>
                <a:latin typeface="宋体" pitchFamily="2" charset="-122"/>
                <a:ea typeface="宋体" pitchFamily="2" charset="-122"/>
                <a:cs typeface="宋体" panose="02010600030101010101" pitchFamily="2" charset="-122"/>
                <a:sym typeface="+mn-ea"/>
              </a:rPr>
              <a:t>从物理意义上看这种看法是错误的，因为当r→0时，两带电体已不能看作点电荷，库仑定律及其公式也就不再适用，不能成立了。</a:t>
            </a:r>
          </a:p>
        </p:txBody>
      </p:sp>
      <p:graphicFrame>
        <p:nvGraphicFramePr>
          <p:cNvPr id="22" name="对象 21">
            <a:hlinkClick action="ppaction://ole?verb="/>
          </p:cNvPr>
          <p:cNvGraphicFramePr>
            <a:graphicFrameLocks noChangeAspect="1"/>
          </p:cNvGraphicFramePr>
          <p:nvPr/>
        </p:nvGraphicFramePr>
        <p:xfrm>
          <a:off x="5895340" y="2197100"/>
          <a:ext cx="1062355" cy="599440"/>
        </p:xfrm>
        <a:graphic>
          <a:graphicData uri="http://schemas.openxmlformats.org/presentationml/2006/ole">
            <mc:AlternateContent>
              <mc:Choice xmlns:v="urn:schemas-microsoft-com:vml" Requires="v">
                <p:oleObj spid="_x0000_s1051" r:id="rId7" progId="Equation.KSEE3">
                  <p:embed/>
                </p:oleObj>
              </mc:Choice>
              <mc:Fallback>
                <p:oleObj r:id="rId7" progId="Equation.KSEE3">
                  <p:embed/>
                  <p:pic>
                    <p:nvPicPr>
                      <p:cNvPr id="0" name="OLE substitute image"/>
                      <p:cNvPicPr/>
                      <p:nvPr/>
                    </p:nvPicPr>
                    <p:blipFill>
                      <a:blip r:embed="rId8"/>
                      <a:stretch>
                        <a:fillRect/>
                      </a:stretch>
                    </p:blipFill>
                    <p:spPr>
                      <a:xfrm>
                        <a:off x="5895340" y="2197100"/>
                        <a:ext cx="1062355" cy="599440"/>
                      </a:xfrm>
                      <a:prstGeom prst="rect">
                        <a:avLst/>
                      </a:prstGeom>
                    </p:spPr>
                  </p:pic>
                </p:oleObj>
              </mc:Fallback>
            </mc:AlternateContent>
          </a:graphicData>
        </a:graphic>
      </p:graphicFrame>
      <p:sp>
        <p:nvSpPr>
          <p:cNvPr id="2" name="文本框 1"/>
          <p:cNvSpPr txBox="1"/>
          <p:nvPr>
            <p:custDataLst>
              <p:tags r:id="rId9"/>
            </p:custDataLst>
          </p:nvPr>
        </p:nvSpPr>
        <p:spPr>
          <a:xfrm>
            <a:off x="3787253" y="909092"/>
            <a:ext cx="4946015" cy="88132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800" b="1" spc="300">
                <a:solidFill>
                  <a:srgbClr val="FF0000"/>
                </a:solidFill>
                <a:latin typeface="宋体" pitchFamily="2" charset="-122"/>
                <a:ea typeface="宋体" pitchFamily="2" charset="-122"/>
                <a:cs typeface="+mn-ea"/>
              </a:rPr>
              <a:t>思</a:t>
            </a:r>
            <a:r>
              <a:rPr lang="en-US" altLang="zh-CN" sz="2800" b="1" spc="300">
                <a:solidFill>
                  <a:srgbClr val="FF0000"/>
                </a:solidFill>
                <a:latin typeface="宋体" pitchFamily="2" charset="-122"/>
                <a:ea typeface="宋体" pitchFamily="2" charset="-122"/>
                <a:cs typeface="+mn-ea"/>
              </a:rPr>
              <a:t>  </a:t>
            </a:r>
            <a:r>
              <a:rPr lang="zh-CN" altLang="en-US" sz="2800" b="1" spc="300">
                <a:solidFill>
                  <a:srgbClr val="FF0000"/>
                </a:solidFill>
                <a:latin typeface="宋体" pitchFamily="2" charset="-122"/>
                <a:ea typeface="宋体" pitchFamily="2" charset="-122"/>
                <a:cs typeface="+mn-ea"/>
              </a:rPr>
              <a:t>考</a:t>
            </a:r>
          </a:p>
        </p:txBody>
      </p:sp>
      <p:sp>
        <p:nvSpPr>
          <p:cNvPr id="5" name="灯片编号占位符 4"/>
          <p:cNvSpPr>
            <a:spLocks noGrp="1"/>
          </p:cNvSpPr>
          <p:nvPr>
            <p:ph type="sldNum" sz="quarter" idx="12"/>
          </p:nvPr>
        </p:nvSpPr>
        <p:spPr/>
        <p:txBody>
          <a:bodyPr/>
          <a:lstStyle/>
          <a:p>
            <a:fld id="{49AE70B2-8BF9-45C0-BB95-33D1B9D3A854}" type="slidenum">
              <a:rPr lang="zh-CN" altLang="en-US" smtClean="0"/>
              <a:t>8</a:t>
            </a:fld>
            <a:endParaRPr lang="zh-CN" altLang="en-US"/>
          </a:p>
        </p:txBody>
      </p:sp>
      <p:sp>
        <p:nvSpPr>
          <p:cNvPr id="4" name="文本框 3"/>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3"/>
          <a:stretch>
            <a:fillRect/>
          </a:stretch>
        </a:blipFill>
        <a:effectLst/>
      </p:bgPr>
    </p:bg>
    <p:spTree>
      <p:nvGrpSpPr>
        <p:cNvPr id="1" name=""/>
        <p:cNvGrpSpPr/>
        <p:nvPr/>
      </p:nvGrpSpPr>
      <p:grpSpPr>
        <a:xfrm>
          <a:off x="0" y="0"/>
          <a:ext cx="0" cy="0"/>
        </a:xfrm>
      </p:grpSpPr>
      <p:sp>
        <p:nvSpPr>
          <p:cNvPr id="15" name="任意多边形 14"/>
          <p:cNvSpPr/>
          <p:nvPr>
            <p:custDataLst>
              <p:tags r:id="rId3"/>
            </p:custDataLst>
          </p:nvPr>
        </p:nvSpPr>
        <p:spPr>
          <a:xfrm>
            <a:off x="831850" y="1671320"/>
            <a:ext cx="10751820" cy="1112520"/>
          </a:xfrm>
          <a:custGeom>
            <a:gdLst>
              <a:gd name="connsiteX0" fmla="*/ 637773 w 3085254"/>
              <a:gd name="connsiteY0" fmla="*/ 1852859 h 1921319"/>
              <a:gd name="connsiteX1" fmla="*/ 637773 w 3085254"/>
              <a:gd name="connsiteY1" fmla="*/ 1856166 h 1921319"/>
              <a:gd name="connsiteX2" fmla="*/ 639447 w 3085254"/>
              <a:gd name="connsiteY2" fmla="*/ 1854513 h 1921319"/>
              <a:gd name="connsiteX3" fmla="*/ 29611 w 3085254"/>
              <a:gd name="connsiteY3" fmla="*/ 35560 h 1921319"/>
              <a:gd name="connsiteX4" fmla="*/ 29611 w 3085254"/>
              <a:gd name="connsiteY4" fmla="*/ 1260091 h 1921319"/>
              <a:gd name="connsiteX5" fmla="*/ 66389 w 3085254"/>
              <a:gd name="connsiteY5" fmla="*/ 1260091 h 1921319"/>
              <a:gd name="connsiteX6" fmla="*/ 66389 w 3085254"/>
              <a:gd name="connsiteY6" fmla="*/ 66554 h 1921319"/>
              <a:gd name="connsiteX7" fmla="*/ 3027183 w 3085254"/>
              <a:gd name="connsiteY7" fmla="*/ 66554 h 1921319"/>
              <a:gd name="connsiteX8" fmla="*/ 3027183 w 3085254"/>
              <a:gd name="connsiteY8" fmla="*/ 1859230 h 1921319"/>
              <a:gd name="connsiteX9" fmla="*/ 637773 w 3085254"/>
              <a:gd name="connsiteY9" fmla="*/ 1859230 h 1921319"/>
              <a:gd name="connsiteX10" fmla="*/ 637773 w 3085254"/>
              <a:gd name="connsiteY10" fmla="*/ 1890225 h 1921319"/>
              <a:gd name="connsiteX11" fmla="*/ 3055643 w 3085254"/>
              <a:gd name="connsiteY11" fmla="*/ 1890225 h 1921319"/>
              <a:gd name="connsiteX12" fmla="*/ 3055643 w 3085254"/>
              <a:gd name="connsiteY12" fmla="*/ 35560 h 1921319"/>
              <a:gd name="connsiteX13" fmla="*/ 0 w 3085254"/>
              <a:gd name="connsiteY13" fmla="*/ 0 h 1921319"/>
              <a:gd name="connsiteX14" fmla="*/ 3085254 w 3085254"/>
              <a:gd name="connsiteY14" fmla="*/ 0 h 1921319"/>
              <a:gd name="connsiteX15" fmla="*/ 3085254 w 3085254"/>
              <a:gd name="connsiteY15" fmla="*/ 1921319 h 1921319"/>
              <a:gd name="connsiteX16" fmla="*/ 592170 w 3085254"/>
              <a:gd name="connsiteY16" fmla="*/ 1921319 h 1921319"/>
              <a:gd name="connsiteX17" fmla="*/ 597146 w 3085254"/>
              <a:gd name="connsiteY17" fmla="*/ 1916263 h 1921319"/>
              <a:gd name="connsiteX18" fmla="*/ 0 w 3085254"/>
              <a:gd name="connsiteY18" fmla="*/ 1309531 h 19213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85254" h="1921319">
                <a:moveTo>
                  <a:pt x="637773" y="1852859"/>
                </a:moveTo>
                <a:lnTo>
                  <a:pt x="637773" y="1856166"/>
                </a:lnTo>
                <a:lnTo>
                  <a:pt x="639447" y="1854513"/>
                </a:lnTo>
                <a:close/>
                <a:moveTo>
                  <a:pt x="29611" y="35560"/>
                </a:moveTo>
                <a:lnTo>
                  <a:pt x="29611" y="1260091"/>
                </a:lnTo>
                <a:lnTo>
                  <a:pt x="66389" y="1260091"/>
                </a:lnTo>
                <a:lnTo>
                  <a:pt x="66389" y="66554"/>
                </a:lnTo>
                <a:lnTo>
                  <a:pt x="3027183" y="66554"/>
                </a:lnTo>
                <a:lnTo>
                  <a:pt x="3027183" y="1859230"/>
                </a:lnTo>
                <a:lnTo>
                  <a:pt x="637773" y="1859230"/>
                </a:lnTo>
                <a:lnTo>
                  <a:pt x="637773" y="1890225"/>
                </a:lnTo>
                <a:lnTo>
                  <a:pt x="3055643" y="1890225"/>
                </a:lnTo>
                <a:lnTo>
                  <a:pt x="3055643" y="35560"/>
                </a:lnTo>
                <a:close/>
                <a:moveTo>
                  <a:pt x="0" y="0"/>
                </a:moveTo>
                <a:lnTo>
                  <a:pt x="3085254" y="0"/>
                </a:lnTo>
                <a:lnTo>
                  <a:pt x="3085254" y="1921319"/>
                </a:lnTo>
                <a:lnTo>
                  <a:pt x="592170" y="1921319"/>
                </a:lnTo>
                <a:lnTo>
                  <a:pt x="597146" y="1916263"/>
                </a:lnTo>
                <a:lnTo>
                  <a:pt x="0" y="1309531"/>
                </a:lnTo>
                <a:close/>
              </a:path>
            </a:pathLst>
          </a:custGeom>
          <a:solidFill>
            <a:schemeClr val="accent4">
              <a:lumMod val="40000"/>
              <a:lumOff val="60000"/>
            </a:schemeClr>
          </a:solidFill>
          <a:ln>
            <a:noFill/>
          </a:ln>
        </p:spPr>
        <p:style>
          <a:lnRef idx="2">
            <a:srgbClr val="F99F7B">
              <a:shade val="50000"/>
            </a:srgbClr>
          </a:lnRef>
          <a:fillRef idx="1">
            <a:srgbClr val="F99F7B"/>
          </a:fillRef>
          <a:effectRef idx="0">
            <a:srgbClr val="F99F7B"/>
          </a:effectRef>
          <a:fontRef idx="minor">
            <a:srgbClr val="FFFFFF"/>
          </a:fontRef>
        </p:style>
        <p:txBody>
          <a:bodyPr lIns="180000" bIns="18000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50000"/>
              </a:lnSpc>
            </a:pPr>
            <a:endParaRPr lang="zh-CN" altLang="en-US">
              <a:solidFill>
                <a:schemeClr val="lt1"/>
              </a:solidFill>
              <a:latin typeface="微软雅黑" pitchFamily="34" charset="-122"/>
              <a:ea typeface="微软雅黑" pitchFamily="34" charset="-122"/>
            </a:endParaRPr>
          </a:p>
        </p:txBody>
      </p:sp>
      <p:sp>
        <p:nvSpPr>
          <p:cNvPr id="17" name="文本框 16"/>
          <p:cNvSpPr txBox="1"/>
          <p:nvPr>
            <p:custDataLst>
              <p:tags r:id="rId4"/>
            </p:custDataLst>
          </p:nvPr>
        </p:nvSpPr>
        <p:spPr>
          <a:xfrm>
            <a:off x="858107" y="1694346"/>
            <a:ext cx="1109771" cy="110907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ln w="6600">
                  <a:solidFill>
                    <a:schemeClr val="accent2"/>
                  </a:solidFill>
                  <a:prstDash val="solid"/>
                </a:ln>
                <a:solidFill>
                  <a:schemeClr val="lt1">
                    <a:lumMod val="50000"/>
                  </a:schemeClr>
                </a:solidFill>
                <a:effectLst>
                  <a:outerShdw dist="38100" dir="2700000" algn="tl" rotWithShape="0">
                    <a:schemeClr val="accent2"/>
                  </a:outerShdw>
                </a:effectLst>
                <a:latin typeface="微软雅黑" pitchFamily="34" charset="-122"/>
                <a:ea typeface="微软雅黑" pitchFamily="34" charset="-122"/>
              </a:rPr>
              <a:t>1</a:t>
            </a:r>
            <a:endParaRPr lang="en-US" altLang="zh-CN" sz="7200" b="1">
              <a:ln w="6600">
                <a:solidFill>
                  <a:schemeClr val="accent2"/>
                </a:solidFill>
                <a:prstDash val="solid"/>
              </a:ln>
              <a:solidFill>
                <a:schemeClr val="lt1">
                  <a:lumMod val="50000"/>
                </a:schemeClr>
              </a:solidFill>
              <a:effectLst>
                <a:outerShdw dist="38100" dir="2700000" algn="tl" rotWithShape="0">
                  <a:schemeClr val="accent2"/>
                </a:outerShdw>
              </a:effectLst>
              <a:latin typeface="微软雅黑" pitchFamily="34" charset="-122"/>
              <a:ea typeface="微软雅黑" pitchFamily="34" charset="-122"/>
            </a:endParaRPr>
          </a:p>
        </p:txBody>
      </p:sp>
      <p:sp>
        <p:nvSpPr>
          <p:cNvPr id="19" name="文本框 18"/>
          <p:cNvSpPr txBox="1"/>
          <p:nvPr/>
        </p:nvSpPr>
        <p:spPr>
          <a:xfrm>
            <a:off x="4929505" y="607060"/>
            <a:ext cx="235204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400" b="1">
                <a:solidFill>
                  <a:srgbClr val="FF0000"/>
                </a:solidFill>
                <a:latin typeface="宋体" pitchFamily="2" charset="-122"/>
                <a:ea typeface="宋体" pitchFamily="2" charset="-122"/>
                <a:cs typeface="宋体" panose="02010600030101010101" pitchFamily="2" charset="-122"/>
                <a:sym typeface="+mn-ea"/>
              </a:rPr>
              <a:t>库仑力的叠加性</a:t>
            </a:r>
          </a:p>
        </p:txBody>
      </p:sp>
      <p:sp>
        <p:nvSpPr>
          <p:cNvPr id="71" name="文本框 70"/>
          <p:cNvSpPr txBox="1"/>
          <p:nvPr>
            <p:custDataLst>
              <p:tags r:id="rId5"/>
            </p:custDataLst>
          </p:nvPr>
        </p:nvSpPr>
        <p:spPr>
          <a:xfrm>
            <a:off x="1527810" y="1732915"/>
            <a:ext cx="10546715" cy="1102995"/>
          </a:xfrm>
          <a:prstGeom prst="rect">
            <a:avLst/>
          </a:prstGeom>
          <a:noFill/>
        </p:spPr>
        <p:txBody>
          <a:bodyPr wrap="square" lIns="90000" tIns="0" rtlCol="0" anchor="t">
            <a:noAutofit/>
          </a:bodyPr>
          <a:lstStyle>
            <a:defPPr>
              <a:defRPr lang="en-US"/>
            </a:defPPr>
            <a:lvl1pPr marL="0" algn="r" defTabSz="914400" rtl="0" eaLnBrk="1" latinLnBrk="0" hangingPunct="1">
              <a:lnSpc>
                <a:spcPct val="140000"/>
              </a:lnSpc>
              <a:defRPr kumimoji="1" sz="1400" kern="1200">
                <a:solidFill>
                  <a:srgbClr val="222222">
                    <a:lumMod val="75000"/>
                    <a:lumOff val="25000"/>
                  </a:srgb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47700" algn="l" fontAlgn="auto">
              <a:buClrTx/>
              <a:buSzTx/>
              <a:buFontTx/>
            </a:pPr>
            <a:r>
              <a:rPr lang="zh-CN" altLang="en-US" sz="2400" spc="150">
                <a:solidFill>
                  <a:schemeClr val="dk1">
                    <a:lumMod val="85000"/>
                    <a:lumOff val="15000"/>
                  </a:schemeClr>
                </a:solidFill>
                <a:latin typeface="宋体" pitchFamily="2" charset="-122"/>
                <a:ea typeface="宋体" pitchFamily="2" charset="-122"/>
                <a:sym typeface="+mn-ea"/>
              </a:rPr>
              <a:t>两个点电荷间的作用力不会因第三个点电荷的存在而有所改变。</a:t>
            </a:r>
            <a:endParaRPr lang="zh-CN" altLang="en-US" sz="2300" spc="150">
              <a:solidFill>
                <a:schemeClr val="dk1">
                  <a:lumMod val="85000"/>
                  <a:lumOff val="15000"/>
                </a:schemeClr>
              </a:solidFill>
              <a:latin typeface="宋体" pitchFamily="2" charset="-122"/>
              <a:ea typeface="宋体" pitchFamily="2" charset="-122"/>
              <a:sym typeface="+mn-ea"/>
            </a:endParaRPr>
          </a:p>
          <a:p>
            <a:pPr lvl="0" indent="495300" algn="l" fontAlgn="auto">
              <a:buClrTx/>
              <a:buSzTx/>
              <a:buFontTx/>
            </a:pPr>
            <a:r>
              <a:rPr lang="zh-CN" altLang="en-US" sz="1800" spc="150">
                <a:solidFill>
                  <a:schemeClr val="dk1">
                    <a:lumMod val="85000"/>
                    <a:lumOff val="15000"/>
                  </a:schemeClr>
                </a:solidFill>
                <a:latin typeface="宋体" pitchFamily="2" charset="-122"/>
                <a:ea typeface="宋体" pitchFamily="2" charset="-122"/>
                <a:sym typeface="+mn-ea"/>
              </a:rPr>
              <a:t>如图，电荷</a:t>
            </a:r>
            <a:r>
              <a:rPr lang="en-US" altLang="zh-CN" sz="1800" spc="150">
                <a:solidFill>
                  <a:schemeClr val="dk1">
                    <a:lumMod val="85000"/>
                    <a:lumOff val="15000"/>
                  </a:schemeClr>
                </a:solidFill>
                <a:latin typeface="宋体" pitchFamily="2" charset="-122"/>
                <a:ea typeface="宋体" pitchFamily="2" charset="-122"/>
                <a:sym typeface="+mn-ea"/>
              </a:rPr>
              <a:t>B</a:t>
            </a:r>
            <a:r>
              <a:rPr lang="zh-CN" altLang="en-US" sz="1800" spc="150">
                <a:solidFill>
                  <a:schemeClr val="dk1">
                    <a:lumMod val="85000"/>
                    <a:lumOff val="15000"/>
                  </a:schemeClr>
                </a:solidFill>
                <a:latin typeface="宋体" pitchFamily="2" charset="-122"/>
                <a:ea typeface="宋体" pitchFamily="2" charset="-122"/>
                <a:sym typeface="+mn-ea"/>
              </a:rPr>
              <a:t>、</a:t>
            </a:r>
            <a:r>
              <a:rPr lang="en-US" altLang="zh-CN" sz="1800" spc="150">
                <a:solidFill>
                  <a:schemeClr val="dk1">
                    <a:lumMod val="85000"/>
                    <a:lumOff val="15000"/>
                  </a:schemeClr>
                </a:solidFill>
                <a:latin typeface="宋体" pitchFamily="2" charset="-122"/>
                <a:ea typeface="宋体" pitchFamily="2" charset="-122"/>
                <a:sym typeface="+mn-ea"/>
              </a:rPr>
              <a:t>A</a:t>
            </a:r>
            <a:r>
              <a:rPr lang="zh-CN" altLang="en-US" sz="1800" spc="150">
                <a:solidFill>
                  <a:schemeClr val="dk1">
                    <a:lumMod val="85000"/>
                    <a:lumOff val="15000"/>
                  </a:schemeClr>
                </a:solidFill>
                <a:latin typeface="宋体" pitchFamily="2" charset="-122"/>
                <a:ea typeface="宋体" pitchFamily="2" charset="-122"/>
                <a:sym typeface="+mn-ea"/>
              </a:rPr>
              <a:t>与电荷</a:t>
            </a:r>
            <a:r>
              <a:rPr lang="en-US" altLang="zh-CN" sz="1800" spc="150">
                <a:solidFill>
                  <a:schemeClr val="dk1">
                    <a:lumMod val="85000"/>
                    <a:lumOff val="15000"/>
                  </a:schemeClr>
                </a:solidFill>
                <a:latin typeface="宋体" pitchFamily="2" charset="-122"/>
                <a:ea typeface="宋体" pitchFamily="2" charset="-122"/>
                <a:sym typeface="+mn-ea"/>
              </a:rPr>
              <a:t>C</a:t>
            </a:r>
            <a:r>
              <a:rPr lang="zh-CN" altLang="en-US" sz="1800" spc="150">
                <a:solidFill>
                  <a:schemeClr val="dk1">
                    <a:lumMod val="85000"/>
                    <a:lumOff val="15000"/>
                  </a:schemeClr>
                </a:solidFill>
                <a:latin typeface="宋体" pitchFamily="2" charset="-122"/>
                <a:ea typeface="宋体" pitchFamily="2" charset="-122"/>
                <a:sym typeface="+mn-ea"/>
              </a:rPr>
              <a:t>、</a:t>
            </a:r>
            <a:r>
              <a:rPr lang="en-US" altLang="zh-CN" sz="1800" spc="150">
                <a:solidFill>
                  <a:schemeClr val="dk1">
                    <a:lumMod val="85000"/>
                    <a:lumOff val="15000"/>
                  </a:schemeClr>
                </a:solidFill>
                <a:latin typeface="宋体" pitchFamily="2" charset="-122"/>
                <a:ea typeface="宋体" pitchFamily="2" charset="-122"/>
                <a:sym typeface="+mn-ea"/>
              </a:rPr>
              <a:t>A</a:t>
            </a:r>
            <a:r>
              <a:rPr lang="zh-CN" altLang="en-US" sz="1800" spc="150">
                <a:solidFill>
                  <a:schemeClr val="dk1">
                    <a:lumMod val="85000"/>
                    <a:lumOff val="15000"/>
                  </a:schemeClr>
                </a:solidFill>
                <a:latin typeface="宋体" pitchFamily="2" charset="-122"/>
                <a:ea typeface="宋体" pitchFamily="2" charset="-122"/>
                <a:sym typeface="+mn-ea"/>
              </a:rPr>
              <a:t>之间的作用力互不影响</a:t>
            </a:r>
          </a:p>
        </p:txBody>
      </p:sp>
      <p:sp>
        <p:nvSpPr>
          <p:cNvPr id="23" name="任意多边形 22"/>
          <p:cNvSpPr/>
          <p:nvPr>
            <p:custDataLst>
              <p:tags r:id="rId6"/>
            </p:custDataLst>
          </p:nvPr>
        </p:nvSpPr>
        <p:spPr>
          <a:xfrm>
            <a:off x="4397375" y="4168775"/>
            <a:ext cx="6851650" cy="1596390"/>
          </a:xfrm>
          <a:custGeom>
            <a:gdLst>
              <a:gd name="connsiteX0" fmla="*/ 637773 w 3085254"/>
              <a:gd name="connsiteY0" fmla="*/ 1852859 h 1921319"/>
              <a:gd name="connsiteX1" fmla="*/ 637773 w 3085254"/>
              <a:gd name="connsiteY1" fmla="*/ 1856166 h 1921319"/>
              <a:gd name="connsiteX2" fmla="*/ 639447 w 3085254"/>
              <a:gd name="connsiteY2" fmla="*/ 1854513 h 1921319"/>
              <a:gd name="connsiteX3" fmla="*/ 29611 w 3085254"/>
              <a:gd name="connsiteY3" fmla="*/ 35560 h 1921319"/>
              <a:gd name="connsiteX4" fmla="*/ 29611 w 3085254"/>
              <a:gd name="connsiteY4" fmla="*/ 1260091 h 1921319"/>
              <a:gd name="connsiteX5" fmla="*/ 66389 w 3085254"/>
              <a:gd name="connsiteY5" fmla="*/ 1260091 h 1921319"/>
              <a:gd name="connsiteX6" fmla="*/ 66389 w 3085254"/>
              <a:gd name="connsiteY6" fmla="*/ 66554 h 1921319"/>
              <a:gd name="connsiteX7" fmla="*/ 3027183 w 3085254"/>
              <a:gd name="connsiteY7" fmla="*/ 66554 h 1921319"/>
              <a:gd name="connsiteX8" fmla="*/ 3027183 w 3085254"/>
              <a:gd name="connsiteY8" fmla="*/ 1859230 h 1921319"/>
              <a:gd name="connsiteX9" fmla="*/ 637773 w 3085254"/>
              <a:gd name="connsiteY9" fmla="*/ 1859230 h 1921319"/>
              <a:gd name="connsiteX10" fmla="*/ 637773 w 3085254"/>
              <a:gd name="connsiteY10" fmla="*/ 1890225 h 1921319"/>
              <a:gd name="connsiteX11" fmla="*/ 3055643 w 3085254"/>
              <a:gd name="connsiteY11" fmla="*/ 1890225 h 1921319"/>
              <a:gd name="connsiteX12" fmla="*/ 3055643 w 3085254"/>
              <a:gd name="connsiteY12" fmla="*/ 35560 h 1921319"/>
              <a:gd name="connsiteX13" fmla="*/ 0 w 3085254"/>
              <a:gd name="connsiteY13" fmla="*/ 0 h 1921319"/>
              <a:gd name="connsiteX14" fmla="*/ 3085254 w 3085254"/>
              <a:gd name="connsiteY14" fmla="*/ 0 h 1921319"/>
              <a:gd name="connsiteX15" fmla="*/ 3085254 w 3085254"/>
              <a:gd name="connsiteY15" fmla="*/ 1921319 h 1921319"/>
              <a:gd name="connsiteX16" fmla="*/ 592170 w 3085254"/>
              <a:gd name="connsiteY16" fmla="*/ 1921319 h 1921319"/>
              <a:gd name="connsiteX17" fmla="*/ 597146 w 3085254"/>
              <a:gd name="connsiteY17" fmla="*/ 1916263 h 1921319"/>
              <a:gd name="connsiteX18" fmla="*/ 0 w 3085254"/>
              <a:gd name="connsiteY18" fmla="*/ 1309531 h 19213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85254" h="1921319">
                <a:moveTo>
                  <a:pt x="637773" y="1852859"/>
                </a:moveTo>
                <a:lnTo>
                  <a:pt x="637773" y="1856166"/>
                </a:lnTo>
                <a:lnTo>
                  <a:pt x="639447" y="1854513"/>
                </a:lnTo>
                <a:close/>
                <a:moveTo>
                  <a:pt x="29611" y="35560"/>
                </a:moveTo>
                <a:lnTo>
                  <a:pt x="29611" y="1260091"/>
                </a:lnTo>
                <a:lnTo>
                  <a:pt x="66389" y="1260091"/>
                </a:lnTo>
                <a:lnTo>
                  <a:pt x="66389" y="66554"/>
                </a:lnTo>
                <a:lnTo>
                  <a:pt x="3027183" y="66554"/>
                </a:lnTo>
                <a:lnTo>
                  <a:pt x="3027183" y="1859230"/>
                </a:lnTo>
                <a:lnTo>
                  <a:pt x="637773" y="1859230"/>
                </a:lnTo>
                <a:lnTo>
                  <a:pt x="637773" y="1890225"/>
                </a:lnTo>
                <a:lnTo>
                  <a:pt x="3055643" y="1890225"/>
                </a:lnTo>
                <a:lnTo>
                  <a:pt x="3055643" y="35560"/>
                </a:lnTo>
                <a:close/>
                <a:moveTo>
                  <a:pt x="0" y="0"/>
                </a:moveTo>
                <a:lnTo>
                  <a:pt x="3085254" y="0"/>
                </a:lnTo>
                <a:lnTo>
                  <a:pt x="3085254" y="1921319"/>
                </a:lnTo>
                <a:lnTo>
                  <a:pt x="592170" y="1921319"/>
                </a:lnTo>
                <a:lnTo>
                  <a:pt x="597146" y="1916263"/>
                </a:lnTo>
                <a:lnTo>
                  <a:pt x="0" y="1309531"/>
                </a:lnTo>
                <a:close/>
              </a:path>
            </a:pathLst>
          </a:custGeom>
          <a:solidFill>
            <a:schemeClr val="accent1">
              <a:lumMod val="40000"/>
              <a:lumOff val="60000"/>
            </a:schemeClr>
          </a:solidFill>
          <a:ln>
            <a:noFill/>
          </a:ln>
        </p:spPr>
        <p:style>
          <a:lnRef idx="2">
            <a:srgbClr val="F99F7B">
              <a:shade val="50000"/>
            </a:srgbClr>
          </a:lnRef>
          <a:fillRef idx="1">
            <a:srgbClr val="F99F7B"/>
          </a:fillRef>
          <a:effectRef idx="0">
            <a:srgbClr val="F99F7B"/>
          </a:effectRef>
          <a:fontRef idx="minor">
            <a:srgbClr val="FFFFFF"/>
          </a:fontRef>
        </p:style>
        <p:txBody>
          <a:bodyPr lIns="180000" bIns="18000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50000"/>
              </a:lnSpc>
            </a:pPr>
            <a:endParaRPr lang="zh-CN" altLang="en-US">
              <a:solidFill>
                <a:schemeClr val="lt1"/>
              </a:solidFill>
              <a:latin typeface="微软雅黑" pitchFamily="34" charset="-122"/>
              <a:ea typeface="微软雅黑" pitchFamily="34" charset="-122"/>
            </a:endParaRPr>
          </a:p>
        </p:txBody>
      </p:sp>
      <p:sp>
        <p:nvSpPr>
          <p:cNvPr id="24" name="文本框 23"/>
          <p:cNvSpPr txBox="1"/>
          <p:nvPr>
            <p:custDataLst>
              <p:tags r:id="rId7"/>
            </p:custDataLst>
          </p:nvPr>
        </p:nvSpPr>
        <p:spPr>
          <a:xfrm>
            <a:off x="4991735" y="4234180"/>
            <a:ext cx="6371590" cy="1102995"/>
          </a:xfrm>
          <a:prstGeom prst="rect">
            <a:avLst/>
          </a:prstGeom>
          <a:noFill/>
        </p:spPr>
        <p:txBody>
          <a:bodyPr wrap="square" lIns="90000" tIns="0" rtlCol="0" anchor="t">
            <a:noAutofit/>
          </a:bodyPr>
          <a:lstStyle>
            <a:defPPr>
              <a:defRPr lang="en-US"/>
            </a:defPPr>
            <a:lvl1pPr marL="0" algn="r" defTabSz="914400" rtl="0" eaLnBrk="1" latinLnBrk="0" hangingPunct="1">
              <a:lnSpc>
                <a:spcPct val="140000"/>
              </a:lnSpc>
              <a:defRPr kumimoji="1" sz="1400" kern="1200">
                <a:solidFill>
                  <a:srgbClr val="222222">
                    <a:lumMod val="75000"/>
                    <a:lumOff val="25000"/>
                  </a:srgb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47700" algn="l" fontAlgn="auto">
              <a:buClrTx/>
              <a:buSzTx/>
              <a:buFontTx/>
            </a:pPr>
            <a:r>
              <a:rPr lang="zh-CN" altLang="en-US" sz="2400" spc="150">
                <a:solidFill>
                  <a:schemeClr val="tx1"/>
                </a:solidFill>
                <a:latin typeface="宋体" pitchFamily="2" charset="-122"/>
                <a:ea typeface="宋体" pitchFamily="2" charset="-122"/>
                <a:sym typeface="+mn-ea"/>
              </a:rPr>
              <a:t>两个或者两个以上点电荷对某一个点电荷的作用力等于各点电荷单独对其作用力的矢量和。</a:t>
            </a:r>
          </a:p>
        </p:txBody>
      </p:sp>
      <p:sp>
        <p:nvSpPr>
          <p:cNvPr id="20" name="文本框 19"/>
          <p:cNvSpPr txBox="1"/>
          <p:nvPr>
            <p:custDataLst>
              <p:tags r:id="rId8"/>
            </p:custDataLst>
          </p:nvPr>
        </p:nvSpPr>
        <p:spPr>
          <a:xfrm>
            <a:off x="4179303" y="4879506"/>
            <a:ext cx="1109771" cy="110907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ln w="6600">
                  <a:solidFill>
                    <a:schemeClr val="accent2"/>
                  </a:solidFill>
                  <a:prstDash val="solid"/>
                </a:ln>
                <a:solidFill>
                  <a:schemeClr val="lt1">
                    <a:lumMod val="50000"/>
                  </a:schemeClr>
                </a:solidFill>
                <a:effectLst>
                  <a:outerShdw dist="38100" dir="2700000" algn="tl" rotWithShape="0">
                    <a:schemeClr val="accent2"/>
                  </a:outerShdw>
                </a:effectLst>
                <a:latin typeface="微软雅黑" pitchFamily="34" charset="-122"/>
                <a:ea typeface="微软雅黑" pitchFamily="34" charset="-122"/>
              </a:rPr>
              <a:t>2</a:t>
            </a:r>
            <a:endParaRPr lang="en-US" altLang="zh-CN" sz="7200" b="1">
              <a:ln w="6600">
                <a:solidFill>
                  <a:schemeClr val="accent2"/>
                </a:solidFill>
                <a:prstDash val="solid"/>
              </a:ln>
              <a:solidFill>
                <a:schemeClr val="lt1">
                  <a:lumMod val="50000"/>
                </a:schemeClr>
              </a:solidFill>
              <a:effectLst>
                <a:outerShdw dist="38100" dir="2700000" algn="tl" rotWithShape="0">
                  <a:schemeClr val="accent2"/>
                </a:outerShdw>
              </a:effectLst>
              <a:latin typeface="微软雅黑" pitchFamily="34" charset="-122"/>
              <a:ea typeface="微软雅黑" pitchFamily="34" charset="-122"/>
            </a:endParaRPr>
          </a:p>
        </p:txBody>
      </p:sp>
      <p:cxnSp>
        <p:nvCxnSpPr>
          <p:cNvPr id="59" name="直接连接符 58"/>
          <p:cNvCxnSpPr/>
          <p:nvPr/>
        </p:nvCxnSpPr>
        <p:spPr>
          <a:xfrm>
            <a:off x="1242695" y="4204970"/>
            <a:ext cx="2416175" cy="0"/>
          </a:xfrm>
          <a:prstGeom prst="line">
            <a:avLst/>
          </a:prstGeom>
          <a:ln w="25400" cmpd="sng">
            <a:solidFill>
              <a:srgbClr val="7030A0"/>
            </a:solidFill>
            <a:prstDash val="dash"/>
          </a:ln>
        </p:spPr>
        <p:style>
          <a:lnRef idx="3">
            <a:schemeClr val="dk1"/>
          </a:lnRef>
          <a:fillRef idx="0">
            <a:schemeClr val="dk1"/>
          </a:fillRef>
          <a:effectRef idx="2">
            <a:schemeClr val="dk1"/>
          </a:effectRef>
          <a:fontRef idx="minor">
            <a:schemeClr val="tx1"/>
          </a:fontRef>
        </p:style>
      </p:cxnSp>
      <p:grpSp>
        <p:nvGrpSpPr>
          <p:cNvPr id="22" name="组合 21"/>
          <p:cNvGrpSpPr/>
          <p:nvPr/>
        </p:nvGrpSpPr>
        <p:grpSpPr>
          <a:xfrm>
            <a:off x="3400425" y="3970020"/>
            <a:ext cx="528320" cy="433070"/>
            <a:chOff x="14427" y="7439"/>
            <a:chExt cx="832" cy="682"/>
          </a:xfrm>
        </p:grpSpPr>
        <p:sp>
          <p:nvSpPr>
            <p:cNvPr id="7" name="椭圆 6"/>
            <p:cNvSpPr/>
            <p:nvPr/>
          </p:nvSpPr>
          <p:spPr>
            <a:xfrm>
              <a:off x="14502" y="7439"/>
              <a:ext cx="682" cy="682"/>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21" name="对象 20">
              <a:hlinkClick action="ppaction://ole?verb="/>
            </p:cNvPr>
            <p:cNvGraphicFramePr>
              <a:graphicFrameLocks noChangeAspect="1"/>
            </p:cNvGraphicFramePr>
            <p:nvPr/>
          </p:nvGraphicFramePr>
          <p:xfrm>
            <a:off x="14427" y="7582"/>
            <a:ext cx="833" cy="456"/>
          </p:xfrm>
          <a:graphic>
            <a:graphicData uri="http://schemas.openxmlformats.org/presentationml/2006/ole">
              <mc:AlternateContent>
                <mc:Choice xmlns:v="urn:schemas-microsoft-com:vml" Requires="v">
                  <p:oleObj spid="_x0000_s1052" r:id="rId9" progId="Equation.KSEE3">
                    <p:embed/>
                  </p:oleObj>
                </mc:Choice>
                <mc:Fallback>
                  <p:oleObj r:id="rId9" progId="Equation.KSEE3">
                    <p:embed/>
                    <p:pic>
                      <p:nvPicPr>
                        <p:cNvPr id="0" name="OLE substitute image"/>
                        <p:cNvPicPr/>
                        <p:nvPr/>
                      </p:nvPicPr>
                      <p:blipFill>
                        <a:blip r:embed="rId10"/>
                        <a:stretch>
                          <a:fillRect/>
                        </a:stretch>
                      </p:blipFill>
                      <p:spPr>
                        <a:xfrm>
                          <a:off x="14427" y="7582"/>
                          <a:ext cx="833" cy="456"/>
                        </a:xfrm>
                        <a:prstGeom prst="rect">
                          <a:avLst/>
                        </a:prstGeom>
                      </p:spPr>
                    </p:pic>
                  </p:oleObj>
                </mc:Fallback>
              </mc:AlternateContent>
            </a:graphicData>
          </a:graphic>
        </p:graphicFrame>
      </p:grpSp>
      <p:sp>
        <p:nvSpPr>
          <p:cNvPr id="44" name="任意多边形 43"/>
          <p:cNvSpPr/>
          <p:nvPr/>
        </p:nvSpPr>
        <p:spPr>
          <a:xfrm>
            <a:off x="1009650" y="3970020"/>
            <a:ext cx="433070" cy="43307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cxnSp>
        <p:nvCxnSpPr>
          <p:cNvPr id="47" name="直接箭头连接符 46"/>
          <p:cNvCxnSpPr/>
          <p:nvPr/>
        </p:nvCxnSpPr>
        <p:spPr>
          <a:xfrm>
            <a:off x="1242695" y="4227195"/>
            <a:ext cx="835025" cy="0"/>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graphicFrame>
        <p:nvGraphicFramePr>
          <p:cNvPr id="48" name="对象 47">
            <a:hlinkClick action="ppaction://ole?verb="/>
          </p:cNvPr>
          <p:cNvGraphicFramePr>
            <a:graphicFrameLocks noChangeAspect="1"/>
          </p:cNvGraphicFramePr>
          <p:nvPr/>
        </p:nvGraphicFramePr>
        <p:xfrm>
          <a:off x="536575" y="3517900"/>
          <a:ext cx="700405" cy="526415"/>
        </p:xfrm>
        <a:graphic>
          <a:graphicData uri="http://schemas.openxmlformats.org/presentationml/2006/ole">
            <mc:AlternateContent>
              <mc:Choice xmlns:v="urn:schemas-microsoft-com:vml" Requires="v">
                <p:oleObj spid="_x0000_s1053" r:id="rId11" progId="Equation.KSEE3">
                  <p:embed/>
                </p:oleObj>
              </mc:Choice>
              <mc:Fallback>
                <p:oleObj r:id="rId11" progId="Equation.KSEE3">
                  <p:embed/>
                  <p:pic>
                    <p:nvPicPr>
                      <p:cNvPr id="0" name="OLE substitute image"/>
                      <p:cNvPicPr/>
                      <p:nvPr/>
                    </p:nvPicPr>
                    <p:blipFill>
                      <a:blip r:embed="rId12"/>
                      <a:stretch>
                        <a:fillRect/>
                      </a:stretch>
                    </p:blipFill>
                    <p:spPr>
                      <a:xfrm>
                        <a:off x="536575" y="3517900"/>
                        <a:ext cx="700405" cy="526415"/>
                      </a:xfrm>
                      <a:prstGeom prst="rect">
                        <a:avLst/>
                      </a:prstGeom>
                    </p:spPr>
                  </p:pic>
                </p:oleObj>
              </mc:Fallback>
            </mc:AlternateContent>
          </a:graphicData>
        </a:graphic>
      </p:graphicFrame>
      <p:graphicFrame>
        <p:nvGraphicFramePr>
          <p:cNvPr id="50" name="对象 49">
            <a:hlinkClick action="ppaction://ole?verb="/>
          </p:cNvPr>
          <p:cNvGraphicFramePr>
            <a:graphicFrameLocks noChangeAspect="1"/>
          </p:cNvGraphicFramePr>
          <p:nvPr/>
        </p:nvGraphicFramePr>
        <p:xfrm>
          <a:off x="3929380" y="3574098"/>
          <a:ext cx="700405" cy="486410"/>
        </p:xfrm>
        <a:graphic>
          <a:graphicData uri="http://schemas.openxmlformats.org/presentationml/2006/ole">
            <mc:AlternateContent>
              <mc:Choice xmlns:v="urn:schemas-microsoft-com:vml" Requires="v">
                <p:oleObj spid="_x0000_s1054" r:id="rId13" progId="Equation.KSEE3">
                  <p:embed/>
                </p:oleObj>
              </mc:Choice>
              <mc:Fallback>
                <p:oleObj r:id="rId13" progId="Equation.KSEE3">
                  <p:embed/>
                  <p:pic>
                    <p:nvPicPr>
                      <p:cNvPr id="0" name="OLE substitute image"/>
                      <p:cNvPicPr/>
                      <p:nvPr/>
                    </p:nvPicPr>
                    <p:blipFill>
                      <a:blip r:embed="rId14"/>
                      <a:stretch>
                        <a:fillRect/>
                      </a:stretch>
                    </p:blipFill>
                    <p:spPr>
                      <a:xfrm>
                        <a:off x="3929380" y="3574098"/>
                        <a:ext cx="700405" cy="486410"/>
                      </a:xfrm>
                      <a:prstGeom prst="rect">
                        <a:avLst/>
                      </a:prstGeom>
                    </p:spPr>
                  </p:pic>
                </p:oleObj>
              </mc:Fallback>
            </mc:AlternateContent>
          </a:graphicData>
        </a:graphic>
      </p:graphicFrame>
      <p:graphicFrame>
        <p:nvGraphicFramePr>
          <p:cNvPr id="2" name="对象 1">
            <a:hlinkClick action="ppaction://ole?verb="/>
          </p:cNvPr>
          <p:cNvGraphicFramePr>
            <a:graphicFrameLocks noChangeAspect="1"/>
          </p:cNvGraphicFramePr>
          <p:nvPr/>
        </p:nvGraphicFramePr>
        <p:xfrm>
          <a:off x="1344613" y="4191635"/>
          <a:ext cx="993140" cy="687705"/>
        </p:xfrm>
        <a:graphic>
          <a:graphicData uri="http://schemas.openxmlformats.org/presentationml/2006/ole">
            <mc:AlternateContent>
              <mc:Choice xmlns:v="urn:schemas-microsoft-com:vml" Requires="v">
                <p:oleObj spid="_x0000_s1055" r:id="rId15" progId="Equation.KSEE3">
                  <p:embed/>
                </p:oleObj>
              </mc:Choice>
              <mc:Fallback>
                <p:oleObj r:id="rId15" progId="Equation.KSEE3">
                  <p:embed/>
                  <p:pic>
                    <p:nvPicPr>
                      <p:cNvPr id="0" name="OLE substitute image"/>
                      <p:cNvPicPr/>
                      <p:nvPr/>
                    </p:nvPicPr>
                    <p:blipFill>
                      <a:blip r:embed="rId16"/>
                      <a:stretch>
                        <a:fillRect/>
                      </a:stretch>
                    </p:blipFill>
                    <p:spPr>
                      <a:xfrm>
                        <a:off x="1344613" y="4191635"/>
                        <a:ext cx="993140" cy="687705"/>
                      </a:xfrm>
                      <a:prstGeom prst="rect">
                        <a:avLst/>
                      </a:prstGeom>
                    </p:spPr>
                  </p:pic>
                </p:oleObj>
              </mc:Fallback>
            </mc:AlternateContent>
          </a:graphicData>
        </a:graphic>
      </p:graphicFrame>
      <p:sp>
        <p:nvSpPr>
          <p:cNvPr id="6" name="任意多边形 5"/>
          <p:cNvSpPr/>
          <p:nvPr/>
        </p:nvSpPr>
        <p:spPr>
          <a:xfrm>
            <a:off x="1009650" y="5670550"/>
            <a:ext cx="433070" cy="433070"/>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cxnSp>
        <p:nvCxnSpPr>
          <p:cNvPr id="8" name="直接箭头连接符 7"/>
          <p:cNvCxnSpPr/>
          <p:nvPr/>
        </p:nvCxnSpPr>
        <p:spPr>
          <a:xfrm flipH="1" flipV="1">
            <a:off x="1226185" y="3498215"/>
            <a:ext cx="0" cy="707390"/>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graphicFrame>
        <p:nvGraphicFramePr>
          <p:cNvPr id="11" name="对象 10">
            <a:hlinkClick action="ppaction://ole?verb="/>
          </p:cNvPr>
          <p:cNvGraphicFramePr>
            <a:graphicFrameLocks noChangeAspect="1"/>
          </p:cNvGraphicFramePr>
          <p:nvPr/>
        </p:nvGraphicFramePr>
        <p:xfrm>
          <a:off x="729298" y="2846070"/>
          <a:ext cx="993140" cy="728345"/>
        </p:xfrm>
        <a:graphic>
          <a:graphicData uri="http://schemas.openxmlformats.org/presentationml/2006/ole">
            <mc:AlternateContent>
              <mc:Choice xmlns:v="urn:schemas-microsoft-com:vml" Requires="v">
                <p:oleObj spid="_x0000_s1056" r:id="rId17" progId="Equation.KSEE3">
                  <p:embed/>
                </p:oleObj>
              </mc:Choice>
              <mc:Fallback>
                <p:oleObj r:id="rId17" progId="Equation.KSEE3">
                  <p:embed/>
                  <p:pic>
                    <p:nvPicPr>
                      <p:cNvPr id="0" name="OLE substitute image"/>
                      <p:cNvPicPr/>
                      <p:nvPr/>
                    </p:nvPicPr>
                    <p:blipFill>
                      <a:blip r:embed="rId18"/>
                      <a:stretch>
                        <a:fillRect/>
                      </a:stretch>
                    </p:blipFill>
                    <p:spPr>
                      <a:xfrm>
                        <a:off x="729298" y="2846070"/>
                        <a:ext cx="993140" cy="728345"/>
                      </a:xfrm>
                      <a:prstGeom prst="rect">
                        <a:avLst/>
                      </a:prstGeom>
                    </p:spPr>
                  </p:pic>
                </p:oleObj>
              </mc:Fallback>
            </mc:AlternateContent>
          </a:graphicData>
        </a:graphic>
      </p:graphicFrame>
      <p:cxnSp>
        <p:nvCxnSpPr>
          <p:cNvPr id="40" name="直接连接符 39"/>
          <p:cNvCxnSpPr>
            <a:stCxn id="11" idx="2"/>
          </p:cNvCxnSpPr>
          <p:nvPr/>
        </p:nvCxnSpPr>
        <p:spPr>
          <a:xfrm flipV="1">
            <a:off x="1226185" y="3569970"/>
            <a:ext cx="808990" cy="4445"/>
          </a:xfrm>
          <a:prstGeom prst="line">
            <a:avLst/>
          </a:prstGeom>
          <a:ln w="12700" cmpd="sng">
            <a:solidFill>
              <a:srgbClr val="FF0000"/>
            </a:solidFill>
            <a:prstDash val="dash"/>
            <a:tailEnd type="arrow" w="med" len="med"/>
          </a:ln>
        </p:spPr>
        <p:style>
          <a:lnRef idx="3">
            <a:schemeClr val="dk1"/>
          </a:lnRef>
          <a:fillRef idx="0">
            <a:schemeClr val="dk1"/>
          </a:fillRef>
          <a:effectRef idx="2">
            <a:schemeClr val="dk1"/>
          </a:effectRef>
          <a:fontRef idx="minor">
            <a:schemeClr val="tx1"/>
          </a:fontRef>
        </p:style>
      </p:cxnSp>
      <p:cxnSp>
        <p:nvCxnSpPr>
          <p:cNvPr id="41" name="直接连接符 40"/>
          <p:cNvCxnSpPr/>
          <p:nvPr/>
        </p:nvCxnSpPr>
        <p:spPr>
          <a:xfrm flipH="1" flipV="1">
            <a:off x="2021205" y="3556000"/>
            <a:ext cx="13970" cy="663575"/>
          </a:xfrm>
          <a:prstGeom prst="line">
            <a:avLst/>
          </a:prstGeom>
          <a:ln w="12700" cmpd="sng">
            <a:solidFill>
              <a:srgbClr val="FF0000"/>
            </a:solidFill>
            <a:prstDash val="dash"/>
            <a:tailEnd type="arrow" w="med" len="med"/>
          </a:ln>
        </p:spPr>
        <p:style>
          <a:lnRef idx="3">
            <a:schemeClr val="dk1"/>
          </a:lnRef>
          <a:fillRef idx="0">
            <a:schemeClr val="dk1"/>
          </a:fillRef>
          <a:effectRef idx="2">
            <a:schemeClr val="dk1"/>
          </a:effectRef>
          <a:fontRef idx="minor">
            <a:schemeClr val="tx1"/>
          </a:fontRef>
        </p:style>
      </p:cxnSp>
      <p:cxnSp>
        <p:nvCxnSpPr>
          <p:cNvPr id="42" name="直接箭头连接符 41"/>
          <p:cNvCxnSpPr/>
          <p:nvPr/>
        </p:nvCxnSpPr>
        <p:spPr>
          <a:xfrm flipV="1">
            <a:off x="1241425" y="3584575"/>
            <a:ext cx="779780" cy="649605"/>
          </a:xfrm>
          <a:prstGeom prst="straightConnector1">
            <a:avLst/>
          </a:prstGeom>
          <a:ln w="34925">
            <a:solidFill>
              <a:srgbClr val="FF0000"/>
            </a:solidFill>
            <a:tailEnd type="arrow" w="med" len="med"/>
          </a:ln>
        </p:spPr>
        <p:style>
          <a:lnRef idx="3">
            <a:schemeClr val="dk1"/>
          </a:lnRef>
          <a:fillRef idx="0">
            <a:schemeClr val="dk1"/>
          </a:fillRef>
          <a:effectRef idx="2">
            <a:schemeClr val="dk1"/>
          </a:effectRef>
          <a:fontRef idx="minor">
            <a:schemeClr val="tx1"/>
          </a:fontRef>
        </p:style>
      </p:cxnSp>
      <p:graphicFrame>
        <p:nvGraphicFramePr>
          <p:cNvPr id="43" name="对象 42">
            <a:hlinkClick action="ppaction://ole?verb="/>
          </p:cNvPr>
          <p:cNvGraphicFramePr>
            <a:graphicFrameLocks noChangeAspect="1"/>
          </p:cNvGraphicFramePr>
          <p:nvPr/>
        </p:nvGraphicFramePr>
        <p:xfrm>
          <a:off x="1779588" y="2973705"/>
          <a:ext cx="934720" cy="728345"/>
        </p:xfrm>
        <a:graphic>
          <a:graphicData uri="http://schemas.openxmlformats.org/presentationml/2006/ole">
            <mc:AlternateContent>
              <mc:Choice xmlns:v="urn:schemas-microsoft-com:vml" Requires="v">
                <p:oleObj spid="_x0000_s1057" r:id="rId19" progId="Equation.KSEE3">
                  <p:embed/>
                </p:oleObj>
              </mc:Choice>
              <mc:Fallback>
                <p:oleObj r:id="rId19" progId="Equation.KSEE3">
                  <p:embed/>
                  <p:pic>
                    <p:nvPicPr>
                      <p:cNvPr id="0" name="OLE substitute image"/>
                      <p:cNvPicPr/>
                      <p:nvPr/>
                    </p:nvPicPr>
                    <p:blipFill>
                      <a:blip r:embed="rId20"/>
                      <a:stretch>
                        <a:fillRect/>
                      </a:stretch>
                    </p:blipFill>
                    <p:spPr>
                      <a:xfrm>
                        <a:off x="1779588" y="2973705"/>
                        <a:ext cx="934720" cy="728345"/>
                      </a:xfrm>
                      <a:prstGeom prst="rect">
                        <a:avLst/>
                      </a:prstGeom>
                    </p:spPr>
                  </p:pic>
                </p:oleObj>
              </mc:Fallback>
            </mc:AlternateContent>
          </a:graphicData>
        </a:graphic>
      </p:graphicFrame>
      <p:graphicFrame>
        <p:nvGraphicFramePr>
          <p:cNvPr id="57" name="对象 56">
            <a:hlinkClick action="ppaction://ole?verb="/>
          </p:cNvPr>
          <p:cNvGraphicFramePr>
            <a:graphicFrameLocks noChangeAspect="1"/>
          </p:cNvGraphicFramePr>
          <p:nvPr/>
        </p:nvGraphicFramePr>
        <p:xfrm>
          <a:off x="525780" y="5765166"/>
          <a:ext cx="700405" cy="565785"/>
        </p:xfrm>
        <a:graphic>
          <a:graphicData uri="http://schemas.openxmlformats.org/presentationml/2006/ole">
            <mc:AlternateContent>
              <mc:Choice xmlns:v="urn:schemas-microsoft-com:vml" Requires="v">
                <p:oleObj spid="_x0000_s1058" r:id="rId21" progId="Equation.KSEE3">
                  <p:embed/>
                </p:oleObj>
              </mc:Choice>
              <mc:Fallback>
                <p:oleObj r:id="rId21" progId="Equation.KSEE3">
                  <p:embed/>
                  <p:pic>
                    <p:nvPicPr>
                      <p:cNvPr id="0" name="OLE substitute image"/>
                      <p:cNvPicPr/>
                      <p:nvPr/>
                    </p:nvPicPr>
                    <p:blipFill>
                      <a:blip r:embed="rId22"/>
                      <a:stretch>
                        <a:fillRect/>
                      </a:stretch>
                    </p:blipFill>
                    <p:spPr>
                      <a:xfrm>
                        <a:off x="525780" y="5765166"/>
                        <a:ext cx="700405" cy="565785"/>
                      </a:xfrm>
                      <a:prstGeom prst="rect">
                        <a:avLst/>
                      </a:prstGeom>
                    </p:spPr>
                  </p:pic>
                </p:oleObj>
              </mc:Fallback>
            </mc:AlternateContent>
          </a:graphicData>
        </a:graphic>
      </p:graphicFrame>
      <p:cxnSp>
        <p:nvCxnSpPr>
          <p:cNvPr id="60" name="直接连接符 59"/>
          <p:cNvCxnSpPr/>
          <p:nvPr/>
        </p:nvCxnSpPr>
        <p:spPr>
          <a:xfrm flipH="1" flipV="1">
            <a:off x="1212215" y="4205605"/>
            <a:ext cx="0" cy="1703705"/>
          </a:xfrm>
          <a:prstGeom prst="line">
            <a:avLst/>
          </a:prstGeom>
          <a:ln w="25400" cmpd="sng">
            <a:solidFill>
              <a:srgbClr val="7030A0"/>
            </a:solidFill>
            <a:prstDash val="dash"/>
          </a:ln>
        </p:spPr>
        <p:style>
          <a:lnRef idx="3">
            <a:schemeClr val="dk1"/>
          </a:lnRef>
          <a:fillRef idx="0">
            <a:schemeClr val="dk1"/>
          </a:fillRef>
          <a:effectRef idx="2">
            <a:schemeClr val="dk1"/>
          </a:effectRef>
          <a:fontRef idx="minor">
            <a:schemeClr val="tx1"/>
          </a:fontRef>
        </p:style>
      </p:cxnSp>
      <p:sp>
        <p:nvSpPr>
          <p:cNvPr id="5" name="灯片编号占位符 4"/>
          <p:cNvSpPr>
            <a:spLocks noGrp="1"/>
          </p:cNvSpPr>
          <p:nvPr>
            <p:ph type="sldNum" sz="quarter" idx="12"/>
          </p:nvPr>
        </p:nvSpPr>
        <p:spPr/>
        <p:txBody>
          <a:bodyPr/>
          <a:lstStyle/>
          <a:p>
            <a:fld id="{49AE70B2-8BF9-45C0-BB95-33D1B9D3A854}" type="slidenum">
              <a:rPr lang="zh-CN" altLang="en-US" smtClean="0"/>
              <a:t>9</a:t>
            </a:fld>
            <a:endParaRPr lang="zh-CN" altLang="en-US"/>
          </a:p>
        </p:txBody>
      </p:sp>
      <p:sp>
        <p:nvSpPr>
          <p:cNvPr id="4" name="文本框 3"/>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1"/>
          <a:stretch>
            <a:fillRect/>
          </a:stretch>
        </a:blipFill>
        <a:effectLst/>
      </p:bgPr>
    </p:bg>
    <p:spTree>
      <p:nvGrpSpPr>
        <p:cNvPr id="1" name=""/>
        <p:cNvGrpSpPr/>
        <p:nvPr/>
      </p:nvGrpSpPr>
      <p:grpSpPr>
        <a:xfrm>
          <a:off x="0" y="0"/>
          <a:ext cx="0" cy="0"/>
        </a:xfrm>
      </p:grpSpPr>
      <p:grpSp>
        <p:nvGrpSpPr>
          <p:cNvPr id="6" name="组合 5"/>
          <p:cNvGrpSpPr/>
          <p:nvPr>
            <p:custDataLst>
              <p:tags r:id="rId3"/>
            </p:custDataLst>
          </p:nvPr>
        </p:nvGrpSpPr>
        <p:grpSpPr>
          <a:xfrm>
            <a:off x="1565275" y="1417320"/>
            <a:ext cx="8942705" cy="2004060"/>
            <a:chOff x="1393779" y="1656262"/>
            <a:chExt cx="7944529" cy="1163792"/>
          </a:xfrm>
        </p:grpSpPr>
        <p:sp>
          <p:nvSpPr>
            <p:cNvPr id="11" name="圆角矩形 10"/>
            <p:cNvSpPr/>
            <p:nvPr>
              <p:custDataLst>
                <p:tags r:id="rId4"/>
              </p:custDataLst>
            </p:nvPr>
          </p:nvSpPr>
          <p:spPr>
            <a:xfrm>
              <a:off x="1393779" y="1656262"/>
              <a:ext cx="7944528" cy="1161867"/>
            </a:xfrm>
            <a:prstGeom prst="roundRect">
              <a:avLst>
                <a:gd name="adj" fmla="val 5137"/>
              </a:avLst>
            </a:prstGeom>
            <a:noFill/>
            <a:ln w="25400" cap="flat">
              <a:solidFill>
                <a:schemeClr val="accent1"/>
              </a:solid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lang="zh-CN" altLang="en-US">
                <a:solidFill>
                  <a:srgbClr val="222222"/>
                </a:solidFill>
                <a:latin typeface="微软雅黑" pitchFamily="34" charset="-122"/>
                <a:ea typeface="微软雅黑" pitchFamily="34" charset="-122"/>
              </a:endParaRPr>
            </a:p>
          </p:txBody>
        </p:sp>
        <p:sp>
          <p:nvSpPr>
            <p:cNvPr id="12" name="任意形状 4"/>
            <p:cNvSpPr/>
            <p:nvPr>
              <p:custDataLst>
                <p:tags r:id="rId5"/>
              </p:custDataLst>
            </p:nvPr>
          </p:nvSpPr>
          <p:spPr>
            <a:xfrm>
              <a:off x="8843552" y="1656708"/>
              <a:ext cx="494756" cy="1163346"/>
            </a:xfrm>
            <a:custGeom>
              <a:gdLst>
                <a:gd name="connsiteX0" fmla="*/ 799040 w 895574"/>
                <a:gd name="connsiteY0" fmla="*/ 2102060 h 2105809"/>
                <a:gd name="connsiteX1" fmla="*/ 894245 w 895574"/>
                <a:gd name="connsiteY1" fmla="*/ 2006855 h 2105809"/>
                <a:gd name="connsiteX2" fmla="*/ 894245 w 895574"/>
                <a:gd name="connsiteY2" fmla="*/ 100331 h 2105809"/>
                <a:gd name="connsiteX3" fmla="*/ 799040 w 895574"/>
                <a:gd name="connsiteY3" fmla="*/ 5126 h 2105809"/>
                <a:gd name="connsiteX4" fmla="*/ 396435 w 895574"/>
                <a:gd name="connsiteY4" fmla="*/ 5126 h 2105809"/>
                <a:gd name="connsiteX5" fmla="*/ 396435 w 895574"/>
                <a:gd name="connsiteY5" fmla="*/ 5126 h 2105809"/>
                <a:gd name="connsiteX6" fmla="*/ 396435 w 895574"/>
                <a:gd name="connsiteY6" fmla="*/ 845029 h 2105809"/>
                <a:gd name="connsiteX7" fmla="*/ 328662 w 895574"/>
                <a:gd name="connsiteY7" fmla="*/ 1008007 h 2105809"/>
                <a:gd name="connsiteX8" fmla="*/ 72899 w 895574"/>
                <a:gd name="connsiteY8" fmla="*/ 1263770 h 2105809"/>
                <a:gd name="connsiteX9" fmla="*/ 5126 w 895574"/>
                <a:gd name="connsiteY9" fmla="*/ 1426749 h 2105809"/>
                <a:gd name="connsiteX10" fmla="*/ 5126 w 895574"/>
                <a:gd name="connsiteY10" fmla="*/ 2102867 h 2105809"/>
                <a:gd name="connsiteX11" fmla="*/ 799040 w 895574"/>
                <a:gd name="connsiteY11" fmla="*/ 2102867 h 21058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5574" h="2105809">
                  <a:moveTo>
                    <a:pt x="799040" y="2102060"/>
                  </a:moveTo>
                  <a:cubicBezTo>
                    <a:pt x="851484" y="2102060"/>
                    <a:pt x="894245" y="2059298"/>
                    <a:pt x="894245" y="2006855"/>
                  </a:cubicBezTo>
                  <a:lnTo>
                    <a:pt x="894245" y="100331"/>
                  </a:lnTo>
                  <a:cubicBezTo>
                    <a:pt x="894245" y="47887"/>
                    <a:pt x="851484" y="5126"/>
                    <a:pt x="799040" y="5126"/>
                  </a:cubicBezTo>
                  <a:lnTo>
                    <a:pt x="396435" y="5126"/>
                  </a:lnTo>
                  <a:cubicBezTo>
                    <a:pt x="396435" y="5126"/>
                    <a:pt x="396435" y="5126"/>
                    <a:pt x="396435" y="5126"/>
                  </a:cubicBezTo>
                  <a:lnTo>
                    <a:pt x="396435" y="845029"/>
                  </a:lnTo>
                  <a:cubicBezTo>
                    <a:pt x="396435" y="897472"/>
                    <a:pt x="365776" y="970893"/>
                    <a:pt x="328662" y="1008007"/>
                  </a:cubicBezTo>
                  <a:lnTo>
                    <a:pt x="72899" y="1263770"/>
                  </a:lnTo>
                  <a:cubicBezTo>
                    <a:pt x="35785" y="1300884"/>
                    <a:pt x="5126" y="1374305"/>
                    <a:pt x="5126" y="1426749"/>
                  </a:cubicBezTo>
                  <a:lnTo>
                    <a:pt x="5126" y="2102867"/>
                  </a:lnTo>
                  <a:lnTo>
                    <a:pt x="799040" y="2102867"/>
                  </a:lnTo>
                  <a:close/>
                </a:path>
              </a:pathLst>
            </a:custGeom>
            <a:solidFill>
              <a:schemeClr val="accent1"/>
            </a:solid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lang="zh-CN" altLang="en-US">
                <a:solidFill>
                  <a:srgbClr val="222222"/>
                </a:solidFill>
                <a:latin typeface="微软雅黑" pitchFamily="34" charset="-122"/>
                <a:ea typeface="微软雅黑" pitchFamily="34" charset="-122"/>
              </a:endParaRPr>
            </a:p>
          </p:txBody>
        </p:sp>
      </p:grpSp>
      <p:sp>
        <p:nvSpPr>
          <p:cNvPr id="46" name="文本框 45"/>
          <p:cNvSpPr txBox="1"/>
          <p:nvPr>
            <p:custDataLst>
              <p:tags r:id="rId6"/>
            </p:custDataLst>
          </p:nvPr>
        </p:nvSpPr>
        <p:spPr>
          <a:xfrm>
            <a:off x="1750748" y="1417631"/>
            <a:ext cx="8200507" cy="1004808"/>
          </a:xfrm>
          <a:prstGeom prst="rect">
            <a:avLst/>
          </a:prstGeom>
          <a:noFill/>
        </p:spPr>
        <p:txBody>
          <a:bodyPr wrap="square" lIns="90000" tIns="0" rtlCol="0">
            <a:noAutofit/>
          </a:bodyPr>
          <a:lstStyle>
            <a:defPPr>
              <a:defRPr lang="en-US"/>
            </a:defPPr>
            <a:lvl1pPr marL="0" algn="r" defTabSz="914400" rtl="0" eaLnBrk="1" latinLnBrk="0" hangingPunct="1">
              <a:lnSpc>
                <a:spcPct val="140000"/>
              </a:lnSpc>
              <a:defRPr kumimoji="1" sz="1400" kern="1200">
                <a:solidFill>
                  <a:srgbClr val="222222">
                    <a:lumMod val="75000"/>
                    <a:lumOff val="25000"/>
                  </a:srgb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47700" algn="l" fontAlgn="auto"/>
            <a:r>
              <a:rPr lang="zh-CN" altLang="en-US" sz="2400" spc="150">
                <a:solidFill>
                  <a:schemeClr val="dk1"/>
                </a:solidFill>
                <a:latin typeface="宋体" pitchFamily="2" charset="-122"/>
                <a:ea typeface="宋体" pitchFamily="2" charset="-122"/>
              </a:rPr>
              <a:t>假设两球（半径R）带等量同号电荷Q，可以看成点电荷时，则两球库仑力      。如两球距离未远大于它们自身半径，即两电荷不能看成点电荷时，电荷会在库仑力作用下重新分布，如下图：</a:t>
            </a:r>
          </a:p>
        </p:txBody>
      </p:sp>
      <p:graphicFrame>
        <p:nvGraphicFramePr>
          <p:cNvPr id="3" name="对象 -2147482622"/>
          <p:cNvGraphicFramePr>
            <a:graphicFrameLocks noChangeAspect="1"/>
          </p:cNvGraphicFramePr>
          <p:nvPr/>
        </p:nvGraphicFramePr>
        <p:xfrm>
          <a:off x="5194935" y="1957705"/>
          <a:ext cx="822960" cy="554990"/>
        </p:xfrm>
        <a:graphic>
          <a:graphicData uri="http://schemas.openxmlformats.org/presentationml/2006/ole">
            <mc:AlternateContent>
              <mc:Choice xmlns:v="urn:schemas-microsoft-com:vml" Requires="v">
                <p:oleObj spid="_x0000_s1059" r:id="rId7" progId="Equation.KSEE3">
                  <p:embed/>
                </p:oleObj>
              </mc:Choice>
              <mc:Fallback>
                <p:oleObj r:id="rId7" progId="Equation.KSEE3">
                  <p:embed/>
                  <p:pic>
                    <p:nvPicPr>
                      <p:cNvPr id="0" name="OLE substitute image"/>
                      <p:cNvPicPr/>
                      <p:nvPr/>
                    </p:nvPicPr>
                    <p:blipFill>
                      <a:blip r:embed="rId8"/>
                      <a:stretch>
                        <a:fillRect/>
                      </a:stretch>
                    </p:blipFill>
                    <p:spPr>
                      <a:xfrm>
                        <a:off x="5194935" y="1957705"/>
                        <a:ext cx="822960" cy="554990"/>
                      </a:xfrm>
                      <a:prstGeom prst="rect">
                        <a:avLst/>
                      </a:prstGeom>
                      <a:noFill/>
                      <a:ln w="38100">
                        <a:noFill/>
                        <a:miter/>
                      </a:ln>
                    </p:spPr>
                  </p:pic>
                </p:oleObj>
              </mc:Fallback>
            </mc:AlternateContent>
          </a:graphicData>
        </a:graphic>
      </p:graphicFrame>
      <p:graphicFrame>
        <p:nvGraphicFramePr>
          <p:cNvPr id="80" name="对象 79">
            <a:hlinkClick action="ppaction://ole?verb="/>
          </p:cNvPr>
          <p:cNvGraphicFramePr>
            <a:graphicFrameLocks noChangeAspect="1"/>
          </p:cNvGraphicFramePr>
          <p:nvPr/>
        </p:nvGraphicFramePr>
        <p:xfrm>
          <a:off x="3001328" y="3654108"/>
          <a:ext cx="525780" cy="405130"/>
        </p:xfrm>
        <a:graphic>
          <a:graphicData uri="http://schemas.openxmlformats.org/presentationml/2006/ole">
            <mc:AlternateContent>
              <mc:Choice xmlns:v="urn:schemas-microsoft-com:vml" Requires="v">
                <p:oleObj spid="_x0000_s1060" r:id="rId9" progId="Equation.KSEE3">
                  <p:embed/>
                </p:oleObj>
              </mc:Choice>
              <mc:Fallback>
                <p:oleObj r:id="rId9" progId="Equation.KSEE3">
                  <p:embed/>
                  <p:pic>
                    <p:nvPicPr>
                      <p:cNvPr id="0" name="OLE substitute image"/>
                      <p:cNvPicPr/>
                      <p:nvPr/>
                    </p:nvPicPr>
                    <p:blipFill>
                      <a:blip r:embed="rId10"/>
                      <a:stretch>
                        <a:fillRect/>
                      </a:stretch>
                    </p:blipFill>
                    <p:spPr>
                      <a:xfrm>
                        <a:off x="3001328" y="3654108"/>
                        <a:ext cx="525780" cy="405130"/>
                      </a:xfrm>
                      <a:prstGeom prst="rect">
                        <a:avLst/>
                      </a:prstGeom>
                    </p:spPr>
                  </p:pic>
                </p:oleObj>
              </mc:Fallback>
            </mc:AlternateContent>
          </a:graphicData>
        </a:graphic>
      </p:graphicFrame>
      <p:grpSp>
        <p:nvGrpSpPr>
          <p:cNvPr id="78" name="组合 77"/>
          <p:cNvGrpSpPr/>
          <p:nvPr/>
        </p:nvGrpSpPr>
        <p:grpSpPr>
          <a:xfrm>
            <a:off x="1710690" y="4184015"/>
            <a:ext cx="935990" cy="1023620"/>
            <a:chOff x="2253" y="5736"/>
            <a:chExt cx="2066" cy="2259"/>
          </a:xfrm>
        </p:grpSpPr>
        <p:sp>
          <p:nvSpPr>
            <p:cNvPr id="4" name="任意多边形 3"/>
            <p:cNvSpPr/>
            <p:nvPr/>
          </p:nvSpPr>
          <p:spPr>
            <a:xfrm>
              <a:off x="2253" y="5929"/>
              <a:ext cx="2067" cy="206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5" name="对象 4">
              <a:hlinkClick action="ppaction://ole?verb="/>
            </p:cNvPr>
            <p:cNvGraphicFramePr>
              <a:graphicFrameLocks noChangeAspect="1"/>
            </p:cNvGraphicFramePr>
            <p:nvPr/>
          </p:nvGraphicFramePr>
          <p:xfrm>
            <a:off x="2559" y="5736"/>
            <a:ext cx="744" cy="744"/>
          </p:xfrm>
          <a:graphic>
            <a:graphicData uri="http://schemas.openxmlformats.org/presentationml/2006/ole">
              <mc:AlternateContent>
                <mc:Choice xmlns:v="urn:schemas-microsoft-com:vml" Requires="v">
                  <p:oleObj spid="_x0000_s1061" r:id="rId11" progId="Equation.KSEE3">
                    <p:embed/>
                  </p:oleObj>
                </mc:Choice>
                <mc:Fallback>
                  <p:oleObj r:id="rId11" progId="Equation.KSEE3">
                    <p:embed/>
                    <p:pic>
                      <p:nvPicPr>
                        <p:cNvPr id="0" name="OLE substitute image"/>
                        <p:cNvPicPr/>
                        <p:nvPr/>
                      </p:nvPicPr>
                      <p:blipFill>
                        <a:blip r:embed="rId12"/>
                        <a:stretch>
                          <a:fillRect/>
                        </a:stretch>
                      </p:blipFill>
                      <p:spPr>
                        <a:xfrm>
                          <a:off x="2559" y="5736"/>
                          <a:ext cx="744" cy="744"/>
                        </a:xfrm>
                        <a:prstGeom prst="rect">
                          <a:avLst/>
                        </a:prstGeom>
                      </p:spPr>
                    </p:pic>
                  </p:oleObj>
                </mc:Fallback>
              </mc:AlternateContent>
            </a:graphicData>
          </a:graphic>
        </p:graphicFrame>
        <p:graphicFrame>
          <p:nvGraphicFramePr>
            <p:cNvPr id="7" name="对象 6">
              <a:hlinkClick action="ppaction://ole?verb="/>
            </p:cNvPr>
            <p:cNvGraphicFramePr>
              <a:graphicFrameLocks noChangeAspect="1"/>
            </p:cNvGraphicFramePr>
            <p:nvPr/>
          </p:nvGraphicFramePr>
          <p:xfrm>
            <a:off x="2253" y="6180"/>
            <a:ext cx="744" cy="744"/>
          </p:xfrm>
          <a:graphic>
            <a:graphicData uri="http://schemas.openxmlformats.org/presentationml/2006/ole">
              <mc:AlternateContent>
                <mc:Choice xmlns:v="urn:schemas-microsoft-com:vml" Requires="v">
                  <p:oleObj spid="_x0000_s1062" r:id="rId13" progId="Equation.KSEE3">
                    <p:embed/>
                  </p:oleObj>
                </mc:Choice>
                <mc:Fallback>
                  <p:oleObj r:id="rId13" progId="Equation.KSEE3">
                    <p:embed/>
                    <p:pic>
                      <p:nvPicPr>
                        <p:cNvPr id="0" name="OLE substitute image"/>
                        <p:cNvPicPr/>
                        <p:nvPr/>
                      </p:nvPicPr>
                      <p:blipFill>
                        <a:blip r:embed="rId12"/>
                        <a:stretch>
                          <a:fillRect/>
                        </a:stretch>
                      </p:blipFill>
                      <p:spPr>
                        <a:xfrm>
                          <a:off x="2253" y="6180"/>
                          <a:ext cx="744" cy="744"/>
                        </a:xfrm>
                        <a:prstGeom prst="rect">
                          <a:avLst/>
                        </a:prstGeom>
                      </p:spPr>
                    </p:pic>
                  </p:oleObj>
                </mc:Fallback>
              </mc:AlternateContent>
            </a:graphicData>
          </a:graphic>
        </p:graphicFrame>
        <p:graphicFrame>
          <p:nvGraphicFramePr>
            <p:cNvPr id="10" name="对象 9">
              <a:hlinkClick action="ppaction://ole?verb="/>
            </p:cNvPr>
            <p:cNvGraphicFramePr>
              <a:graphicFrameLocks noChangeAspect="1"/>
            </p:cNvGraphicFramePr>
            <p:nvPr/>
          </p:nvGraphicFramePr>
          <p:xfrm>
            <a:off x="2559" y="7215"/>
            <a:ext cx="744" cy="744"/>
          </p:xfrm>
          <a:graphic>
            <a:graphicData uri="http://schemas.openxmlformats.org/presentationml/2006/ole">
              <mc:AlternateContent>
                <mc:Choice xmlns:v="urn:schemas-microsoft-com:vml" Requires="v">
                  <p:oleObj spid="_x0000_s1063" r:id="rId14" progId="Equation.KSEE3">
                    <p:embed/>
                  </p:oleObj>
                </mc:Choice>
                <mc:Fallback>
                  <p:oleObj r:id="rId14" progId="Equation.KSEE3">
                    <p:embed/>
                    <p:pic>
                      <p:nvPicPr>
                        <p:cNvPr id="0" name="OLE substitute image"/>
                        <p:cNvPicPr/>
                        <p:nvPr/>
                      </p:nvPicPr>
                      <p:blipFill>
                        <a:blip r:embed="rId12"/>
                        <a:stretch>
                          <a:fillRect/>
                        </a:stretch>
                      </p:blipFill>
                      <p:spPr>
                        <a:xfrm>
                          <a:off x="2559" y="7215"/>
                          <a:ext cx="744" cy="744"/>
                        </a:xfrm>
                        <a:prstGeom prst="rect">
                          <a:avLst/>
                        </a:prstGeom>
                      </p:spPr>
                    </p:pic>
                  </p:oleObj>
                </mc:Fallback>
              </mc:AlternateContent>
            </a:graphicData>
          </a:graphic>
        </p:graphicFrame>
        <p:graphicFrame>
          <p:nvGraphicFramePr>
            <p:cNvPr id="18" name="对象 17">
              <a:hlinkClick action="ppaction://ole?verb="/>
            </p:cNvPr>
            <p:cNvGraphicFramePr>
              <a:graphicFrameLocks noChangeAspect="1"/>
            </p:cNvGraphicFramePr>
            <p:nvPr/>
          </p:nvGraphicFramePr>
          <p:xfrm>
            <a:off x="2253" y="6751"/>
            <a:ext cx="744" cy="744"/>
          </p:xfrm>
          <a:graphic>
            <a:graphicData uri="http://schemas.openxmlformats.org/presentationml/2006/ole">
              <mc:AlternateContent>
                <mc:Choice xmlns:v="urn:schemas-microsoft-com:vml" Requires="v">
                  <p:oleObj spid="_x0000_s1064" r:id="rId15" progId="Equation.KSEE3">
                    <p:embed/>
                  </p:oleObj>
                </mc:Choice>
                <mc:Fallback>
                  <p:oleObj r:id="rId15" progId="Equation.KSEE3">
                    <p:embed/>
                    <p:pic>
                      <p:nvPicPr>
                        <p:cNvPr id="0" name="OLE substitute image"/>
                        <p:cNvPicPr/>
                        <p:nvPr/>
                      </p:nvPicPr>
                      <p:blipFill>
                        <a:blip r:embed="rId16"/>
                        <a:stretch>
                          <a:fillRect/>
                        </a:stretch>
                      </p:blipFill>
                      <p:spPr>
                        <a:xfrm>
                          <a:off x="2253" y="6751"/>
                          <a:ext cx="744" cy="744"/>
                        </a:xfrm>
                        <a:prstGeom prst="rect">
                          <a:avLst/>
                        </a:prstGeom>
                      </p:spPr>
                    </p:pic>
                  </p:oleObj>
                </mc:Fallback>
              </mc:AlternateContent>
            </a:graphicData>
          </a:graphic>
        </p:graphicFrame>
      </p:grpSp>
      <p:grpSp>
        <p:nvGrpSpPr>
          <p:cNvPr id="79" name="组合 78"/>
          <p:cNvGrpSpPr/>
          <p:nvPr/>
        </p:nvGrpSpPr>
        <p:grpSpPr>
          <a:xfrm>
            <a:off x="3619500" y="4184015"/>
            <a:ext cx="936625" cy="1023620"/>
            <a:chOff x="6465" y="5736"/>
            <a:chExt cx="2067" cy="2259"/>
          </a:xfrm>
        </p:grpSpPr>
        <p:sp>
          <p:nvSpPr>
            <p:cNvPr id="20" name="任意多边形 19"/>
            <p:cNvSpPr/>
            <p:nvPr/>
          </p:nvSpPr>
          <p:spPr>
            <a:xfrm>
              <a:off x="6465" y="5929"/>
              <a:ext cx="2067" cy="206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70" name="对象 69">
              <a:hlinkClick action="ppaction://ole?verb="/>
            </p:cNvPr>
            <p:cNvGraphicFramePr>
              <a:graphicFrameLocks noChangeAspect="1"/>
            </p:cNvGraphicFramePr>
            <p:nvPr/>
          </p:nvGraphicFramePr>
          <p:xfrm>
            <a:off x="7524" y="5736"/>
            <a:ext cx="744" cy="744"/>
          </p:xfrm>
          <a:graphic>
            <a:graphicData uri="http://schemas.openxmlformats.org/presentationml/2006/ole">
              <mc:AlternateContent>
                <mc:Choice xmlns:v="urn:schemas-microsoft-com:vml" Requires="v">
                  <p:oleObj spid="_x0000_s1065" r:id="rId17" progId="Equation.KSEE3">
                    <p:embed/>
                  </p:oleObj>
                </mc:Choice>
                <mc:Fallback>
                  <p:oleObj r:id="rId17" progId="Equation.KSEE3">
                    <p:embed/>
                    <p:pic>
                      <p:nvPicPr>
                        <p:cNvPr id="0" name="OLE substitute image"/>
                        <p:cNvPicPr/>
                        <p:nvPr/>
                      </p:nvPicPr>
                      <p:blipFill>
                        <a:blip r:embed="rId12"/>
                        <a:stretch>
                          <a:fillRect/>
                        </a:stretch>
                      </p:blipFill>
                      <p:spPr>
                        <a:xfrm>
                          <a:off x="7524" y="5736"/>
                          <a:ext cx="744" cy="744"/>
                        </a:xfrm>
                        <a:prstGeom prst="rect">
                          <a:avLst/>
                        </a:prstGeom>
                      </p:spPr>
                    </p:pic>
                  </p:oleObj>
                </mc:Fallback>
              </mc:AlternateContent>
            </a:graphicData>
          </a:graphic>
        </p:graphicFrame>
        <p:graphicFrame>
          <p:nvGraphicFramePr>
            <p:cNvPr id="72" name="对象 71">
              <a:hlinkClick action="ppaction://ole?verb="/>
            </p:cNvPr>
            <p:cNvGraphicFramePr>
              <a:graphicFrameLocks noChangeAspect="1"/>
            </p:cNvGraphicFramePr>
            <p:nvPr/>
          </p:nvGraphicFramePr>
          <p:xfrm>
            <a:off x="7609" y="7215"/>
            <a:ext cx="744" cy="744"/>
          </p:xfrm>
          <a:graphic>
            <a:graphicData uri="http://schemas.openxmlformats.org/presentationml/2006/ole">
              <mc:AlternateContent>
                <mc:Choice xmlns:v="urn:schemas-microsoft-com:vml" Requires="v">
                  <p:oleObj spid="_x0000_s1066" r:id="rId18" progId="Equation.KSEE3">
                    <p:embed/>
                  </p:oleObj>
                </mc:Choice>
                <mc:Fallback>
                  <p:oleObj r:id="rId18" progId="Equation.KSEE3">
                    <p:embed/>
                    <p:pic>
                      <p:nvPicPr>
                        <p:cNvPr id="0" name="OLE substitute image"/>
                        <p:cNvPicPr/>
                        <p:nvPr/>
                      </p:nvPicPr>
                      <p:blipFill>
                        <a:blip r:embed="rId12"/>
                        <a:stretch>
                          <a:fillRect/>
                        </a:stretch>
                      </p:blipFill>
                      <p:spPr>
                        <a:xfrm>
                          <a:off x="7609" y="7215"/>
                          <a:ext cx="744" cy="744"/>
                        </a:xfrm>
                        <a:prstGeom prst="rect">
                          <a:avLst/>
                        </a:prstGeom>
                      </p:spPr>
                    </p:pic>
                  </p:oleObj>
                </mc:Fallback>
              </mc:AlternateContent>
            </a:graphicData>
          </a:graphic>
        </p:graphicFrame>
        <p:graphicFrame>
          <p:nvGraphicFramePr>
            <p:cNvPr id="74" name="对象 73">
              <a:hlinkClick action="ppaction://ole?verb="/>
            </p:cNvPr>
            <p:cNvGraphicFramePr>
              <a:graphicFrameLocks noChangeAspect="1"/>
            </p:cNvGraphicFramePr>
            <p:nvPr/>
          </p:nvGraphicFramePr>
          <p:xfrm>
            <a:off x="7788" y="6751"/>
            <a:ext cx="744" cy="744"/>
          </p:xfrm>
          <a:graphic>
            <a:graphicData uri="http://schemas.openxmlformats.org/presentationml/2006/ole">
              <mc:AlternateContent>
                <mc:Choice xmlns:v="urn:schemas-microsoft-com:vml" Requires="v">
                  <p:oleObj spid="_x0000_s1067" r:id="rId19" progId="Equation.KSEE3">
                    <p:embed/>
                  </p:oleObj>
                </mc:Choice>
                <mc:Fallback>
                  <p:oleObj r:id="rId19" progId="Equation.KSEE3">
                    <p:embed/>
                    <p:pic>
                      <p:nvPicPr>
                        <p:cNvPr id="0" name="OLE substitute image"/>
                        <p:cNvPicPr/>
                        <p:nvPr/>
                      </p:nvPicPr>
                      <p:blipFill>
                        <a:blip r:embed="rId12"/>
                        <a:stretch>
                          <a:fillRect/>
                        </a:stretch>
                      </p:blipFill>
                      <p:spPr>
                        <a:xfrm>
                          <a:off x="7788" y="6751"/>
                          <a:ext cx="744" cy="744"/>
                        </a:xfrm>
                        <a:prstGeom prst="rect">
                          <a:avLst/>
                        </a:prstGeom>
                      </p:spPr>
                    </p:pic>
                  </p:oleObj>
                </mc:Fallback>
              </mc:AlternateContent>
            </a:graphicData>
          </a:graphic>
        </p:graphicFrame>
        <p:graphicFrame>
          <p:nvGraphicFramePr>
            <p:cNvPr id="76" name="对象 75">
              <a:hlinkClick action="ppaction://ole?verb="/>
            </p:cNvPr>
            <p:cNvGraphicFramePr>
              <a:graphicFrameLocks noChangeAspect="1"/>
            </p:cNvGraphicFramePr>
            <p:nvPr/>
          </p:nvGraphicFramePr>
          <p:xfrm>
            <a:off x="7788" y="6180"/>
            <a:ext cx="744" cy="744"/>
          </p:xfrm>
          <a:graphic>
            <a:graphicData uri="http://schemas.openxmlformats.org/presentationml/2006/ole">
              <mc:AlternateContent>
                <mc:Choice xmlns:v="urn:schemas-microsoft-com:vml" Requires="v">
                  <p:oleObj spid="_x0000_s1068" r:id="rId20" progId="Equation.KSEE3">
                    <p:embed/>
                  </p:oleObj>
                </mc:Choice>
                <mc:Fallback>
                  <p:oleObj r:id="rId20" progId="Equation.KSEE3">
                    <p:embed/>
                    <p:pic>
                      <p:nvPicPr>
                        <p:cNvPr id="0" name="OLE substitute image"/>
                        <p:cNvPicPr/>
                        <p:nvPr/>
                      </p:nvPicPr>
                      <p:blipFill>
                        <a:blip r:embed="rId12"/>
                        <a:stretch>
                          <a:fillRect/>
                        </a:stretch>
                      </p:blipFill>
                      <p:spPr>
                        <a:xfrm>
                          <a:off x="7788" y="6180"/>
                          <a:ext cx="744" cy="744"/>
                        </a:xfrm>
                        <a:prstGeom prst="rect">
                          <a:avLst/>
                        </a:prstGeom>
                      </p:spPr>
                    </p:pic>
                  </p:oleObj>
                </mc:Fallback>
              </mc:AlternateContent>
            </a:graphicData>
          </a:graphic>
        </p:graphicFrame>
      </p:grpSp>
      <p:grpSp>
        <p:nvGrpSpPr>
          <p:cNvPr id="26" name="组合 25"/>
          <p:cNvGrpSpPr/>
          <p:nvPr/>
        </p:nvGrpSpPr>
        <p:grpSpPr>
          <a:xfrm>
            <a:off x="2170430" y="4044950"/>
            <a:ext cx="1920240" cy="450215"/>
            <a:chOff x="2658" y="1540"/>
            <a:chExt cx="3881" cy="694"/>
          </a:xfrm>
        </p:grpSpPr>
        <p:cxnSp>
          <p:nvCxnSpPr>
            <p:cNvPr id="21" name="直接箭头连接符 20"/>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24" name="直接连接符 23"/>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25" name="直接连接符 24"/>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pSp>
        <p:nvGrpSpPr>
          <p:cNvPr id="94" name="组合 93"/>
          <p:cNvGrpSpPr/>
          <p:nvPr/>
        </p:nvGrpSpPr>
        <p:grpSpPr>
          <a:xfrm flipV="1">
            <a:off x="1849120" y="4765675"/>
            <a:ext cx="2517775" cy="663575"/>
            <a:chOff x="2658" y="1540"/>
            <a:chExt cx="3881" cy="694"/>
          </a:xfrm>
        </p:grpSpPr>
        <p:cxnSp>
          <p:nvCxnSpPr>
            <p:cNvPr id="95" name="直接箭头连接符 94"/>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96" name="直接连接符 95"/>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97" name="直接连接符 96"/>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98" name="对象 97">
            <a:hlinkClick action="ppaction://ole?verb="/>
          </p:cNvPr>
          <p:cNvGraphicFramePr>
            <a:graphicFrameLocks noChangeAspect="1"/>
          </p:cNvGraphicFramePr>
          <p:nvPr/>
        </p:nvGraphicFramePr>
        <p:xfrm>
          <a:off x="2905125" y="4853940"/>
          <a:ext cx="500380" cy="520700"/>
        </p:xfrm>
        <a:graphic>
          <a:graphicData uri="http://schemas.openxmlformats.org/presentationml/2006/ole">
            <mc:AlternateContent>
              <mc:Choice xmlns:v="urn:schemas-microsoft-com:vml" Requires="v">
                <p:oleObj spid="_x0000_s1069" r:id="rId21" progId="Equation.KSEE3">
                  <p:embed/>
                </p:oleObj>
              </mc:Choice>
              <mc:Fallback>
                <p:oleObj r:id="rId21" progId="Equation.KSEE3">
                  <p:embed/>
                  <p:pic>
                    <p:nvPicPr>
                      <p:cNvPr id="0" name="OLE substitute image"/>
                      <p:cNvPicPr/>
                      <p:nvPr/>
                    </p:nvPicPr>
                    <p:blipFill>
                      <a:blip r:embed="rId22"/>
                      <a:stretch>
                        <a:fillRect/>
                      </a:stretch>
                    </p:blipFill>
                    <p:spPr>
                      <a:xfrm>
                        <a:off x="2905125" y="4853940"/>
                        <a:ext cx="500380" cy="520700"/>
                      </a:xfrm>
                      <a:prstGeom prst="rect">
                        <a:avLst/>
                      </a:prstGeom>
                    </p:spPr>
                  </p:pic>
                </p:oleObj>
              </mc:Fallback>
            </mc:AlternateContent>
          </a:graphicData>
        </a:graphic>
      </p:graphicFrame>
      <p:grpSp>
        <p:nvGrpSpPr>
          <p:cNvPr id="134" name="组合 133"/>
          <p:cNvGrpSpPr/>
          <p:nvPr/>
        </p:nvGrpSpPr>
        <p:grpSpPr>
          <a:xfrm>
            <a:off x="9054465" y="4258310"/>
            <a:ext cx="1080135" cy="885825"/>
            <a:chOff x="14427" y="7439"/>
            <a:chExt cx="832" cy="682"/>
          </a:xfrm>
        </p:grpSpPr>
        <p:sp>
          <p:nvSpPr>
            <p:cNvPr id="135" name="椭圆 134"/>
            <p:cNvSpPr/>
            <p:nvPr/>
          </p:nvSpPr>
          <p:spPr>
            <a:xfrm>
              <a:off x="14502" y="7439"/>
              <a:ext cx="682" cy="682"/>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136" name="对象 135">
              <a:hlinkClick action="ppaction://ole?verb="/>
            </p:cNvPr>
            <p:cNvGraphicFramePr>
              <a:graphicFrameLocks noChangeAspect="1"/>
            </p:cNvGraphicFramePr>
            <p:nvPr/>
          </p:nvGraphicFramePr>
          <p:xfrm>
            <a:off x="14427" y="7582"/>
            <a:ext cx="833" cy="456"/>
          </p:xfrm>
          <a:graphic>
            <a:graphicData uri="http://schemas.openxmlformats.org/presentationml/2006/ole">
              <mc:AlternateContent>
                <mc:Choice xmlns:v="urn:schemas-microsoft-com:vml" Requires="v">
                  <p:oleObj spid="_x0000_s1070" r:id="rId23" progId="Equation.KSEE3">
                    <p:embed/>
                  </p:oleObj>
                </mc:Choice>
                <mc:Fallback>
                  <p:oleObj r:id="rId23" progId="Equation.KSEE3">
                    <p:embed/>
                    <p:pic>
                      <p:nvPicPr>
                        <p:cNvPr id="0" name="OLE substitute image"/>
                        <p:cNvPicPr/>
                        <p:nvPr/>
                      </p:nvPicPr>
                      <p:blipFill>
                        <a:blip r:embed="rId24"/>
                        <a:stretch>
                          <a:fillRect/>
                        </a:stretch>
                      </p:blipFill>
                      <p:spPr>
                        <a:xfrm>
                          <a:off x="14427" y="7582"/>
                          <a:ext cx="833" cy="456"/>
                        </a:xfrm>
                        <a:prstGeom prst="rect">
                          <a:avLst/>
                        </a:prstGeom>
                      </p:spPr>
                    </p:pic>
                  </p:oleObj>
                </mc:Fallback>
              </mc:AlternateContent>
            </a:graphicData>
          </a:graphic>
        </p:graphicFrame>
      </p:grpSp>
      <p:grpSp>
        <p:nvGrpSpPr>
          <p:cNvPr id="138" name="组合 137"/>
          <p:cNvGrpSpPr/>
          <p:nvPr/>
        </p:nvGrpSpPr>
        <p:grpSpPr>
          <a:xfrm>
            <a:off x="7289800" y="4139565"/>
            <a:ext cx="894715" cy="977900"/>
            <a:chOff x="6465" y="5736"/>
            <a:chExt cx="2067" cy="2259"/>
          </a:xfrm>
        </p:grpSpPr>
        <p:sp>
          <p:nvSpPr>
            <p:cNvPr id="139" name="任意多边形 138"/>
            <p:cNvSpPr/>
            <p:nvPr/>
          </p:nvSpPr>
          <p:spPr>
            <a:xfrm>
              <a:off x="6465" y="5929"/>
              <a:ext cx="2067" cy="206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140" name="对象 139">
              <a:hlinkClick action="ppaction://ole?verb="/>
            </p:cNvPr>
            <p:cNvGraphicFramePr>
              <a:graphicFrameLocks noChangeAspect="1"/>
            </p:cNvGraphicFramePr>
            <p:nvPr/>
          </p:nvGraphicFramePr>
          <p:xfrm>
            <a:off x="7524" y="5736"/>
            <a:ext cx="744" cy="744"/>
          </p:xfrm>
          <a:graphic>
            <a:graphicData uri="http://schemas.openxmlformats.org/presentationml/2006/ole">
              <mc:AlternateContent>
                <mc:Choice xmlns:v="urn:schemas-microsoft-com:vml" Requires="v">
                  <p:oleObj spid="_x0000_s1071" r:id="rId25" progId="Equation.KSEE3">
                    <p:embed/>
                  </p:oleObj>
                </mc:Choice>
                <mc:Fallback>
                  <p:oleObj r:id="rId25" progId="Equation.KSEE3">
                    <p:embed/>
                    <p:pic>
                      <p:nvPicPr>
                        <p:cNvPr id="0" name="OLE substitute image"/>
                        <p:cNvPicPr/>
                        <p:nvPr/>
                      </p:nvPicPr>
                      <p:blipFill>
                        <a:blip r:embed="rId12"/>
                        <a:stretch>
                          <a:fillRect/>
                        </a:stretch>
                      </p:blipFill>
                      <p:spPr>
                        <a:xfrm>
                          <a:off x="7524" y="5736"/>
                          <a:ext cx="744" cy="744"/>
                        </a:xfrm>
                        <a:prstGeom prst="rect">
                          <a:avLst/>
                        </a:prstGeom>
                      </p:spPr>
                    </p:pic>
                  </p:oleObj>
                </mc:Fallback>
              </mc:AlternateContent>
            </a:graphicData>
          </a:graphic>
        </p:graphicFrame>
        <p:graphicFrame>
          <p:nvGraphicFramePr>
            <p:cNvPr id="142" name="对象 141">
              <a:hlinkClick action="ppaction://ole?verb="/>
            </p:cNvPr>
            <p:cNvGraphicFramePr>
              <a:graphicFrameLocks noChangeAspect="1"/>
            </p:cNvGraphicFramePr>
            <p:nvPr/>
          </p:nvGraphicFramePr>
          <p:xfrm>
            <a:off x="7609" y="7215"/>
            <a:ext cx="744" cy="744"/>
          </p:xfrm>
          <a:graphic>
            <a:graphicData uri="http://schemas.openxmlformats.org/presentationml/2006/ole">
              <mc:AlternateContent>
                <mc:Choice xmlns:v="urn:schemas-microsoft-com:vml" Requires="v">
                  <p:oleObj spid="_x0000_s1072" r:id="rId26" progId="Equation.KSEE3">
                    <p:embed/>
                  </p:oleObj>
                </mc:Choice>
                <mc:Fallback>
                  <p:oleObj r:id="rId26" progId="Equation.KSEE3">
                    <p:embed/>
                    <p:pic>
                      <p:nvPicPr>
                        <p:cNvPr id="0" name="OLE substitute image"/>
                        <p:cNvPicPr/>
                        <p:nvPr/>
                      </p:nvPicPr>
                      <p:blipFill>
                        <a:blip r:embed="rId12"/>
                        <a:stretch>
                          <a:fillRect/>
                        </a:stretch>
                      </p:blipFill>
                      <p:spPr>
                        <a:xfrm>
                          <a:off x="7609" y="7215"/>
                          <a:ext cx="744" cy="744"/>
                        </a:xfrm>
                        <a:prstGeom prst="rect">
                          <a:avLst/>
                        </a:prstGeom>
                      </p:spPr>
                    </p:pic>
                  </p:oleObj>
                </mc:Fallback>
              </mc:AlternateContent>
            </a:graphicData>
          </a:graphic>
        </p:graphicFrame>
        <p:graphicFrame>
          <p:nvGraphicFramePr>
            <p:cNvPr id="144" name="对象 143">
              <a:hlinkClick action="ppaction://ole?verb="/>
            </p:cNvPr>
            <p:cNvGraphicFramePr>
              <a:graphicFrameLocks noChangeAspect="1"/>
            </p:cNvGraphicFramePr>
            <p:nvPr/>
          </p:nvGraphicFramePr>
          <p:xfrm>
            <a:off x="7788" y="6751"/>
            <a:ext cx="744" cy="744"/>
          </p:xfrm>
          <a:graphic>
            <a:graphicData uri="http://schemas.openxmlformats.org/presentationml/2006/ole">
              <mc:AlternateContent>
                <mc:Choice xmlns:v="urn:schemas-microsoft-com:vml" Requires="v">
                  <p:oleObj spid="_x0000_s1073" r:id="rId27" progId="Equation.KSEE3">
                    <p:embed/>
                  </p:oleObj>
                </mc:Choice>
                <mc:Fallback>
                  <p:oleObj r:id="rId27" progId="Equation.KSEE3">
                    <p:embed/>
                    <p:pic>
                      <p:nvPicPr>
                        <p:cNvPr id="0" name="OLE substitute image"/>
                        <p:cNvPicPr/>
                        <p:nvPr/>
                      </p:nvPicPr>
                      <p:blipFill>
                        <a:blip r:embed="rId12"/>
                        <a:stretch>
                          <a:fillRect/>
                        </a:stretch>
                      </p:blipFill>
                      <p:spPr>
                        <a:xfrm>
                          <a:off x="7788" y="6751"/>
                          <a:ext cx="744" cy="744"/>
                        </a:xfrm>
                        <a:prstGeom prst="rect">
                          <a:avLst/>
                        </a:prstGeom>
                      </p:spPr>
                    </p:pic>
                  </p:oleObj>
                </mc:Fallback>
              </mc:AlternateContent>
            </a:graphicData>
          </a:graphic>
        </p:graphicFrame>
        <p:graphicFrame>
          <p:nvGraphicFramePr>
            <p:cNvPr id="146" name="对象 145">
              <a:hlinkClick action="ppaction://ole?verb="/>
            </p:cNvPr>
            <p:cNvGraphicFramePr>
              <a:graphicFrameLocks noChangeAspect="1"/>
            </p:cNvGraphicFramePr>
            <p:nvPr/>
          </p:nvGraphicFramePr>
          <p:xfrm>
            <a:off x="7788" y="6180"/>
            <a:ext cx="744" cy="744"/>
          </p:xfrm>
          <a:graphic>
            <a:graphicData uri="http://schemas.openxmlformats.org/presentationml/2006/ole">
              <mc:AlternateContent>
                <mc:Choice xmlns:v="urn:schemas-microsoft-com:vml" Requires="v">
                  <p:oleObj spid="_x0000_s1074" r:id="rId28" progId="Equation.KSEE3">
                    <p:embed/>
                  </p:oleObj>
                </mc:Choice>
                <mc:Fallback>
                  <p:oleObj r:id="rId28" progId="Equation.KSEE3">
                    <p:embed/>
                    <p:pic>
                      <p:nvPicPr>
                        <p:cNvPr id="0" name="OLE substitute image"/>
                        <p:cNvPicPr/>
                        <p:nvPr/>
                      </p:nvPicPr>
                      <p:blipFill>
                        <a:blip r:embed="rId12"/>
                        <a:stretch>
                          <a:fillRect/>
                        </a:stretch>
                      </p:blipFill>
                      <p:spPr>
                        <a:xfrm>
                          <a:off x="7788" y="6180"/>
                          <a:ext cx="744" cy="744"/>
                        </a:xfrm>
                        <a:prstGeom prst="rect">
                          <a:avLst/>
                        </a:prstGeom>
                      </p:spPr>
                    </p:pic>
                  </p:oleObj>
                </mc:Fallback>
              </mc:AlternateContent>
            </a:graphicData>
          </a:graphic>
        </p:graphicFrame>
      </p:grpSp>
      <p:graphicFrame>
        <p:nvGraphicFramePr>
          <p:cNvPr id="148" name="对象 147">
            <a:hlinkClick action="ppaction://ole?verb="/>
          </p:cNvPr>
          <p:cNvGraphicFramePr>
            <a:graphicFrameLocks noChangeAspect="1"/>
          </p:cNvGraphicFramePr>
          <p:nvPr/>
        </p:nvGraphicFramePr>
        <p:xfrm>
          <a:off x="9271000" y="4302125"/>
          <a:ext cx="321945" cy="175895"/>
        </p:xfrm>
        <a:graphic>
          <a:graphicData uri="http://schemas.openxmlformats.org/presentationml/2006/ole">
            <mc:AlternateContent>
              <mc:Choice xmlns:v="urn:schemas-microsoft-com:vml" Requires="v">
                <p:oleObj spid="_x0000_s1075" r:id="rId29" progId="Equation.KSEE3">
                  <p:embed/>
                </p:oleObj>
              </mc:Choice>
              <mc:Fallback>
                <p:oleObj r:id="rId29" progId="Equation.KSEE3">
                  <p:embed/>
                  <p:pic>
                    <p:nvPicPr>
                      <p:cNvPr id="0" name="OLE substitute image"/>
                      <p:cNvPicPr/>
                      <p:nvPr/>
                    </p:nvPicPr>
                    <p:blipFill>
                      <a:blip r:embed="rId30"/>
                      <a:stretch>
                        <a:fillRect/>
                      </a:stretch>
                    </p:blipFill>
                    <p:spPr>
                      <a:xfrm>
                        <a:off x="9271000" y="4302125"/>
                        <a:ext cx="321945" cy="175895"/>
                      </a:xfrm>
                      <a:prstGeom prst="rect">
                        <a:avLst/>
                      </a:prstGeom>
                    </p:spPr>
                  </p:pic>
                </p:oleObj>
              </mc:Fallback>
            </mc:AlternateContent>
          </a:graphicData>
        </a:graphic>
      </p:graphicFrame>
      <p:graphicFrame>
        <p:nvGraphicFramePr>
          <p:cNvPr id="150" name="对象 149">
            <a:hlinkClick action="ppaction://ole?verb="/>
          </p:cNvPr>
          <p:cNvGraphicFramePr>
            <a:graphicFrameLocks noChangeAspect="1"/>
          </p:cNvGraphicFramePr>
          <p:nvPr/>
        </p:nvGraphicFramePr>
        <p:xfrm>
          <a:off x="9151620" y="4493895"/>
          <a:ext cx="321945" cy="175895"/>
        </p:xfrm>
        <a:graphic>
          <a:graphicData uri="http://schemas.openxmlformats.org/presentationml/2006/ole">
            <mc:AlternateContent>
              <mc:Choice xmlns:v="urn:schemas-microsoft-com:vml" Requires="v">
                <p:oleObj spid="_x0000_s1076" r:id="rId31" progId="Equation.KSEE3">
                  <p:embed/>
                </p:oleObj>
              </mc:Choice>
              <mc:Fallback>
                <p:oleObj r:id="rId31" progId="Equation.KSEE3">
                  <p:embed/>
                  <p:pic>
                    <p:nvPicPr>
                      <p:cNvPr id="0" name="OLE substitute image"/>
                      <p:cNvPicPr/>
                      <p:nvPr/>
                    </p:nvPicPr>
                    <p:blipFill>
                      <a:blip r:embed="rId30"/>
                      <a:stretch>
                        <a:fillRect/>
                      </a:stretch>
                    </p:blipFill>
                    <p:spPr>
                      <a:xfrm>
                        <a:off x="9151620" y="4493895"/>
                        <a:ext cx="321945" cy="175895"/>
                      </a:xfrm>
                      <a:prstGeom prst="rect">
                        <a:avLst/>
                      </a:prstGeom>
                    </p:spPr>
                  </p:pic>
                </p:oleObj>
              </mc:Fallback>
            </mc:AlternateContent>
          </a:graphicData>
        </a:graphic>
      </p:graphicFrame>
      <p:graphicFrame>
        <p:nvGraphicFramePr>
          <p:cNvPr id="152" name="对象 151">
            <a:hlinkClick action="ppaction://ole?verb="/>
          </p:cNvPr>
          <p:cNvGraphicFramePr>
            <a:graphicFrameLocks noChangeAspect="1"/>
          </p:cNvGraphicFramePr>
          <p:nvPr/>
        </p:nvGraphicFramePr>
        <p:xfrm>
          <a:off x="9151620" y="4779645"/>
          <a:ext cx="321945" cy="175895"/>
        </p:xfrm>
        <a:graphic>
          <a:graphicData uri="http://schemas.openxmlformats.org/presentationml/2006/ole">
            <mc:AlternateContent>
              <mc:Choice xmlns:v="urn:schemas-microsoft-com:vml" Requires="v">
                <p:oleObj spid="_x0000_s1077" r:id="rId32" progId="Equation.KSEE3">
                  <p:embed/>
                </p:oleObj>
              </mc:Choice>
              <mc:Fallback>
                <p:oleObj r:id="rId32" progId="Equation.KSEE3">
                  <p:embed/>
                  <p:pic>
                    <p:nvPicPr>
                      <p:cNvPr id="0" name="OLE substitute image"/>
                      <p:cNvPicPr/>
                      <p:nvPr/>
                    </p:nvPicPr>
                    <p:blipFill>
                      <a:blip r:embed="rId30"/>
                      <a:stretch>
                        <a:fillRect/>
                      </a:stretch>
                    </p:blipFill>
                    <p:spPr>
                      <a:xfrm>
                        <a:off x="9151620" y="4779645"/>
                        <a:ext cx="321945" cy="175895"/>
                      </a:xfrm>
                      <a:prstGeom prst="rect">
                        <a:avLst/>
                      </a:prstGeom>
                    </p:spPr>
                  </p:pic>
                </p:oleObj>
              </mc:Fallback>
            </mc:AlternateContent>
          </a:graphicData>
        </a:graphic>
      </p:graphicFrame>
      <p:graphicFrame>
        <p:nvGraphicFramePr>
          <p:cNvPr id="154" name="对象 153">
            <a:hlinkClick action="ppaction://ole?verb="/>
          </p:cNvPr>
          <p:cNvGraphicFramePr>
            <a:graphicFrameLocks noChangeAspect="1"/>
          </p:cNvGraphicFramePr>
          <p:nvPr/>
        </p:nvGraphicFramePr>
        <p:xfrm>
          <a:off x="9287510" y="4917440"/>
          <a:ext cx="321945" cy="175895"/>
        </p:xfrm>
        <a:graphic>
          <a:graphicData uri="http://schemas.openxmlformats.org/presentationml/2006/ole">
            <mc:AlternateContent>
              <mc:Choice xmlns:v="urn:schemas-microsoft-com:vml" Requires="v">
                <p:oleObj spid="_x0000_s1078" r:id="rId33" progId="Equation.KSEE3">
                  <p:embed/>
                </p:oleObj>
              </mc:Choice>
              <mc:Fallback>
                <p:oleObj r:id="rId33" progId="Equation.KSEE3">
                  <p:embed/>
                  <p:pic>
                    <p:nvPicPr>
                      <p:cNvPr id="0" name="OLE substitute image"/>
                      <p:cNvPicPr/>
                      <p:nvPr/>
                    </p:nvPicPr>
                    <p:blipFill>
                      <a:blip r:embed="rId30"/>
                      <a:stretch>
                        <a:fillRect/>
                      </a:stretch>
                    </p:blipFill>
                    <p:spPr>
                      <a:xfrm>
                        <a:off x="9287510" y="4917440"/>
                        <a:ext cx="321945" cy="175895"/>
                      </a:xfrm>
                      <a:prstGeom prst="rect">
                        <a:avLst/>
                      </a:prstGeom>
                    </p:spPr>
                  </p:pic>
                </p:oleObj>
              </mc:Fallback>
            </mc:AlternateContent>
          </a:graphicData>
        </a:graphic>
      </p:graphicFrame>
      <p:grpSp>
        <p:nvGrpSpPr>
          <p:cNvPr id="156" name="组合 155"/>
          <p:cNvGrpSpPr/>
          <p:nvPr/>
        </p:nvGrpSpPr>
        <p:grpSpPr>
          <a:xfrm>
            <a:off x="7748270" y="4037965"/>
            <a:ext cx="1834515" cy="429895"/>
            <a:chOff x="2658" y="1540"/>
            <a:chExt cx="3881" cy="694"/>
          </a:xfrm>
        </p:grpSpPr>
        <p:cxnSp>
          <p:nvCxnSpPr>
            <p:cNvPr id="157" name="直接箭头连接符 156"/>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158" name="直接连接符 157"/>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159" name="直接连接符 158"/>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160" name="对象 159">
            <a:hlinkClick action="ppaction://ole?verb="/>
          </p:cNvPr>
          <p:cNvGraphicFramePr>
            <a:graphicFrameLocks noChangeAspect="1"/>
          </p:cNvGraphicFramePr>
          <p:nvPr/>
        </p:nvGraphicFramePr>
        <p:xfrm>
          <a:off x="8449945" y="3780155"/>
          <a:ext cx="358140" cy="276225"/>
        </p:xfrm>
        <a:graphic>
          <a:graphicData uri="http://schemas.openxmlformats.org/presentationml/2006/ole">
            <mc:AlternateContent>
              <mc:Choice xmlns:v="urn:schemas-microsoft-com:vml" Requires="v">
                <p:oleObj spid="_x0000_s1079" r:id="rId34" progId="Equation.KSEE3">
                  <p:embed/>
                </p:oleObj>
              </mc:Choice>
              <mc:Fallback>
                <p:oleObj r:id="rId34" progId="Equation.KSEE3">
                  <p:embed/>
                  <p:pic>
                    <p:nvPicPr>
                      <p:cNvPr id="0" name="OLE substitute image"/>
                      <p:cNvPicPr/>
                      <p:nvPr/>
                    </p:nvPicPr>
                    <p:blipFill>
                      <a:blip r:embed="rId10"/>
                      <a:stretch>
                        <a:fillRect/>
                      </a:stretch>
                    </p:blipFill>
                    <p:spPr>
                      <a:xfrm>
                        <a:off x="8449945" y="3780155"/>
                        <a:ext cx="358140" cy="276225"/>
                      </a:xfrm>
                      <a:prstGeom prst="rect">
                        <a:avLst/>
                      </a:prstGeom>
                    </p:spPr>
                  </p:pic>
                </p:oleObj>
              </mc:Fallback>
            </mc:AlternateContent>
          </a:graphicData>
        </a:graphic>
      </p:graphicFrame>
      <p:grpSp>
        <p:nvGrpSpPr>
          <p:cNvPr id="162" name="组合 161"/>
          <p:cNvGrpSpPr/>
          <p:nvPr/>
        </p:nvGrpSpPr>
        <p:grpSpPr>
          <a:xfrm flipV="1">
            <a:off x="8003540" y="4733290"/>
            <a:ext cx="1300480" cy="634365"/>
            <a:chOff x="2658" y="1540"/>
            <a:chExt cx="3881" cy="694"/>
          </a:xfrm>
        </p:grpSpPr>
        <p:cxnSp>
          <p:nvCxnSpPr>
            <p:cNvPr id="163" name="直接箭头连接符 162"/>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164" name="直接连接符 163"/>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165" name="直接连接符 164"/>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166" name="对象 165">
            <a:hlinkClick action="ppaction://ole?verb="/>
          </p:cNvPr>
          <p:cNvGraphicFramePr>
            <a:graphicFrameLocks noChangeAspect="1"/>
          </p:cNvGraphicFramePr>
          <p:nvPr/>
        </p:nvGraphicFramePr>
        <p:xfrm>
          <a:off x="8449945" y="4779645"/>
          <a:ext cx="478155" cy="497205"/>
        </p:xfrm>
        <a:graphic>
          <a:graphicData uri="http://schemas.openxmlformats.org/presentationml/2006/ole">
            <mc:AlternateContent>
              <mc:Choice xmlns:v="urn:schemas-microsoft-com:vml" Requires="v">
                <p:oleObj spid="_x0000_s1080" r:id="rId35" progId="Equation.KSEE3">
                  <p:embed/>
                </p:oleObj>
              </mc:Choice>
              <mc:Fallback>
                <p:oleObj r:id="rId35" progId="Equation.KSEE3">
                  <p:embed/>
                  <p:pic>
                    <p:nvPicPr>
                      <p:cNvPr id="0" name="OLE substitute image"/>
                      <p:cNvPicPr/>
                      <p:nvPr/>
                    </p:nvPicPr>
                    <p:blipFill>
                      <a:blip r:embed="rId22"/>
                      <a:stretch>
                        <a:fillRect/>
                      </a:stretch>
                    </p:blipFill>
                    <p:spPr>
                      <a:xfrm>
                        <a:off x="8449945" y="4779645"/>
                        <a:ext cx="478155" cy="497205"/>
                      </a:xfrm>
                      <a:prstGeom prst="rect">
                        <a:avLst/>
                      </a:prstGeom>
                    </p:spPr>
                  </p:pic>
                </p:oleObj>
              </mc:Fallback>
            </mc:AlternateContent>
          </a:graphicData>
        </a:graphic>
      </p:graphicFrame>
      <p:graphicFrame>
        <p:nvGraphicFramePr>
          <p:cNvPr id="102" name="对象 101">
            <a:hlinkClick action="ppaction://ole?verb="/>
          </p:cNvPr>
          <p:cNvGraphicFramePr>
            <a:graphicFrameLocks noChangeAspect="1"/>
          </p:cNvGraphicFramePr>
          <p:nvPr/>
        </p:nvGraphicFramePr>
        <p:xfrm>
          <a:off x="952500" y="5616575"/>
          <a:ext cx="4348480" cy="802640"/>
        </p:xfrm>
        <a:graphic>
          <a:graphicData uri="http://schemas.openxmlformats.org/presentationml/2006/ole">
            <mc:AlternateContent>
              <mc:Choice xmlns:v="urn:schemas-microsoft-com:vml" Requires="v">
                <p:oleObj spid="_x0000_s1081" r:id="rId36" progId="Equation.KSEE3">
                  <p:embed/>
                </p:oleObj>
              </mc:Choice>
              <mc:Fallback>
                <p:oleObj r:id="rId36" progId="Equation.KSEE3">
                  <p:embed/>
                  <p:pic>
                    <p:nvPicPr>
                      <p:cNvPr id="0" name="OLE substitute image"/>
                      <p:cNvPicPr/>
                      <p:nvPr/>
                    </p:nvPicPr>
                    <p:blipFill>
                      <a:blip r:embed="rId37"/>
                      <a:stretch>
                        <a:fillRect/>
                      </a:stretch>
                    </p:blipFill>
                    <p:spPr>
                      <a:xfrm>
                        <a:off x="952500" y="5616575"/>
                        <a:ext cx="4348480" cy="802640"/>
                      </a:xfrm>
                      <a:prstGeom prst="rect">
                        <a:avLst/>
                      </a:prstGeom>
                    </p:spPr>
                  </p:pic>
                </p:oleObj>
              </mc:Fallback>
            </mc:AlternateContent>
          </a:graphicData>
        </a:graphic>
      </p:graphicFrame>
      <p:graphicFrame>
        <p:nvGraphicFramePr>
          <p:cNvPr id="173" name="对象 172">
            <a:hlinkClick action="ppaction://ole?verb="/>
          </p:cNvPr>
          <p:cNvGraphicFramePr>
            <a:graphicFrameLocks noChangeAspect="1"/>
          </p:cNvGraphicFramePr>
          <p:nvPr/>
        </p:nvGraphicFramePr>
        <p:xfrm>
          <a:off x="6347143" y="5583238"/>
          <a:ext cx="4565015" cy="842645"/>
        </p:xfrm>
        <a:graphic>
          <a:graphicData uri="http://schemas.openxmlformats.org/presentationml/2006/ole">
            <mc:AlternateContent>
              <mc:Choice xmlns:v="urn:schemas-microsoft-com:vml" Requires="v">
                <p:oleObj spid="_x0000_s1082" r:id="rId38" progId="Equation.KSEE3">
                  <p:embed/>
                </p:oleObj>
              </mc:Choice>
              <mc:Fallback>
                <p:oleObj r:id="rId38" progId="Equation.KSEE3">
                  <p:embed/>
                  <p:pic>
                    <p:nvPicPr>
                      <p:cNvPr id="0" name="OLE substitute image"/>
                      <p:cNvPicPr/>
                      <p:nvPr/>
                    </p:nvPicPr>
                    <p:blipFill>
                      <a:blip r:embed="rId39"/>
                      <a:stretch>
                        <a:fillRect/>
                      </a:stretch>
                    </p:blipFill>
                    <p:spPr>
                      <a:xfrm>
                        <a:off x="6347143" y="5583238"/>
                        <a:ext cx="4565015" cy="842645"/>
                      </a:xfrm>
                      <a:prstGeom prst="rect">
                        <a:avLst/>
                      </a:prstGeom>
                    </p:spPr>
                  </p:pic>
                </p:oleObj>
              </mc:Fallback>
            </mc:AlternateContent>
          </a:graphicData>
        </a:graphic>
      </p:graphicFrame>
      <p:sp>
        <p:nvSpPr>
          <p:cNvPr id="58" name="文本框 57"/>
          <p:cNvSpPr txBox="1"/>
          <p:nvPr>
            <p:custDataLst>
              <p:tags r:id="rId40"/>
            </p:custDataLst>
          </p:nvPr>
        </p:nvSpPr>
        <p:spPr>
          <a:xfrm>
            <a:off x="2743835" y="680085"/>
            <a:ext cx="6704330" cy="881380"/>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sz="2800" b="1" spc="300">
                <a:solidFill>
                  <a:srgbClr val="FF0000"/>
                </a:solidFill>
                <a:latin typeface="宋体" pitchFamily="2" charset="-122"/>
                <a:ea typeface="宋体" pitchFamily="2" charset="-122"/>
                <a:cs typeface="+mn-ea"/>
              </a:rPr>
              <a:t>不能当做点电荷的带电球的库仑力的计算</a:t>
            </a:r>
          </a:p>
        </p:txBody>
      </p:sp>
      <p:sp>
        <p:nvSpPr>
          <p:cNvPr id="59" name="灯片编号占位符 58"/>
          <p:cNvSpPr>
            <a:spLocks noGrp="1"/>
          </p:cNvSpPr>
          <p:nvPr>
            <p:ph type="sldNum" sz="quarter" idx="12"/>
          </p:nvPr>
        </p:nvSpPr>
        <p:spPr/>
        <p:txBody>
          <a:bodyPr/>
          <a:lstStyle/>
          <a:p>
            <a:fld id="{49AE70B2-8BF9-45C0-BB95-33D1B9D3A854}" type="slidenum">
              <a:rPr lang="zh-CN" altLang="en-US" smtClean="0"/>
              <a:t>10</a:t>
            </a:fld>
            <a:endParaRPr lang="zh-CN" altLang="en-US"/>
          </a:p>
        </p:txBody>
      </p:sp>
      <p:sp>
        <p:nvSpPr>
          <p:cNvPr id="13" name="文本框 12"/>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9"/>
          <a:stretch>
            <a:fillRect/>
          </a:stretch>
        </a:blipFill>
        <a:effectLst/>
      </p:bgPr>
    </p:bg>
    <p:spTree>
      <p:nvGrpSpPr>
        <p:cNvPr id="1" name=""/>
        <p:cNvGrpSpPr/>
        <p:nvPr/>
      </p:nvGrpSpPr>
      <p:grpSpPr>
        <a:xfrm>
          <a:off x="0" y="0"/>
          <a:ext cx="0" cy="0"/>
        </a:xfrm>
      </p:grpSpPr>
      <p:grpSp>
        <p:nvGrpSpPr>
          <p:cNvPr id="6" name="组合 5"/>
          <p:cNvGrpSpPr/>
          <p:nvPr>
            <p:custDataLst>
              <p:tags r:id="rId3"/>
            </p:custDataLst>
          </p:nvPr>
        </p:nvGrpSpPr>
        <p:grpSpPr>
          <a:xfrm>
            <a:off x="1565275" y="1417320"/>
            <a:ext cx="8942705" cy="2004060"/>
            <a:chOff x="1393779" y="1656262"/>
            <a:chExt cx="7944529" cy="1163792"/>
          </a:xfrm>
        </p:grpSpPr>
        <p:sp>
          <p:nvSpPr>
            <p:cNvPr id="11" name="圆角矩形 10"/>
            <p:cNvSpPr/>
            <p:nvPr>
              <p:custDataLst>
                <p:tags r:id="rId4"/>
              </p:custDataLst>
            </p:nvPr>
          </p:nvSpPr>
          <p:spPr>
            <a:xfrm>
              <a:off x="1393779" y="1656262"/>
              <a:ext cx="7944528" cy="1161867"/>
            </a:xfrm>
            <a:prstGeom prst="roundRect">
              <a:avLst>
                <a:gd name="adj" fmla="val 5137"/>
              </a:avLst>
            </a:prstGeom>
            <a:noFill/>
            <a:ln w="25400" cap="flat">
              <a:solidFill>
                <a:schemeClr val="accent1"/>
              </a:solid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lang="zh-CN" altLang="en-US">
                <a:solidFill>
                  <a:srgbClr val="222222"/>
                </a:solidFill>
                <a:latin typeface="微软雅黑" pitchFamily="34" charset="-122"/>
                <a:ea typeface="微软雅黑" pitchFamily="34" charset="-122"/>
              </a:endParaRPr>
            </a:p>
          </p:txBody>
        </p:sp>
        <p:sp>
          <p:nvSpPr>
            <p:cNvPr id="12" name="任意形状 4"/>
            <p:cNvSpPr/>
            <p:nvPr>
              <p:custDataLst>
                <p:tags r:id="rId5"/>
              </p:custDataLst>
            </p:nvPr>
          </p:nvSpPr>
          <p:spPr>
            <a:xfrm>
              <a:off x="8843552" y="1656708"/>
              <a:ext cx="494756" cy="1163346"/>
            </a:xfrm>
            <a:custGeom>
              <a:gdLst>
                <a:gd name="connsiteX0" fmla="*/ 799040 w 895574"/>
                <a:gd name="connsiteY0" fmla="*/ 2102060 h 2105809"/>
                <a:gd name="connsiteX1" fmla="*/ 894245 w 895574"/>
                <a:gd name="connsiteY1" fmla="*/ 2006855 h 2105809"/>
                <a:gd name="connsiteX2" fmla="*/ 894245 w 895574"/>
                <a:gd name="connsiteY2" fmla="*/ 100331 h 2105809"/>
                <a:gd name="connsiteX3" fmla="*/ 799040 w 895574"/>
                <a:gd name="connsiteY3" fmla="*/ 5126 h 2105809"/>
                <a:gd name="connsiteX4" fmla="*/ 396435 w 895574"/>
                <a:gd name="connsiteY4" fmla="*/ 5126 h 2105809"/>
                <a:gd name="connsiteX5" fmla="*/ 396435 w 895574"/>
                <a:gd name="connsiteY5" fmla="*/ 5126 h 2105809"/>
                <a:gd name="connsiteX6" fmla="*/ 396435 w 895574"/>
                <a:gd name="connsiteY6" fmla="*/ 845029 h 2105809"/>
                <a:gd name="connsiteX7" fmla="*/ 328662 w 895574"/>
                <a:gd name="connsiteY7" fmla="*/ 1008007 h 2105809"/>
                <a:gd name="connsiteX8" fmla="*/ 72899 w 895574"/>
                <a:gd name="connsiteY8" fmla="*/ 1263770 h 2105809"/>
                <a:gd name="connsiteX9" fmla="*/ 5126 w 895574"/>
                <a:gd name="connsiteY9" fmla="*/ 1426749 h 2105809"/>
                <a:gd name="connsiteX10" fmla="*/ 5126 w 895574"/>
                <a:gd name="connsiteY10" fmla="*/ 2102867 h 2105809"/>
                <a:gd name="connsiteX11" fmla="*/ 799040 w 895574"/>
                <a:gd name="connsiteY11" fmla="*/ 2102867 h 21058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5574" h="2105809">
                  <a:moveTo>
                    <a:pt x="799040" y="2102060"/>
                  </a:moveTo>
                  <a:cubicBezTo>
                    <a:pt x="851484" y="2102060"/>
                    <a:pt x="894245" y="2059298"/>
                    <a:pt x="894245" y="2006855"/>
                  </a:cubicBezTo>
                  <a:lnTo>
                    <a:pt x="894245" y="100331"/>
                  </a:lnTo>
                  <a:cubicBezTo>
                    <a:pt x="894245" y="47887"/>
                    <a:pt x="851484" y="5126"/>
                    <a:pt x="799040" y="5126"/>
                  </a:cubicBezTo>
                  <a:lnTo>
                    <a:pt x="396435" y="5126"/>
                  </a:lnTo>
                  <a:cubicBezTo>
                    <a:pt x="396435" y="5126"/>
                    <a:pt x="396435" y="5126"/>
                    <a:pt x="396435" y="5126"/>
                  </a:cubicBezTo>
                  <a:lnTo>
                    <a:pt x="396435" y="845029"/>
                  </a:lnTo>
                  <a:cubicBezTo>
                    <a:pt x="396435" y="897472"/>
                    <a:pt x="365776" y="970893"/>
                    <a:pt x="328662" y="1008007"/>
                  </a:cubicBezTo>
                  <a:lnTo>
                    <a:pt x="72899" y="1263770"/>
                  </a:lnTo>
                  <a:cubicBezTo>
                    <a:pt x="35785" y="1300884"/>
                    <a:pt x="5126" y="1374305"/>
                    <a:pt x="5126" y="1426749"/>
                  </a:cubicBezTo>
                  <a:lnTo>
                    <a:pt x="5126" y="2102867"/>
                  </a:lnTo>
                  <a:lnTo>
                    <a:pt x="799040" y="2102867"/>
                  </a:lnTo>
                  <a:close/>
                </a:path>
              </a:pathLst>
            </a:custGeom>
            <a:solidFill>
              <a:schemeClr val="accent1"/>
            </a:solidFill>
            <a:ln w="25400" cap="flat">
              <a:noFill/>
              <a:prstDash val="solid"/>
              <a:miter/>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endParaRPr lang="zh-CN" altLang="en-US">
                <a:solidFill>
                  <a:srgbClr val="222222"/>
                </a:solidFill>
                <a:latin typeface="微软雅黑" pitchFamily="34" charset="-122"/>
                <a:ea typeface="微软雅黑" pitchFamily="34" charset="-122"/>
              </a:endParaRPr>
            </a:p>
          </p:txBody>
        </p:sp>
      </p:grpSp>
      <p:sp>
        <p:nvSpPr>
          <p:cNvPr id="46" name="文本框 45"/>
          <p:cNvSpPr txBox="1"/>
          <p:nvPr>
            <p:custDataLst>
              <p:tags r:id="rId6"/>
            </p:custDataLst>
          </p:nvPr>
        </p:nvSpPr>
        <p:spPr>
          <a:xfrm>
            <a:off x="1750748" y="1803711"/>
            <a:ext cx="8200507" cy="1004808"/>
          </a:xfrm>
          <a:prstGeom prst="rect">
            <a:avLst/>
          </a:prstGeom>
          <a:noFill/>
        </p:spPr>
        <p:txBody>
          <a:bodyPr wrap="square" lIns="90000" tIns="0" rtlCol="0">
            <a:noAutofit/>
          </a:bodyPr>
          <a:lstStyle>
            <a:defPPr>
              <a:defRPr lang="en-US"/>
            </a:defPPr>
            <a:lvl1pPr marL="0" algn="r" defTabSz="914400" rtl="0" eaLnBrk="1" latinLnBrk="0" hangingPunct="1">
              <a:lnSpc>
                <a:spcPct val="140000"/>
              </a:lnSpc>
              <a:defRPr kumimoji="1" sz="1400" kern="1200">
                <a:solidFill>
                  <a:srgbClr val="222222">
                    <a:lumMod val="75000"/>
                    <a:lumOff val="25000"/>
                  </a:srgb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49300" algn="l" fontAlgn="auto"/>
            <a:r>
              <a:rPr lang="zh-CN" altLang="en-US" sz="2800" spc="150">
                <a:solidFill>
                  <a:schemeClr val="dk1"/>
                </a:solidFill>
                <a:latin typeface="宋体" pitchFamily="2" charset="-122"/>
                <a:ea typeface="宋体" pitchFamily="2" charset="-122"/>
              </a:rPr>
              <a:t>即：库仑力实际大小与可以看成点电荷时比较：同号偏小，异号偏大</a:t>
            </a:r>
          </a:p>
        </p:txBody>
      </p:sp>
      <p:graphicFrame>
        <p:nvGraphicFramePr>
          <p:cNvPr id="80" name="对象 79">
            <a:hlinkClick action="ppaction://ole?verb="/>
          </p:cNvPr>
          <p:cNvGraphicFramePr>
            <a:graphicFrameLocks noChangeAspect="1"/>
          </p:cNvGraphicFramePr>
          <p:nvPr/>
        </p:nvGraphicFramePr>
        <p:xfrm>
          <a:off x="3001328" y="3654108"/>
          <a:ext cx="525780" cy="405130"/>
        </p:xfrm>
        <a:graphic>
          <a:graphicData uri="http://schemas.openxmlformats.org/presentationml/2006/ole">
            <mc:AlternateContent>
              <mc:Choice xmlns:v="urn:schemas-microsoft-com:vml" Requires="v">
                <p:oleObj spid="_x0000_s1083" r:id="rId7" progId="Equation.KSEE3">
                  <p:embed/>
                </p:oleObj>
              </mc:Choice>
              <mc:Fallback>
                <p:oleObj r:id="rId7" progId="Equation.KSEE3">
                  <p:embed/>
                  <p:pic>
                    <p:nvPicPr>
                      <p:cNvPr id="0" name="OLE substitute image"/>
                      <p:cNvPicPr/>
                      <p:nvPr/>
                    </p:nvPicPr>
                    <p:blipFill>
                      <a:blip r:embed="rId8"/>
                      <a:stretch>
                        <a:fillRect/>
                      </a:stretch>
                    </p:blipFill>
                    <p:spPr>
                      <a:xfrm>
                        <a:off x="3001328" y="3654108"/>
                        <a:ext cx="525780" cy="405130"/>
                      </a:xfrm>
                      <a:prstGeom prst="rect">
                        <a:avLst/>
                      </a:prstGeom>
                    </p:spPr>
                  </p:pic>
                </p:oleObj>
              </mc:Fallback>
            </mc:AlternateContent>
          </a:graphicData>
        </a:graphic>
      </p:graphicFrame>
      <p:grpSp>
        <p:nvGrpSpPr>
          <p:cNvPr id="78" name="组合 77"/>
          <p:cNvGrpSpPr/>
          <p:nvPr/>
        </p:nvGrpSpPr>
        <p:grpSpPr>
          <a:xfrm>
            <a:off x="1710690" y="4184015"/>
            <a:ext cx="935990" cy="1023620"/>
            <a:chOff x="2253" y="5736"/>
            <a:chExt cx="2066" cy="2259"/>
          </a:xfrm>
        </p:grpSpPr>
        <p:sp>
          <p:nvSpPr>
            <p:cNvPr id="4" name="任意多边形 3"/>
            <p:cNvSpPr/>
            <p:nvPr/>
          </p:nvSpPr>
          <p:spPr>
            <a:xfrm>
              <a:off x="2253" y="5929"/>
              <a:ext cx="2067" cy="206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5" name="对象 4">
              <a:hlinkClick action="ppaction://ole?verb="/>
            </p:cNvPr>
            <p:cNvGraphicFramePr>
              <a:graphicFrameLocks noChangeAspect="1"/>
            </p:cNvGraphicFramePr>
            <p:nvPr/>
          </p:nvGraphicFramePr>
          <p:xfrm>
            <a:off x="2559" y="5736"/>
            <a:ext cx="744" cy="744"/>
          </p:xfrm>
          <a:graphic>
            <a:graphicData uri="http://schemas.openxmlformats.org/presentationml/2006/ole">
              <mc:AlternateContent>
                <mc:Choice xmlns:v="urn:schemas-microsoft-com:vml" Requires="v">
                  <p:oleObj spid="_x0000_s1084" r:id="rId9" progId="Equation.KSEE3">
                    <p:embed/>
                  </p:oleObj>
                </mc:Choice>
                <mc:Fallback>
                  <p:oleObj r:id="rId9" progId="Equation.KSEE3">
                    <p:embed/>
                    <p:pic>
                      <p:nvPicPr>
                        <p:cNvPr id="0" name="OLE substitute image"/>
                        <p:cNvPicPr/>
                        <p:nvPr/>
                      </p:nvPicPr>
                      <p:blipFill>
                        <a:blip r:embed="rId10"/>
                        <a:stretch>
                          <a:fillRect/>
                        </a:stretch>
                      </p:blipFill>
                      <p:spPr>
                        <a:xfrm>
                          <a:off x="2559" y="5736"/>
                          <a:ext cx="744" cy="744"/>
                        </a:xfrm>
                        <a:prstGeom prst="rect">
                          <a:avLst/>
                        </a:prstGeom>
                      </p:spPr>
                    </p:pic>
                  </p:oleObj>
                </mc:Fallback>
              </mc:AlternateContent>
            </a:graphicData>
          </a:graphic>
        </p:graphicFrame>
        <p:graphicFrame>
          <p:nvGraphicFramePr>
            <p:cNvPr id="7" name="对象 6">
              <a:hlinkClick action="ppaction://ole?verb="/>
            </p:cNvPr>
            <p:cNvGraphicFramePr>
              <a:graphicFrameLocks noChangeAspect="1"/>
            </p:cNvGraphicFramePr>
            <p:nvPr/>
          </p:nvGraphicFramePr>
          <p:xfrm>
            <a:off x="2253" y="6180"/>
            <a:ext cx="744" cy="744"/>
          </p:xfrm>
          <a:graphic>
            <a:graphicData uri="http://schemas.openxmlformats.org/presentationml/2006/ole">
              <mc:AlternateContent>
                <mc:Choice xmlns:v="urn:schemas-microsoft-com:vml" Requires="v">
                  <p:oleObj spid="_x0000_s1085" r:id="rId11" progId="Equation.KSEE3">
                    <p:embed/>
                  </p:oleObj>
                </mc:Choice>
                <mc:Fallback>
                  <p:oleObj r:id="rId11" progId="Equation.KSEE3">
                    <p:embed/>
                    <p:pic>
                      <p:nvPicPr>
                        <p:cNvPr id="0" name="OLE substitute image"/>
                        <p:cNvPicPr/>
                        <p:nvPr/>
                      </p:nvPicPr>
                      <p:blipFill>
                        <a:blip r:embed="rId10"/>
                        <a:stretch>
                          <a:fillRect/>
                        </a:stretch>
                      </p:blipFill>
                      <p:spPr>
                        <a:xfrm>
                          <a:off x="2253" y="6180"/>
                          <a:ext cx="744" cy="744"/>
                        </a:xfrm>
                        <a:prstGeom prst="rect">
                          <a:avLst/>
                        </a:prstGeom>
                      </p:spPr>
                    </p:pic>
                  </p:oleObj>
                </mc:Fallback>
              </mc:AlternateContent>
            </a:graphicData>
          </a:graphic>
        </p:graphicFrame>
        <p:graphicFrame>
          <p:nvGraphicFramePr>
            <p:cNvPr id="10" name="对象 9">
              <a:hlinkClick action="ppaction://ole?verb="/>
            </p:cNvPr>
            <p:cNvGraphicFramePr>
              <a:graphicFrameLocks noChangeAspect="1"/>
            </p:cNvGraphicFramePr>
            <p:nvPr/>
          </p:nvGraphicFramePr>
          <p:xfrm>
            <a:off x="2559" y="7215"/>
            <a:ext cx="744" cy="744"/>
          </p:xfrm>
          <a:graphic>
            <a:graphicData uri="http://schemas.openxmlformats.org/presentationml/2006/ole">
              <mc:AlternateContent>
                <mc:Choice xmlns:v="urn:schemas-microsoft-com:vml" Requires="v">
                  <p:oleObj spid="_x0000_s1086" r:id="rId12" progId="Equation.KSEE3">
                    <p:embed/>
                  </p:oleObj>
                </mc:Choice>
                <mc:Fallback>
                  <p:oleObj r:id="rId12" progId="Equation.KSEE3">
                    <p:embed/>
                    <p:pic>
                      <p:nvPicPr>
                        <p:cNvPr id="0" name="OLE substitute image"/>
                        <p:cNvPicPr/>
                        <p:nvPr/>
                      </p:nvPicPr>
                      <p:blipFill>
                        <a:blip r:embed="rId10"/>
                        <a:stretch>
                          <a:fillRect/>
                        </a:stretch>
                      </p:blipFill>
                      <p:spPr>
                        <a:xfrm>
                          <a:off x="2559" y="7215"/>
                          <a:ext cx="744" cy="744"/>
                        </a:xfrm>
                        <a:prstGeom prst="rect">
                          <a:avLst/>
                        </a:prstGeom>
                      </p:spPr>
                    </p:pic>
                  </p:oleObj>
                </mc:Fallback>
              </mc:AlternateContent>
            </a:graphicData>
          </a:graphic>
        </p:graphicFrame>
        <p:graphicFrame>
          <p:nvGraphicFramePr>
            <p:cNvPr id="18" name="对象 17">
              <a:hlinkClick action="ppaction://ole?verb="/>
            </p:cNvPr>
            <p:cNvGraphicFramePr>
              <a:graphicFrameLocks noChangeAspect="1"/>
            </p:cNvGraphicFramePr>
            <p:nvPr/>
          </p:nvGraphicFramePr>
          <p:xfrm>
            <a:off x="2253" y="6751"/>
            <a:ext cx="744" cy="744"/>
          </p:xfrm>
          <a:graphic>
            <a:graphicData uri="http://schemas.openxmlformats.org/presentationml/2006/ole">
              <mc:AlternateContent>
                <mc:Choice xmlns:v="urn:schemas-microsoft-com:vml" Requires="v">
                  <p:oleObj spid="_x0000_s1087" r:id="rId13" progId="Equation.KSEE3">
                    <p:embed/>
                  </p:oleObj>
                </mc:Choice>
                <mc:Fallback>
                  <p:oleObj r:id="rId13" progId="Equation.KSEE3">
                    <p:embed/>
                    <p:pic>
                      <p:nvPicPr>
                        <p:cNvPr id="0" name="OLE substitute image"/>
                        <p:cNvPicPr/>
                        <p:nvPr/>
                      </p:nvPicPr>
                      <p:blipFill>
                        <a:blip r:embed="rId14"/>
                        <a:stretch>
                          <a:fillRect/>
                        </a:stretch>
                      </p:blipFill>
                      <p:spPr>
                        <a:xfrm>
                          <a:off x="2253" y="6751"/>
                          <a:ext cx="744" cy="744"/>
                        </a:xfrm>
                        <a:prstGeom prst="rect">
                          <a:avLst/>
                        </a:prstGeom>
                      </p:spPr>
                    </p:pic>
                  </p:oleObj>
                </mc:Fallback>
              </mc:AlternateContent>
            </a:graphicData>
          </a:graphic>
        </p:graphicFrame>
      </p:grpSp>
      <p:grpSp>
        <p:nvGrpSpPr>
          <p:cNvPr id="79" name="组合 78"/>
          <p:cNvGrpSpPr/>
          <p:nvPr/>
        </p:nvGrpSpPr>
        <p:grpSpPr>
          <a:xfrm>
            <a:off x="3619500" y="4184015"/>
            <a:ext cx="936625" cy="1023620"/>
            <a:chOff x="6465" y="5736"/>
            <a:chExt cx="2067" cy="2259"/>
          </a:xfrm>
        </p:grpSpPr>
        <p:sp>
          <p:nvSpPr>
            <p:cNvPr id="20" name="任意多边形 19"/>
            <p:cNvSpPr/>
            <p:nvPr/>
          </p:nvSpPr>
          <p:spPr>
            <a:xfrm>
              <a:off x="6465" y="5929"/>
              <a:ext cx="2067" cy="206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70" name="对象 69">
              <a:hlinkClick action="ppaction://ole?verb="/>
            </p:cNvPr>
            <p:cNvGraphicFramePr>
              <a:graphicFrameLocks noChangeAspect="1"/>
            </p:cNvGraphicFramePr>
            <p:nvPr/>
          </p:nvGraphicFramePr>
          <p:xfrm>
            <a:off x="7524" y="5736"/>
            <a:ext cx="744" cy="744"/>
          </p:xfrm>
          <a:graphic>
            <a:graphicData uri="http://schemas.openxmlformats.org/presentationml/2006/ole">
              <mc:AlternateContent>
                <mc:Choice xmlns:v="urn:schemas-microsoft-com:vml" Requires="v">
                  <p:oleObj spid="_x0000_s1088" r:id="rId15" progId="Equation.KSEE3">
                    <p:embed/>
                  </p:oleObj>
                </mc:Choice>
                <mc:Fallback>
                  <p:oleObj r:id="rId15" progId="Equation.KSEE3">
                    <p:embed/>
                    <p:pic>
                      <p:nvPicPr>
                        <p:cNvPr id="0" name="OLE substitute image"/>
                        <p:cNvPicPr/>
                        <p:nvPr/>
                      </p:nvPicPr>
                      <p:blipFill>
                        <a:blip r:embed="rId10"/>
                        <a:stretch>
                          <a:fillRect/>
                        </a:stretch>
                      </p:blipFill>
                      <p:spPr>
                        <a:xfrm>
                          <a:off x="7524" y="5736"/>
                          <a:ext cx="744" cy="744"/>
                        </a:xfrm>
                        <a:prstGeom prst="rect">
                          <a:avLst/>
                        </a:prstGeom>
                      </p:spPr>
                    </p:pic>
                  </p:oleObj>
                </mc:Fallback>
              </mc:AlternateContent>
            </a:graphicData>
          </a:graphic>
        </p:graphicFrame>
        <p:graphicFrame>
          <p:nvGraphicFramePr>
            <p:cNvPr id="72" name="对象 71">
              <a:hlinkClick action="ppaction://ole?verb="/>
            </p:cNvPr>
            <p:cNvGraphicFramePr>
              <a:graphicFrameLocks noChangeAspect="1"/>
            </p:cNvGraphicFramePr>
            <p:nvPr/>
          </p:nvGraphicFramePr>
          <p:xfrm>
            <a:off x="7609" y="7215"/>
            <a:ext cx="744" cy="744"/>
          </p:xfrm>
          <a:graphic>
            <a:graphicData uri="http://schemas.openxmlformats.org/presentationml/2006/ole">
              <mc:AlternateContent>
                <mc:Choice xmlns:v="urn:schemas-microsoft-com:vml" Requires="v">
                  <p:oleObj spid="_x0000_s1089" r:id="rId16" progId="Equation.KSEE3">
                    <p:embed/>
                  </p:oleObj>
                </mc:Choice>
                <mc:Fallback>
                  <p:oleObj r:id="rId16" progId="Equation.KSEE3">
                    <p:embed/>
                    <p:pic>
                      <p:nvPicPr>
                        <p:cNvPr id="0" name="OLE substitute image"/>
                        <p:cNvPicPr/>
                        <p:nvPr/>
                      </p:nvPicPr>
                      <p:blipFill>
                        <a:blip r:embed="rId10"/>
                        <a:stretch>
                          <a:fillRect/>
                        </a:stretch>
                      </p:blipFill>
                      <p:spPr>
                        <a:xfrm>
                          <a:off x="7609" y="7215"/>
                          <a:ext cx="744" cy="744"/>
                        </a:xfrm>
                        <a:prstGeom prst="rect">
                          <a:avLst/>
                        </a:prstGeom>
                      </p:spPr>
                    </p:pic>
                  </p:oleObj>
                </mc:Fallback>
              </mc:AlternateContent>
            </a:graphicData>
          </a:graphic>
        </p:graphicFrame>
        <p:graphicFrame>
          <p:nvGraphicFramePr>
            <p:cNvPr id="74" name="对象 73">
              <a:hlinkClick action="ppaction://ole?verb="/>
            </p:cNvPr>
            <p:cNvGraphicFramePr>
              <a:graphicFrameLocks noChangeAspect="1"/>
            </p:cNvGraphicFramePr>
            <p:nvPr/>
          </p:nvGraphicFramePr>
          <p:xfrm>
            <a:off x="7788" y="6751"/>
            <a:ext cx="744" cy="744"/>
          </p:xfrm>
          <a:graphic>
            <a:graphicData uri="http://schemas.openxmlformats.org/presentationml/2006/ole">
              <mc:AlternateContent>
                <mc:Choice xmlns:v="urn:schemas-microsoft-com:vml" Requires="v">
                  <p:oleObj spid="_x0000_s1090" r:id="rId17" progId="Equation.KSEE3">
                    <p:embed/>
                  </p:oleObj>
                </mc:Choice>
                <mc:Fallback>
                  <p:oleObj r:id="rId17" progId="Equation.KSEE3">
                    <p:embed/>
                    <p:pic>
                      <p:nvPicPr>
                        <p:cNvPr id="0" name="OLE substitute image"/>
                        <p:cNvPicPr/>
                        <p:nvPr/>
                      </p:nvPicPr>
                      <p:blipFill>
                        <a:blip r:embed="rId10"/>
                        <a:stretch>
                          <a:fillRect/>
                        </a:stretch>
                      </p:blipFill>
                      <p:spPr>
                        <a:xfrm>
                          <a:off x="7788" y="6751"/>
                          <a:ext cx="744" cy="744"/>
                        </a:xfrm>
                        <a:prstGeom prst="rect">
                          <a:avLst/>
                        </a:prstGeom>
                      </p:spPr>
                    </p:pic>
                  </p:oleObj>
                </mc:Fallback>
              </mc:AlternateContent>
            </a:graphicData>
          </a:graphic>
        </p:graphicFrame>
        <p:graphicFrame>
          <p:nvGraphicFramePr>
            <p:cNvPr id="76" name="对象 75">
              <a:hlinkClick action="ppaction://ole?verb="/>
            </p:cNvPr>
            <p:cNvGraphicFramePr>
              <a:graphicFrameLocks noChangeAspect="1"/>
            </p:cNvGraphicFramePr>
            <p:nvPr/>
          </p:nvGraphicFramePr>
          <p:xfrm>
            <a:off x="7788" y="6180"/>
            <a:ext cx="744" cy="744"/>
          </p:xfrm>
          <a:graphic>
            <a:graphicData uri="http://schemas.openxmlformats.org/presentationml/2006/ole">
              <mc:AlternateContent>
                <mc:Choice xmlns:v="urn:schemas-microsoft-com:vml" Requires="v">
                  <p:oleObj spid="_x0000_s1091" r:id="rId18" progId="Equation.KSEE3">
                    <p:embed/>
                  </p:oleObj>
                </mc:Choice>
                <mc:Fallback>
                  <p:oleObj r:id="rId18" progId="Equation.KSEE3">
                    <p:embed/>
                    <p:pic>
                      <p:nvPicPr>
                        <p:cNvPr id="0" name="OLE substitute image"/>
                        <p:cNvPicPr/>
                        <p:nvPr/>
                      </p:nvPicPr>
                      <p:blipFill>
                        <a:blip r:embed="rId10"/>
                        <a:stretch>
                          <a:fillRect/>
                        </a:stretch>
                      </p:blipFill>
                      <p:spPr>
                        <a:xfrm>
                          <a:off x="7788" y="6180"/>
                          <a:ext cx="744" cy="744"/>
                        </a:xfrm>
                        <a:prstGeom prst="rect">
                          <a:avLst/>
                        </a:prstGeom>
                      </p:spPr>
                    </p:pic>
                  </p:oleObj>
                </mc:Fallback>
              </mc:AlternateContent>
            </a:graphicData>
          </a:graphic>
        </p:graphicFrame>
      </p:grpSp>
      <p:grpSp>
        <p:nvGrpSpPr>
          <p:cNvPr id="26" name="组合 25"/>
          <p:cNvGrpSpPr/>
          <p:nvPr/>
        </p:nvGrpSpPr>
        <p:grpSpPr>
          <a:xfrm>
            <a:off x="2170430" y="4044950"/>
            <a:ext cx="1920240" cy="450215"/>
            <a:chOff x="2658" y="1540"/>
            <a:chExt cx="3881" cy="694"/>
          </a:xfrm>
        </p:grpSpPr>
        <p:cxnSp>
          <p:nvCxnSpPr>
            <p:cNvPr id="21" name="直接箭头连接符 20"/>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24" name="直接连接符 23"/>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25" name="直接连接符 24"/>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pSp>
        <p:nvGrpSpPr>
          <p:cNvPr id="94" name="组合 93"/>
          <p:cNvGrpSpPr/>
          <p:nvPr/>
        </p:nvGrpSpPr>
        <p:grpSpPr>
          <a:xfrm flipV="1">
            <a:off x="1849120" y="4765675"/>
            <a:ext cx="2517775" cy="663575"/>
            <a:chOff x="2658" y="1540"/>
            <a:chExt cx="3881" cy="694"/>
          </a:xfrm>
        </p:grpSpPr>
        <p:cxnSp>
          <p:nvCxnSpPr>
            <p:cNvPr id="95" name="直接箭头连接符 94"/>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96" name="直接连接符 95"/>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97" name="直接连接符 96"/>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98" name="对象 97">
            <a:hlinkClick action="ppaction://ole?verb="/>
          </p:cNvPr>
          <p:cNvGraphicFramePr>
            <a:graphicFrameLocks noChangeAspect="1"/>
          </p:cNvGraphicFramePr>
          <p:nvPr/>
        </p:nvGraphicFramePr>
        <p:xfrm>
          <a:off x="2905125" y="4853940"/>
          <a:ext cx="500380" cy="520700"/>
        </p:xfrm>
        <a:graphic>
          <a:graphicData uri="http://schemas.openxmlformats.org/presentationml/2006/ole">
            <mc:AlternateContent>
              <mc:Choice xmlns:v="urn:schemas-microsoft-com:vml" Requires="v">
                <p:oleObj spid="_x0000_s1092" r:id="rId19" progId="Equation.KSEE3">
                  <p:embed/>
                </p:oleObj>
              </mc:Choice>
              <mc:Fallback>
                <p:oleObj r:id="rId19" progId="Equation.KSEE3">
                  <p:embed/>
                  <p:pic>
                    <p:nvPicPr>
                      <p:cNvPr id="0" name="OLE substitute image"/>
                      <p:cNvPicPr/>
                      <p:nvPr/>
                    </p:nvPicPr>
                    <p:blipFill>
                      <a:blip r:embed="rId20"/>
                      <a:stretch>
                        <a:fillRect/>
                      </a:stretch>
                    </p:blipFill>
                    <p:spPr>
                      <a:xfrm>
                        <a:off x="2905125" y="4853940"/>
                        <a:ext cx="500380" cy="520700"/>
                      </a:xfrm>
                      <a:prstGeom prst="rect">
                        <a:avLst/>
                      </a:prstGeom>
                    </p:spPr>
                  </p:pic>
                </p:oleObj>
              </mc:Fallback>
            </mc:AlternateContent>
          </a:graphicData>
        </a:graphic>
      </p:graphicFrame>
      <p:grpSp>
        <p:nvGrpSpPr>
          <p:cNvPr id="134" name="组合 133"/>
          <p:cNvGrpSpPr/>
          <p:nvPr/>
        </p:nvGrpSpPr>
        <p:grpSpPr>
          <a:xfrm>
            <a:off x="9054465" y="4258310"/>
            <a:ext cx="1080135" cy="885825"/>
            <a:chOff x="14427" y="7439"/>
            <a:chExt cx="832" cy="682"/>
          </a:xfrm>
        </p:grpSpPr>
        <p:sp>
          <p:nvSpPr>
            <p:cNvPr id="135" name="椭圆 134"/>
            <p:cNvSpPr/>
            <p:nvPr/>
          </p:nvSpPr>
          <p:spPr>
            <a:xfrm>
              <a:off x="14502" y="7439"/>
              <a:ext cx="682" cy="682"/>
            </a:xfrm>
            <a:prstGeom prst="ellipse">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136" name="对象 135">
              <a:hlinkClick action="ppaction://ole?verb="/>
            </p:cNvPr>
            <p:cNvGraphicFramePr>
              <a:graphicFrameLocks noChangeAspect="1"/>
            </p:cNvGraphicFramePr>
            <p:nvPr/>
          </p:nvGraphicFramePr>
          <p:xfrm>
            <a:off x="14427" y="7582"/>
            <a:ext cx="833" cy="456"/>
          </p:xfrm>
          <a:graphic>
            <a:graphicData uri="http://schemas.openxmlformats.org/presentationml/2006/ole">
              <mc:AlternateContent>
                <mc:Choice xmlns:v="urn:schemas-microsoft-com:vml" Requires="v">
                  <p:oleObj spid="_x0000_s1093" r:id="rId21" progId="Equation.KSEE3">
                    <p:embed/>
                  </p:oleObj>
                </mc:Choice>
                <mc:Fallback>
                  <p:oleObj r:id="rId21" progId="Equation.KSEE3">
                    <p:embed/>
                    <p:pic>
                      <p:nvPicPr>
                        <p:cNvPr id="0" name="OLE substitute image"/>
                        <p:cNvPicPr/>
                        <p:nvPr/>
                      </p:nvPicPr>
                      <p:blipFill>
                        <a:blip r:embed="rId22"/>
                        <a:stretch>
                          <a:fillRect/>
                        </a:stretch>
                      </p:blipFill>
                      <p:spPr>
                        <a:xfrm>
                          <a:off x="14427" y="7582"/>
                          <a:ext cx="833" cy="456"/>
                        </a:xfrm>
                        <a:prstGeom prst="rect">
                          <a:avLst/>
                        </a:prstGeom>
                      </p:spPr>
                    </p:pic>
                  </p:oleObj>
                </mc:Fallback>
              </mc:AlternateContent>
            </a:graphicData>
          </a:graphic>
        </p:graphicFrame>
      </p:grpSp>
      <p:grpSp>
        <p:nvGrpSpPr>
          <p:cNvPr id="138" name="组合 137"/>
          <p:cNvGrpSpPr/>
          <p:nvPr/>
        </p:nvGrpSpPr>
        <p:grpSpPr>
          <a:xfrm>
            <a:off x="7289800" y="4139565"/>
            <a:ext cx="894715" cy="977900"/>
            <a:chOff x="6465" y="5736"/>
            <a:chExt cx="2067" cy="2259"/>
          </a:xfrm>
        </p:grpSpPr>
        <p:sp>
          <p:nvSpPr>
            <p:cNvPr id="139" name="任意多边形 138"/>
            <p:cNvSpPr/>
            <p:nvPr/>
          </p:nvSpPr>
          <p:spPr>
            <a:xfrm>
              <a:off x="6465" y="5929"/>
              <a:ext cx="2067" cy="206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682" h="682">
                  <a:moveTo>
                    <a:pt x="0" y="341"/>
                  </a:moveTo>
                  <a:cubicBezTo>
                    <a:pt x="-6" y="150"/>
                    <a:pt x="169" y="-5"/>
                    <a:pt x="341" y="0"/>
                  </a:cubicBezTo>
                  <a:cubicBezTo>
                    <a:pt x="532" y="-6"/>
                    <a:pt x="687" y="169"/>
                    <a:pt x="682" y="341"/>
                  </a:cubicBezTo>
                  <a:cubicBezTo>
                    <a:pt x="688" y="532"/>
                    <a:pt x="513" y="687"/>
                    <a:pt x="341" y="682"/>
                  </a:cubicBezTo>
                  <a:cubicBezTo>
                    <a:pt x="150" y="688"/>
                    <a:pt x="-5" y="513"/>
                    <a:pt x="0" y="341"/>
                  </a:cubicBezTo>
                  <a:close/>
                  <a:moveTo>
                    <a:pt x="515" y="384"/>
                  </a:moveTo>
                  <a:cubicBezTo>
                    <a:pt x="515" y="393"/>
                    <a:pt x="515" y="401"/>
                    <a:pt x="507" y="410"/>
                  </a:cubicBezTo>
                  <a:cubicBezTo>
                    <a:pt x="505" y="412"/>
                    <a:pt x="501" y="412"/>
                    <a:pt x="500" y="412"/>
                  </a:cubicBezTo>
                  <a:lnTo>
                    <a:pt x="372" y="412"/>
                  </a:lnTo>
                  <a:lnTo>
                    <a:pt x="372" y="554"/>
                  </a:lnTo>
                  <a:lnTo>
                    <a:pt x="372" y="556"/>
                  </a:lnTo>
                  <a:lnTo>
                    <a:pt x="372" y="557"/>
                  </a:lnTo>
                  <a:lnTo>
                    <a:pt x="371" y="559"/>
                  </a:lnTo>
                  <a:lnTo>
                    <a:pt x="371" y="560"/>
                  </a:lnTo>
                  <a:cubicBezTo>
                    <a:pt x="361" y="568"/>
                    <a:pt x="351" y="566"/>
                    <a:pt x="343" y="567"/>
                  </a:cubicBezTo>
                  <a:cubicBezTo>
                    <a:pt x="334" y="567"/>
                    <a:pt x="325" y="567"/>
                    <a:pt x="317" y="561"/>
                  </a:cubicBezTo>
                  <a:lnTo>
                    <a:pt x="316" y="560"/>
                  </a:lnTo>
                  <a:lnTo>
                    <a:pt x="315" y="559"/>
                  </a:lnTo>
                  <a:lnTo>
                    <a:pt x="315" y="557"/>
                  </a:lnTo>
                  <a:lnTo>
                    <a:pt x="314" y="556"/>
                  </a:lnTo>
                  <a:lnTo>
                    <a:pt x="314" y="554"/>
                  </a:lnTo>
                  <a:lnTo>
                    <a:pt x="314" y="412"/>
                  </a:lnTo>
                  <a:lnTo>
                    <a:pt x="186" y="412"/>
                  </a:lnTo>
                  <a:lnTo>
                    <a:pt x="185" y="412"/>
                  </a:lnTo>
                  <a:lnTo>
                    <a:pt x="184" y="412"/>
                  </a:lnTo>
                  <a:lnTo>
                    <a:pt x="182" y="411"/>
                  </a:lnTo>
                  <a:lnTo>
                    <a:pt x="181" y="411"/>
                  </a:lnTo>
                  <a:lnTo>
                    <a:pt x="180" y="410"/>
                  </a:lnTo>
                  <a:cubicBezTo>
                    <a:pt x="170" y="401"/>
                    <a:pt x="172" y="391"/>
                    <a:pt x="171" y="384"/>
                  </a:cubicBezTo>
                  <a:cubicBezTo>
                    <a:pt x="172" y="375"/>
                    <a:pt x="172" y="366"/>
                    <a:pt x="179" y="358"/>
                  </a:cubicBezTo>
                  <a:lnTo>
                    <a:pt x="180" y="358"/>
                  </a:lnTo>
                  <a:lnTo>
                    <a:pt x="181" y="357"/>
                  </a:lnTo>
                  <a:lnTo>
                    <a:pt x="183" y="356"/>
                  </a:lnTo>
                  <a:lnTo>
                    <a:pt x="184" y="356"/>
                  </a:lnTo>
                  <a:lnTo>
                    <a:pt x="186" y="356"/>
                  </a:lnTo>
                  <a:lnTo>
                    <a:pt x="314" y="356"/>
                  </a:lnTo>
                  <a:lnTo>
                    <a:pt x="314" y="214"/>
                  </a:lnTo>
                  <a:lnTo>
                    <a:pt x="314" y="212"/>
                  </a:lnTo>
                  <a:lnTo>
                    <a:pt x="315" y="211"/>
                  </a:lnTo>
                  <a:lnTo>
                    <a:pt x="315" y="209"/>
                  </a:lnTo>
                  <a:lnTo>
                    <a:pt x="316" y="208"/>
                  </a:lnTo>
                  <a:cubicBezTo>
                    <a:pt x="326" y="198"/>
                    <a:pt x="336" y="201"/>
                    <a:pt x="343" y="200"/>
                  </a:cubicBezTo>
                  <a:cubicBezTo>
                    <a:pt x="353" y="200"/>
                    <a:pt x="362" y="200"/>
                    <a:pt x="370" y="207"/>
                  </a:cubicBezTo>
                  <a:lnTo>
                    <a:pt x="371" y="208"/>
                  </a:lnTo>
                  <a:lnTo>
                    <a:pt x="371" y="209"/>
                  </a:lnTo>
                  <a:lnTo>
                    <a:pt x="372" y="211"/>
                  </a:lnTo>
                  <a:lnTo>
                    <a:pt x="372" y="212"/>
                  </a:lnTo>
                  <a:lnTo>
                    <a:pt x="372" y="214"/>
                  </a:lnTo>
                  <a:lnTo>
                    <a:pt x="372" y="356"/>
                  </a:lnTo>
                  <a:lnTo>
                    <a:pt x="501" y="356"/>
                  </a:lnTo>
                  <a:lnTo>
                    <a:pt x="502" y="356"/>
                  </a:lnTo>
                  <a:lnTo>
                    <a:pt x="504" y="356"/>
                  </a:lnTo>
                  <a:lnTo>
                    <a:pt x="505" y="357"/>
                  </a:lnTo>
                  <a:cubicBezTo>
                    <a:pt x="517" y="365"/>
                    <a:pt x="514" y="376"/>
                    <a:pt x="515" y="38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style>
            <a:lnRef idx="2">
              <a:schemeClr val="dk1"/>
            </a:lnRef>
            <a:fillRef idx="1">
              <a:schemeClr val="lt1"/>
            </a:fillRef>
            <a:effectRef idx="0">
              <a:schemeClr val="dk1"/>
            </a:effectRef>
            <a:fontRef idx="minor">
              <a:schemeClr val="dk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graphicFrame>
          <p:nvGraphicFramePr>
            <p:cNvPr id="140" name="对象 139">
              <a:hlinkClick action="ppaction://ole?verb="/>
            </p:cNvPr>
            <p:cNvGraphicFramePr>
              <a:graphicFrameLocks noChangeAspect="1"/>
            </p:cNvGraphicFramePr>
            <p:nvPr/>
          </p:nvGraphicFramePr>
          <p:xfrm>
            <a:off x="7524" y="5736"/>
            <a:ext cx="744" cy="744"/>
          </p:xfrm>
          <a:graphic>
            <a:graphicData uri="http://schemas.openxmlformats.org/presentationml/2006/ole">
              <mc:AlternateContent>
                <mc:Choice xmlns:v="urn:schemas-microsoft-com:vml" Requires="v">
                  <p:oleObj spid="_x0000_s1094" r:id="rId23" progId="Equation.KSEE3">
                    <p:embed/>
                  </p:oleObj>
                </mc:Choice>
                <mc:Fallback>
                  <p:oleObj r:id="rId23" progId="Equation.KSEE3">
                    <p:embed/>
                    <p:pic>
                      <p:nvPicPr>
                        <p:cNvPr id="0" name="OLE substitute image"/>
                        <p:cNvPicPr/>
                        <p:nvPr/>
                      </p:nvPicPr>
                      <p:blipFill>
                        <a:blip r:embed="rId10"/>
                        <a:stretch>
                          <a:fillRect/>
                        </a:stretch>
                      </p:blipFill>
                      <p:spPr>
                        <a:xfrm>
                          <a:off x="7524" y="5736"/>
                          <a:ext cx="744" cy="744"/>
                        </a:xfrm>
                        <a:prstGeom prst="rect">
                          <a:avLst/>
                        </a:prstGeom>
                      </p:spPr>
                    </p:pic>
                  </p:oleObj>
                </mc:Fallback>
              </mc:AlternateContent>
            </a:graphicData>
          </a:graphic>
        </p:graphicFrame>
        <p:graphicFrame>
          <p:nvGraphicFramePr>
            <p:cNvPr id="142" name="对象 141">
              <a:hlinkClick action="ppaction://ole?verb="/>
            </p:cNvPr>
            <p:cNvGraphicFramePr>
              <a:graphicFrameLocks noChangeAspect="1"/>
            </p:cNvGraphicFramePr>
            <p:nvPr/>
          </p:nvGraphicFramePr>
          <p:xfrm>
            <a:off x="7609" y="7215"/>
            <a:ext cx="744" cy="744"/>
          </p:xfrm>
          <a:graphic>
            <a:graphicData uri="http://schemas.openxmlformats.org/presentationml/2006/ole">
              <mc:AlternateContent>
                <mc:Choice xmlns:v="urn:schemas-microsoft-com:vml" Requires="v">
                  <p:oleObj spid="_x0000_s1095" r:id="rId24" progId="Equation.KSEE3">
                    <p:embed/>
                  </p:oleObj>
                </mc:Choice>
                <mc:Fallback>
                  <p:oleObj r:id="rId24" progId="Equation.KSEE3">
                    <p:embed/>
                    <p:pic>
                      <p:nvPicPr>
                        <p:cNvPr id="0" name="OLE substitute image"/>
                        <p:cNvPicPr/>
                        <p:nvPr/>
                      </p:nvPicPr>
                      <p:blipFill>
                        <a:blip r:embed="rId10"/>
                        <a:stretch>
                          <a:fillRect/>
                        </a:stretch>
                      </p:blipFill>
                      <p:spPr>
                        <a:xfrm>
                          <a:off x="7609" y="7215"/>
                          <a:ext cx="744" cy="744"/>
                        </a:xfrm>
                        <a:prstGeom prst="rect">
                          <a:avLst/>
                        </a:prstGeom>
                      </p:spPr>
                    </p:pic>
                  </p:oleObj>
                </mc:Fallback>
              </mc:AlternateContent>
            </a:graphicData>
          </a:graphic>
        </p:graphicFrame>
        <p:graphicFrame>
          <p:nvGraphicFramePr>
            <p:cNvPr id="144" name="对象 143">
              <a:hlinkClick action="ppaction://ole?verb="/>
            </p:cNvPr>
            <p:cNvGraphicFramePr>
              <a:graphicFrameLocks noChangeAspect="1"/>
            </p:cNvGraphicFramePr>
            <p:nvPr/>
          </p:nvGraphicFramePr>
          <p:xfrm>
            <a:off x="7788" y="6751"/>
            <a:ext cx="744" cy="744"/>
          </p:xfrm>
          <a:graphic>
            <a:graphicData uri="http://schemas.openxmlformats.org/presentationml/2006/ole">
              <mc:AlternateContent>
                <mc:Choice xmlns:v="urn:schemas-microsoft-com:vml" Requires="v">
                  <p:oleObj spid="_x0000_s1096" r:id="rId25" progId="Equation.KSEE3">
                    <p:embed/>
                  </p:oleObj>
                </mc:Choice>
                <mc:Fallback>
                  <p:oleObj r:id="rId25" progId="Equation.KSEE3">
                    <p:embed/>
                    <p:pic>
                      <p:nvPicPr>
                        <p:cNvPr id="0" name="OLE substitute image"/>
                        <p:cNvPicPr/>
                        <p:nvPr/>
                      </p:nvPicPr>
                      <p:blipFill>
                        <a:blip r:embed="rId10"/>
                        <a:stretch>
                          <a:fillRect/>
                        </a:stretch>
                      </p:blipFill>
                      <p:spPr>
                        <a:xfrm>
                          <a:off x="7788" y="6751"/>
                          <a:ext cx="744" cy="744"/>
                        </a:xfrm>
                        <a:prstGeom prst="rect">
                          <a:avLst/>
                        </a:prstGeom>
                      </p:spPr>
                    </p:pic>
                  </p:oleObj>
                </mc:Fallback>
              </mc:AlternateContent>
            </a:graphicData>
          </a:graphic>
        </p:graphicFrame>
        <p:graphicFrame>
          <p:nvGraphicFramePr>
            <p:cNvPr id="146" name="对象 145">
              <a:hlinkClick action="ppaction://ole?verb="/>
            </p:cNvPr>
            <p:cNvGraphicFramePr>
              <a:graphicFrameLocks noChangeAspect="1"/>
            </p:cNvGraphicFramePr>
            <p:nvPr/>
          </p:nvGraphicFramePr>
          <p:xfrm>
            <a:off x="7788" y="6180"/>
            <a:ext cx="744" cy="744"/>
          </p:xfrm>
          <a:graphic>
            <a:graphicData uri="http://schemas.openxmlformats.org/presentationml/2006/ole">
              <mc:AlternateContent>
                <mc:Choice xmlns:v="urn:schemas-microsoft-com:vml" Requires="v">
                  <p:oleObj spid="_x0000_s1097" r:id="rId26" progId="Equation.KSEE3">
                    <p:embed/>
                  </p:oleObj>
                </mc:Choice>
                <mc:Fallback>
                  <p:oleObj r:id="rId26" progId="Equation.KSEE3">
                    <p:embed/>
                    <p:pic>
                      <p:nvPicPr>
                        <p:cNvPr id="0" name="OLE substitute image"/>
                        <p:cNvPicPr/>
                        <p:nvPr/>
                      </p:nvPicPr>
                      <p:blipFill>
                        <a:blip r:embed="rId10"/>
                        <a:stretch>
                          <a:fillRect/>
                        </a:stretch>
                      </p:blipFill>
                      <p:spPr>
                        <a:xfrm>
                          <a:off x="7788" y="6180"/>
                          <a:ext cx="744" cy="744"/>
                        </a:xfrm>
                        <a:prstGeom prst="rect">
                          <a:avLst/>
                        </a:prstGeom>
                      </p:spPr>
                    </p:pic>
                  </p:oleObj>
                </mc:Fallback>
              </mc:AlternateContent>
            </a:graphicData>
          </a:graphic>
        </p:graphicFrame>
      </p:grpSp>
      <p:graphicFrame>
        <p:nvGraphicFramePr>
          <p:cNvPr id="148" name="对象 147">
            <a:hlinkClick action="ppaction://ole?verb="/>
          </p:cNvPr>
          <p:cNvGraphicFramePr>
            <a:graphicFrameLocks noChangeAspect="1"/>
          </p:cNvGraphicFramePr>
          <p:nvPr/>
        </p:nvGraphicFramePr>
        <p:xfrm>
          <a:off x="9271000" y="4302125"/>
          <a:ext cx="321945" cy="175895"/>
        </p:xfrm>
        <a:graphic>
          <a:graphicData uri="http://schemas.openxmlformats.org/presentationml/2006/ole">
            <mc:AlternateContent>
              <mc:Choice xmlns:v="urn:schemas-microsoft-com:vml" Requires="v">
                <p:oleObj spid="_x0000_s1098" r:id="rId27" progId="Equation.KSEE3">
                  <p:embed/>
                </p:oleObj>
              </mc:Choice>
              <mc:Fallback>
                <p:oleObj r:id="rId27" progId="Equation.KSEE3">
                  <p:embed/>
                  <p:pic>
                    <p:nvPicPr>
                      <p:cNvPr id="0" name="OLE substitute image"/>
                      <p:cNvPicPr/>
                      <p:nvPr/>
                    </p:nvPicPr>
                    <p:blipFill>
                      <a:blip r:embed="rId28"/>
                      <a:stretch>
                        <a:fillRect/>
                      </a:stretch>
                    </p:blipFill>
                    <p:spPr>
                      <a:xfrm>
                        <a:off x="9271000" y="4302125"/>
                        <a:ext cx="321945" cy="175895"/>
                      </a:xfrm>
                      <a:prstGeom prst="rect">
                        <a:avLst/>
                      </a:prstGeom>
                    </p:spPr>
                  </p:pic>
                </p:oleObj>
              </mc:Fallback>
            </mc:AlternateContent>
          </a:graphicData>
        </a:graphic>
      </p:graphicFrame>
      <p:graphicFrame>
        <p:nvGraphicFramePr>
          <p:cNvPr id="150" name="对象 149">
            <a:hlinkClick action="ppaction://ole?verb="/>
          </p:cNvPr>
          <p:cNvGraphicFramePr>
            <a:graphicFrameLocks noChangeAspect="1"/>
          </p:cNvGraphicFramePr>
          <p:nvPr/>
        </p:nvGraphicFramePr>
        <p:xfrm>
          <a:off x="9151620" y="4493895"/>
          <a:ext cx="321945" cy="175895"/>
        </p:xfrm>
        <a:graphic>
          <a:graphicData uri="http://schemas.openxmlformats.org/presentationml/2006/ole">
            <mc:AlternateContent>
              <mc:Choice xmlns:v="urn:schemas-microsoft-com:vml" Requires="v">
                <p:oleObj spid="_x0000_s1099" r:id="rId29" progId="Equation.KSEE3">
                  <p:embed/>
                </p:oleObj>
              </mc:Choice>
              <mc:Fallback>
                <p:oleObj r:id="rId29" progId="Equation.KSEE3">
                  <p:embed/>
                  <p:pic>
                    <p:nvPicPr>
                      <p:cNvPr id="0" name="OLE substitute image"/>
                      <p:cNvPicPr/>
                      <p:nvPr/>
                    </p:nvPicPr>
                    <p:blipFill>
                      <a:blip r:embed="rId28"/>
                      <a:stretch>
                        <a:fillRect/>
                      </a:stretch>
                    </p:blipFill>
                    <p:spPr>
                      <a:xfrm>
                        <a:off x="9151620" y="4493895"/>
                        <a:ext cx="321945" cy="175895"/>
                      </a:xfrm>
                      <a:prstGeom prst="rect">
                        <a:avLst/>
                      </a:prstGeom>
                    </p:spPr>
                  </p:pic>
                </p:oleObj>
              </mc:Fallback>
            </mc:AlternateContent>
          </a:graphicData>
        </a:graphic>
      </p:graphicFrame>
      <p:graphicFrame>
        <p:nvGraphicFramePr>
          <p:cNvPr id="152" name="对象 151">
            <a:hlinkClick action="ppaction://ole?verb="/>
          </p:cNvPr>
          <p:cNvGraphicFramePr>
            <a:graphicFrameLocks noChangeAspect="1"/>
          </p:cNvGraphicFramePr>
          <p:nvPr/>
        </p:nvGraphicFramePr>
        <p:xfrm>
          <a:off x="9151620" y="4779645"/>
          <a:ext cx="321945" cy="175895"/>
        </p:xfrm>
        <a:graphic>
          <a:graphicData uri="http://schemas.openxmlformats.org/presentationml/2006/ole">
            <mc:AlternateContent>
              <mc:Choice xmlns:v="urn:schemas-microsoft-com:vml" Requires="v">
                <p:oleObj spid="_x0000_s1100" r:id="rId30" progId="Equation.KSEE3">
                  <p:embed/>
                </p:oleObj>
              </mc:Choice>
              <mc:Fallback>
                <p:oleObj r:id="rId30" progId="Equation.KSEE3">
                  <p:embed/>
                  <p:pic>
                    <p:nvPicPr>
                      <p:cNvPr id="0" name="OLE substitute image"/>
                      <p:cNvPicPr/>
                      <p:nvPr/>
                    </p:nvPicPr>
                    <p:blipFill>
                      <a:blip r:embed="rId28"/>
                      <a:stretch>
                        <a:fillRect/>
                      </a:stretch>
                    </p:blipFill>
                    <p:spPr>
                      <a:xfrm>
                        <a:off x="9151620" y="4779645"/>
                        <a:ext cx="321945" cy="175895"/>
                      </a:xfrm>
                      <a:prstGeom prst="rect">
                        <a:avLst/>
                      </a:prstGeom>
                    </p:spPr>
                  </p:pic>
                </p:oleObj>
              </mc:Fallback>
            </mc:AlternateContent>
          </a:graphicData>
        </a:graphic>
      </p:graphicFrame>
      <p:graphicFrame>
        <p:nvGraphicFramePr>
          <p:cNvPr id="154" name="对象 153">
            <a:hlinkClick action="ppaction://ole?verb="/>
          </p:cNvPr>
          <p:cNvGraphicFramePr>
            <a:graphicFrameLocks noChangeAspect="1"/>
          </p:cNvGraphicFramePr>
          <p:nvPr/>
        </p:nvGraphicFramePr>
        <p:xfrm>
          <a:off x="9287510" y="4917440"/>
          <a:ext cx="321945" cy="175895"/>
        </p:xfrm>
        <a:graphic>
          <a:graphicData uri="http://schemas.openxmlformats.org/presentationml/2006/ole">
            <mc:AlternateContent>
              <mc:Choice xmlns:v="urn:schemas-microsoft-com:vml" Requires="v">
                <p:oleObj spid="_x0000_s1101" r:id="rId31" progId="Equation.KSEE3">
                  <p:embed/>
                </p:oleObj>
              </mc:Choice>
              <mc:Fallback>
                <p:oleObj r:id="rId31" progId="Equation.KSEE3">
                  <p:embed/>
                  <p:pic>
                    <p:nvPicPr>
                      <p:cNvPr id="0" name="OLE substitute image"/>
                      <p:cNvPicPr/>
                      <p:nvPr/>
                    </p:nvPicPr>
                    <p:blipFill>
                      <a:blip r:embed="rId28"/>
                      <a:stretch>
                        <a:fillRect/>
                      </a:stretch>
                    </p:blipFill>
                    <p:spPr>
                      <a:xfrm>
                        <a:off x="9287510" y="4917440"/>
                        <a:ext cx="321945" cy="175895"/>
                      </a:xfrm>
                      <a:prstGeom prst="rect">
                        <a:avLst/>
                      </a:prstGeom>
                    </p:spPr>
                  </p:pic>
                </p:oleObj>
              </mc:Fallback>
            </mc:AlternateContent>
          </a:graphicData>
        </a:graphic>
      </p:graphicFrame>
      <p:grpSp>
        <p:nvGrpSpPr>
          <p:cNvPr id="156" name="组合 155"/>
          <p:cNvGrpSpPr/>
          <p:nvPr/>
        </p:nvGrpSpPr>
        <p:grpSpPr>
          <a:xfrm>
            <a:off x="7748270" y="4037965"/>
            <a:ext cx="1834515" cy="429895"/>
            <a:chOff x="2658" y="1540"/>
            <a:chExt cx="3881" cy="694"/>
          </a:xfrm>
        </p:grpSpPr>
        <p:cxnSp>
          <p:nvCxnSpPr>
            <p:cNvPr id="157" name="直接箭头连接符 156"/>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158" name="直接连接符 157"/>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159" name="直接连接符 158"/>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160" name="对象 159">
            <a:hlinkClick action="ppaction://ole?verb="/>
          </p:cNvPr>
          <p:cNvGraphicFramePr>
            <a:graphicFrameLocks noChangeAspect="1"/>
          </p:cNvGraphicFramePr>
          <p:nvPr/>
        </p:nvGraphicFramePr>
        <p:xfrm>
          <a:off x="8449945" y="3780155"/>
          <a:ext cx="358140" cy="276225"/>
        </p:xfrm>
        <a:graphic>
          <a:graphicData uri="http://schemas.openxmlformats.org/presentationml/2006/ole">
            <mc:AlternateContent>
              <mc:Choice xmlns:v="urn:schemas-microsoft-com:vml" Requires="v">
                <p:oleObj spid="_x0000_s1102" r:id="rId32" progId="Equation.KSEE3">
                  <p:embed/>
                </p:oleObj>
              </mc:Choice>
              <mc:Fallback>
                <p:oleObj r:id="rId32" progId="Equation.KSEE3">
                  <p:embed/>
                  <p:pic>
                    <p:nvPicPr>
                      <p:cNvPr id="0" name="OLE substitute image"/>
                      <p:cNvPicPr/>
                      <p:nvPr/>
                    </p:nvPicPr>
                    <p:blipFill>
                      <a:blip r:embed="rId8"/>
                      <a:stretch>
                        <a:fillRect/>
                      </a:stretch>
                    </p:blipFill>
                    <p:spPr>
                      <a:xfrm>
                        <a:off x="8449945" y="3780155"/>
                        <a:ext cx="358140" cy="276225"/>
                      </a:xfrm>
                      <a:prstGeom prst="rect">
                        <a:avLst/>
                      </a:prstGeom>
                    </p:spPr>
                  </p:pic>
                </p:oleObj>
              </mc:Fallback>
            </mc:AlternateContent>
          </a:graphicData>
        </a:graphic>
      </p:graphicFrame>
      <p:grpSp>
        <p:nvGrpSpPr>
          <p:cNvPr id="162" name="组合 161"/>
          <p:cNvGrpSpPr/>
          <p:nvPr/>
        </p:nvGrpSpPr>
        <p:grpSpPr>
          <a:xfrm flipV="1">
            <a:off x="8003540" y="4733290"/>
            <a:ext cx="1300480" cy="634365"/>
            <a:chOff x="2658" y="1540"/>
            <a:chExt cx="3881" cy="694"/>
          </a:xfrm>
        </p:grpSpPr>
        <p:cxnSp>
          <p:nvCxnSpPr>
            <p:cNvPr id="163" name="直接箭头连接符 162"/>
            <p:cNvCxnSpPr/>
            <p:nvPr/>
          </p:nvCxnSpPr>
          <p:spPr>
            <a:xfrm>
              <a:off x="2658" y="1636"/>
              <a:ext cx="3864" cy="24"/>
            </a:xfrm>
            <a:prstGeom prst="straightConnector1">
              <a:avLst/>
            </a:prstGeom>
            <a:ln w="41275">
              <a:solidFill>
                <a:srgbClr val="7030A0"/>
              </a:solidFill>
              <a:headEnd type="arrow" w="med" len="med"/>
              <a:tailEnd type="arrow" w="med" len="med"/>
            </a:ln>
          </p:spPr>
          <p:style>
            <a:lnRef idx="3">
              <a:schemeClr val="dk1"/>
            </a:lnRef>
            <a:fillRef idx="0">
              <a:schemeClr val="dk1"/>
            </a:fillRef>
            <a:effectRef idx="2">
              <a:schemeClr val="dk1"/>
            </a:effectRef>
            <a:fontRef idx="minor">
              <a:schemeClr val="tx1"/>
            </a:fontRef>
          </p:style>
        </p:cxnSp>
        <p:cxnSp>
          <p:nvCxnSpPr>
            <p:cNvPr id="164" name="直接连接符 163"/>
            <p:cNvCxnSpPr/>
            <p:nvPr/>
          </p:nvCxnSpPr>
          <p:spPr>
            <a:xfrm flipH="1" flipV="1">
              <a:off x="2691"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cxnSp>
          <p:nvCxnSpPr>
            <p:cNvPr id="165" name="直接连接符 164"/>
            <p:cNvCxnSpPr/>
            <p:nvPr/>
          </p:nvCxnSpPr>
          <p:spPr>
            <a:xfrm flipH="1" flipV="1">
              <a:off x="6539" y="1540"/>
              <a:ext cx="0" cy="695"/>
            </a:xfrm>
            <a:prstGeom prst="line">
              <a:avLst/>
            </a:prstGeom>
            <a:ln w="25400">
              <a:solidFill>
                <a:srgbClr val="7030A0"/>
              </a:solidFill>
            </a:ln>
          </p:spPr>
          <p:style>
            <a:lnRef idx="3">
              <a:schemeClr val="dk1"/>
            </a:lnRef>
            <a:fillRef idx="0">
              <a:schemeClr val="dk1"/>
            </a:fillRef>
            <a:effectRef idx="2">
              <a:schemeClr val="dk1"/>
            </a:effectRef>
            <a:fontRef idx="minor">
              <a:schemeClr val="tx1"/>
            </a:fontRef>
          </p:style>
        </p:cxnSp>
      </p:grpSp>
      <p:graphicFrame>
        <p:nvGraphicFramePr>
          <p:cNvPr id="166" name="对象 165">
            <a:hlinkClick action="ppaction://ole?verb="/>
          </p:cNvPr>
          <p:cNvGraphicFramePr>
            <a:graphicFrameLocks noChangeAspect="1"/>
          </p:cNvGraphicFramePr>
          <p:nvPr/>
        </p:nvGraphicFramePr>
        <p:xfrm>
          <a:off x="8449945" y="4779645"/>
          <a:ext cx="478155" cy="497205"/>
        </p:xfrm>
        <a:graphic>
          <a:graphicData uri="http://schemas.openxmlformats.org/presentationml/2006/ole">
            <mc:AlternateContent>
              <mc:Choice xmlns:v="urn:schemas-microsoft-com:vml" Requires="v">
                <p:oleObj spid="_x0000_s1103" r:id="rId33" progId="Equation.KSEE3">
                  <p:embed/>
                </p:oleObj>
              </mc:Choice>
              <mc:Fallback>
                <p:oleObj r:id="rId33" progId="Equation.KSEE3">
                  <p:embed/>
                  <p:pic>
                    <p:nvPicPr>
                      <p:cNvPr id="0" name="OLE substitute image"/>
                      <p:cNvPicPr/>
                      <p:nvPr/>
                    </p:nvPicPr>
                    <p:blipFill>
                      <a:blip r:embed="rId20"/>
                      <a:stretch>
                        <a:fillRect/>
                      </a:stretch>
                    </p:blipFill>
                    <p:spPr>
                      <a:xfrm>
                        <a:off x="8449945" y="4779645"/>
                        <a:ext cx="478155" cy="497205"/>
                      </a:xfrm>
                      <a:prstGeom prst="rect">
                        <a:avLst/>
                      </a:prstGeom>
                    </p:spPr>
                  </p:pic>
                </p:oleObj>
              </mc:Fallback>
            </mc:AlternateContent>
          </a:graphicData>
        </a:graphic>
      </p:graphicFrame>
      <p:graphicFrame>
        <p:nvGraphicFramePr>
          <p:cNvPr id="102" name="对象 101">
            <a:hlinkClick action="ppaction://ole?verb="/>
          </p:cNvPr>
          <p:cNvGraphicFramePr>
            <a:graphicFrameLocks noChangeAspect="1"/>
          </p:cNvGraphicFramePr>
          <p:nvPr/>
        </p:nvGraphicFramePr>
        <p:xfrm>
          <a:off x="952500" y="5616575"/>
          <a:ext cx="4348480" cy="802640"/>
        </p:xfrm>
        <a:graphic>
          <a:graphicData uri="http://schemas.openxmlformats.org/presentationml/2006/ole">
            <mc:AlternateContent>
              <mc:Choice xmlns:v="urn:schemas-microsoft-com:vml" Requires="v">
                <p:oleObj spid="_x0000_s1104" r:id="rId34" progId="Equation.KSEE3">
                  <p:embed/>
                </p:oleObj>
              </mc:Choice>
              <mc:Fallback>
                <p:oleObj r:id="rId34" progId="Equation.KSEE3">
                  <p:embed/>
                  <p:pic>
                    <p:nvPicPr>
                      <p:cNvPr id="0" name="OLE substitute image"/>
                      <p:cNvPicPr/>
                      <p:nvPr/>
                    </p:nvPicPr>
                    <p:blipFill>
                      <a:blip r:embed="rId35"/>
                      <a:stretch>
                        <a:fillRect/>
                      </a:stretch>
                    </p:blipFill>
                    <p:spPr>
                      <a:xfrm>
                        <a:off x="952500" y="5616575"/>
                        <a:ext cx="4348480" cy="802640"/>
                      </a:xfrm>
                      <a:prstGeom prst="rect">
                        <a:avLst/>
                      </a:prstGeom>
                    </p:spPr>
                  </p:pic>
                </p:oleObj>
              </mc:Fallback>
            </mc:AlternateContent>
          </a:graphicData>
        </a:graphic>
      </p:graphicFrame>
      <p:graphicFrame>
        <p:nvGraphicFramePr>
          <p:cNvPr id="173" name="对象 172">
            <a:hlinkClick action="ppaction://ole?verb="/>
          </p:cNvPr>
          <p:cNvGraphicFramePr>
            <a:graphicFrameLocks noChangeAspect="1"/>
          </p:cNvGraphicFramePr>
          <p:nvPr/>
        </p:nvGraphicFramePr>
        <p:xfrm>
          <a:off x="6347143" y="5583238"/>
          <a:ext cx="4565015" cy="842645"/>
        </p:xfrm>
        <a:graphic>
          <a:graphicData uri="http://schemas.openxmlformats.org/presentationml/2006/ole">
            <mc:AlternateContent>
              <mc:Choice xmlns:v="urn:schemas-microsoft-com:vml" Requires="v">
                <p:oleObj spid="_x0000_s1105" r:id="rId36" progId="Equation.KSEE3">
                  <p:embed/>
                </p:oleObj>
              </mc:Choice>
              <mc:Fallback>
                <p:oleObj r:id="rId36" progId="Equation.KSEE3">
                  <p:embed/>
                  <p:pic>
                    <p:nvPicPr>
                      <p:cNvPr id="0" name="OLE substitute image"/>
                      <p:cNvPicPr/>
                      <p:nvPr/>
                    </p:nvPicPr>
                    <p:blipFill>
                      <a:blip r:embed="rId37"/>
                      <a:stretch>
                        <a:fillRect/>
                      </a:stretch>
                    </p:blipFill>
                    <p:spPr>
                      <a:xfrm>
                        <a:off x="6347143" y="5583238"/>
                        <a:ext cx="4565015" cy="842645"/>
                      </a:xfrm>
                      <a:prstGeom prst="rect">
                        <a:avLst/>
                      </a:prstGeom>
                    </p:spPr>
                  </p:pic>
                </p:oleObj>
              </mc:Fallback>
            </mc:AlternateContent>
          </a:graphicData>
        </a:graphic>
      </p:graphicFrame>
      <p:sp>
        <p:nvSpPr>
          <p:cNvPr id="58" name="文本框 57"/>
          <p:cNvSpPr txBox="1"/>
          <p:nvPr>
            <p:custDataLst>
              <p:tags r:id="rId38"/>
            </p:custDataLst>
          </p:nvPr>
        </p:nvSpPr>
        <p:spPr>
          <a:xfrm>
            <a:off x="2743835" y="680085"/>
            <a:ext cx="6704330" cy="881380"/>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sz="2800" b="1" spc="300">
                <a:solidFill>
                  <a:srgbClr val="FF0000"/>
                </a:solidFill>
                <a:latin typeface="宋体" pitchFamily="2" charset="-122"/>
                <a:ea typeface="宋体" pitchFamily="2" charset="-122"/>
                <a:cs typeface="+mn-ea"/>
              </a:rPr>
              <a:t>不能当做点电荷的带电球的库仑力的计算</a:t>
            </a:r>
          </a:p>
        </p:txBody>
      </p:sp>
      <p:sp>
        <p:nvSpPr>
          <p:cNvPr id="59" name="灯片编号占位符 58"/>
          <p:cNvSpPr>
            <a:spLocks noGrp="1"/>
          </p:cNvSpPr>
          <p:nvPr>
            <p:ph type="sldNum" sz="quarter" idx="12"/>
          </p:nvPr>
        </p:nvSpPr>
        <p:spPr/>
        <p:txBody>
          <a:bodyPr/>
          <a:lstStyle/>
          <a:p>
            <a:fld id="{49AE70B2-8BF9-45C0-BB95-33D1B9D3A854}" type="slidenum">
              <a:rPr lang="zh-CN" altLang="en-US" smtClean="0"/>
              <a:t>11</a:t>
            </a:fld>
            <a:endParaRPr lang="zh-CN" altLang="en-US"/>
          </a:p>
        </p:txBody>
      </p:sp>
      <p:sp>
        <p:nvSpPr>
          <p:cNvPr id="3" name="文本框 2"/>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8"/>
          <a:stretch>
            <a:fillRect/>
          </a:stretch>
        </a:blipFill>
        <a:effectLst/>
      </p:bgPr>
    </p:bg>
    <p:spTree>
      <p:nvGrpSpPr>
        <p:cNvPr id="1" name=""/>
        <p:cNvGrpSpPr/>
        <p:nvPr/>
      </p:nvGrpSpPr>
      <p:grpSpPr>
        <a:xfrm>
          <a:off x="0" y="0"/>
          <a:ext cx="0" cy="0"/>
        </a:xfrm>
      </p:grpSpPr>
      <p:sp>
        <p:nvSpPr>
          <p:cNvPr id="19" name="文本框 18"/>
          <p:cNvSpPr txBox="1"/>
          <p:nvPr/>
        </p:nvSpPr>
        <p:spPr>
          <a:xfrm>
            <a:off x="4430395" y="633730"/>
            <a:ext cx="3990340"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800" b="1">
                <a:solidFill>
                  <a:srgbClr val="FF0000"/>
                </a:solidFill>
                <a:latin typeface="宋体" pitchFamily="2" charset="-122"/>
                <a:ea typeface="宋体" pitchFamily="2" charset="-122"/>
                <a:cs typeface="宋体" panose="02010600030101010101" pitchFamily="2" charset="-122"/>
                <a:sym typeface="+mn-ea"/>
              </a:rPr>
              <a:t>库仑力在力学中的应用</a:t>
            </a:r>
          </a:p>
        </p:txBody>
      </p:sp>
      <p:sp>
        <p:nvSpPr>
          <p:cNvPr id="25" name="任意多边形 24"/>
          <p:cNvSpPr/>
          <p:nvPr>
            <p:custDataLst>
              <p:tags r:id="rId3"/>
            </p:custDataLst>
          </p:nvPr>
        </p:nvSpPr>
        <p:spPr>
          <a:xfrm>
            <a:off x="1617345" y="1667510"/>
            <a:ext cx="9244965" cy="1658620"/>
          </a:xfrm>
          <a:custGeom>
            <a:gdLst>
              <a:gd name="connsiteX0" fmla="*/ 637773 w 3085254"/>
              <a:gd name="connsiteY0" fmla="*/ 1852859 h 1921319"/>
              <a:gd name="connsiteX1" fmla="*/ 637773 w 3085254"/>
              <a:gd name="connsiteY1" fmla="*/ 1856166 h 1921319"/>
              <a:gd name="connsiteX2" fmla="*/ 639447 w 3085254"/>
              <a:gd name="connsiteY2" fmla="*/ 1854513 h 1921319"/>
              <a:gd name="connsiteX3" fmla="*/ 29611 w 3085254"/>
              <a:gd name="connsiteY3" fmla="*/ 35560 h 1921319"/>
              <a:gd name="connsiteX4" fmla="*/ 29611 w 3085254"/>
              <a:gd name="connsiteY4" fmla="*/ 1260091 h 1921319"/>
              <a:gd name="connsiteX5" fmla="*/ 66389 w 3085254"/>
              <a:gd name="connsiteY5" fmla="*/ 1260091 h 1921319"/>
              <a:gd name="connsiteX6" fmla="*/ 66389 w 3085254"/>
              <a:gd name="connsiteY6" fmla="*/ 66554 h 1921319"/>
              <a:gd name="connsiteX7" fmla="*/ 3027183 w 3085254"/>
              <a:gd name="connsiteY7" fmla="*/ 66554 h 1921319"/>
              <a:gd name="connsiteX8" fmla="*/ 3027183 w 3085254"/>
              <a:gd name="connsiteY8" fmla="*/ 1859230 h 1921319"/>
              <a:gd name="connsiteX9" fmla="*/ 637773 w 3085254"/>
              <a:gd name="connsiteY9" fmla="*/ 1859230 h 1921319"/>
              <a:gd name="connsiteX10" fmla="*/ 637773 w 3085254"/>
              <a:gd name="connsiteY10" fmla="*/ 1890225 h 1921319"/>
              <a:gd name="connsiteX11" fmla="*/ 3055643 w 3085254"/>
              <a:gd name="connsiteY11" fmla="*/ 1890225 h 1921319"/>
              <a:gd name="connsiteX12" fmla="*/ 3055643 w 3085254"/>
              <a:gd name="connsiteY12" fmla="*/ 35560 h 1921319"/>
              <a:gd name="connsiteX13" fmla="*/ 0 w 3085254"/>
              <a:gd name="connsiteY13" fmla="*/ 0 h 1921319"/>
              <a:gd name="connsiteX14" fmla="*/ 3085254 w 3085254"/>
              <a:gd name="connsiteY14" fmla="*/ 0 h 1921319"/>
              <a:gd name="connsiteX15" fmla="*/ 3085254 w 3085254"/>
              <a:gd name="connsiteY15" fmla="*/ 1921319 h 1921319"/>
              <a:gd name="connsiteX16" fmla="*/ 592170 w 3085254"/>
              <a:gd name="connsiteY16" fmla="*/ 1921319 h 1921319"/>
              <a:gd name="connsiteX17" fmla="*/ 597146 w 3085254"/>
              <a:gd name="connsiteY17" fmla="*/ 1916263 h 1921319"/>
              <a:gd name="connsiteX18" fmla="*/ 0 w 3085254"/>
              <a:gd name="connsiteY18" fmla="*/ 1309531 h 19213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85254" h="1921319">
                <a:moveTo>
                  <a:pt x="637773" y="1852859"/>
                </a:moveTo>
                <a:lnTo>
                  <a:pt x="637773" y="1856166"/>
                </a:lnTo>
                <a:lnTo>
                  <a:pt x="639447" y="1854513"/>
                </a:lnTo>
                <a:close/>
                <a:moveTo>
                  <a:pt x="29611" y="35560"/>
                </a:moveTo>
                <a:lnTo>
                  <a:pt x="29611" y="1260091"/>
                </a:lnTo>
                <a:lnTo>
                  <a:pt x="66389" y="1260091"/>
                </a:lnTo>
                <a:lnTo>
                  <a:pt x="66389" y="66554"/>
                </a:lnTo>
                <a:lnTo>
                  <a:pt x="3027183" y="66554"/>
                </a:lnTo>
                <a:lnTo>
                  <a:pt x="3027183" y="1859230"/>
                </a:lnTo>
                <a:lnTo>
                  <a:pt x="637773" y="1859230"/>
                </a:lnTo>
                <a:lnTo>
                  <a:pt x="637773" y="1890225"/>
                </a:lnTo>
                <a:lnTo>
                  <a:pt x="3055643" y="1890225"/>
                </a:lnTo>
                <a:lnTo>
                  <a:pt x="3055643" y="35560"/>
                </a:lnTo>
                <a:close/>
                <a:moveTo>
                  <a:pt x="0" y="0"/>
                </a:moveTo>
                <a:lnTo>
                  <a:pt x="3085254" y="0"/>
                </a:lnTo>
                <a:lnTo>
                  <a:pt x="3085254" y="1921319"/>
                </a:lnTo>
                <a:lnTo>
                  <a:pt x="592170" y="1921319"/>
                </a:lnTo>
                <a:lnTo>
                  <a:pt x="597146" y="1916263"/>
                </a:lnTo>
                <a:lnTo>
                  <a:pt x="0" y="1309531"/>
                </a:lnTo>
                <a:close/>
              </a:path>
            </a:pathLst>
          </a:custGeom>
          <a:solidFill>
            <a:schemeClr val="accent4">
              <a:lumMod val="60000"/>
              <a:lumOff val="40000"/>
            </a:schemeClr>
          </a:solidFill>
          <a:ln>
            <a:noFill/>
          </a:ln>
        </p:spPr>
        <p:style>
          <a:lnRef idx="2">
            <a:srgbClr val="F99F7B">
              <a:shade val="50000"/>
            </a:srgbClr>
          </a:lnRef>
          <a:fillRef idx="1">
            <a:srgbClr val="F99F7B"/>
          </a:fillRef>
          <a:effectRef idx="0">
            <a:srgbClr val="F99F7B"/>
          </a:effectRef>
          <a:fontRef idx="minor">
            <a:srgbClr val="FFFFFF"/>
          </a:fontRef>
        </p:style>
        <p:txBody>
          <a:bodyPr lIns="180000" bIns="18000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50000"/>
              </a:lnSpc>
            </a:pPr>
            <a:endParaRPr lang="zh-CN" altLang="en-US">
              <a:solidFill>
                <a:schemeClr val="lt1"/>
              </a:solidFill>
              <a:latin typeface="微软雅黑" pitchFamily="34" charset="-122"/>
              <a:ea typeface="微软雅黑" pitchFamily="34" charset="-122"/>
            </a:endParaRPr>
          </a:p>
        </p:txBody>
      </p:sp>
      <p:sp>
        <p:nvSpPr>
          <p:cNvPr id="26" name="文本框 25"/>
          <p:cNvSpPr txBox="1"/>
          <p:nvPr>
            <p:custDataLst>
              <p:tags r:id="rId4"/>
            </p:custDataLst>
          </p:nvPr>
        </p:nvSpPr>
        <p:spPr>
          <a:xfrm>
            <a:off x="1703705" y="1637665"/>
            <a:ext cx="9158605" cy="1667510"/>
          </a:xfrm>
          <a:prstGeom prst="rect">
            <a:avLst/>
          </a:prstGeom>
          <a:noFill/>
        </p:spPr>
        <p:txBody>
          <a:bodyPr wrap="square" lIns="90000" tIns="0" rtlCol="0" anchor="t">
            <a:noAutofit/>
          </a:bodyPr>
          <a:lstStyle>
            <a:defPPr>
              <a:defRPr lang="en-US"/>
            </a:defPPr>
            <a:lvl1pPr marL="0" algn="r" defTabSz="914400" rtl="0" eaLnBrk="1" latinLnBrk="0" hangingPunct="1">
              <a:lnSpc>
                <a:spcPct val="140000"/>
              </a:lnSpc>
              <a:defRPr kumimoji="1" sz="1400" kern="1200">
                <a:solidFill>
                  <a:srgbClr val="222222">
                    <a:lumMod val="75000"/>
                    <a:lumOff val="25000"/>
                  </a:srgb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47700" algn="l" fontAlgn="auto">
              <a:buClrTx/>
              <a:buSzTx/>
              <a:buFontTx/>
            </a:pPr>
            <a:r>
              <a:rPr lang="zh-CN" altLang="en-US" sz="2400" spc="150">
                <a:solidFill>
                  <a:schemeClr val="dk1">
                    <a:lumMod val="85000"/>
                    <a:lumOff val="15000"/>
                  </a:schemeClr>
                </a:solidFill>
                <a:latin typeface="宋体" pitchFamily="2" charset="-122"/>
                <a:ea typeface="宋体" pitchFamily="2" charset="-122"/>
                <a:sym typeface="+mn-ea"/>
              </a:rPr>
              <a:t>库仑力也叫静电力，是“性质力”，它具有力的一切性质，合成分解时遵从平行四边形法则，可与其它的力平衡，可使物体发生形变，产生加速度等</a:t>
            </a:r>
          </a:p>
        </p:txBody>
      </p:sp>
      <p:sp>
        <p:nvSpPr>
          <p:cNvPr id="5" name="灯片编号占位符 4"/>
          <p:cNvSpPr>
            <a:spLocks noGrp="1"/>
          </p:cNvSpPr>
          <p:nvPr>
            <p:ph type="sldNum" sz="quarter" idx="12"/>
          </p:nvPr>
        </p:nvSpPr>
        <p:spPr/>
        <p:txBody>
          <a:bodyPr/>
          <a:lstStyle/>
          <a:p>
            <a:fld id="{49AE70B2-8BF9-45C0-BB95-33D1B9D3A854}" type="slidenum">
              <a:rPr lang="zh-CN" altLang="en-US" smtClean="0"/>
              <a:t>12</a:t>
            </a:fld>
            <a:endParaRPr lang="zh-CN" altLang="en-US"/>
          </a:p>
        </p:txBody>
      </p:sp>
      <p:sp>
        <p:nvSpPr>
          <p:cNvPr id="9" name="椭圆 8"/>
          <p:cNvSpPr/>
          <p:nvPr/>
        </p:nvSpPr>
        <p:spPr>
          <a:xfrm>
            <a:off x="452755" y="4582160"/>
            <a:ext cx="489585" cy="489585"/>
          </a:xfrm>
          <a:prstGeom prst="ellipse">
            <a:avLst/>
          </a:prstGeom>
          <a:gradFill>
            <a:gsLst>
              <a:gs pos="84000">
                <a:schemeClr val="accent4">
                  <a:lumMod val="75000"/>
                </a:schemeClr>
              </a:gs>
              <a:gs pos="64000">
                <a:schemeClr val="accent4">
                  <a:lumMod val="60000"/>
                  <a:lumOff val="40000"/>
                </a:schemeClr>
              </a:gs>
              <a:gs pos="0">
                <a:schemeClr val="accent4">
                  <a:lumMod val="20000"/>
                  <a:lumOff val="80000"/>
                </a:schemeClr>
              </a:gs>
              <a:gs pos="100000">
                <a:schemeClr val="accent4">
                  <a:lumMod val="5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nvSpPr>
        <p:spPr>
          <a:xfrm>
            <a:off x="2781935" y="4582160"/>
            <a:ext cx="489585" cy="489585"/>
          </a:xfrm>
          <a:prstGeom prst="ellipse">
            <a:avLst/>
          </a:prstGeom>
          <a:gradFill>
            <a:gsLst>
              <a:gs pos="84000">
                <a:schemeClr val="accent4">
                  <a:lumMod val="75000"/>
                </a:schemeClr>
              </a:gs>
              <a:gs pos="64000">
                <a:schemeClr val="accent4">
                  <a:lumMod val="60000"/>
                  <a:lumOff val="40000"/>
                </a:schemeClr>
              </a:gs>
              <a:gs pos="0">
                <a:schemeClr val="accent4">
                  <a:lumMod val="20000"/>
                  <a:lumOff val="80000"/>
                </a:schemeClr>
              </a:gs>
              <a:gs pos="100000">
                <a:schemeClr val="accent4">
                  <a:lumMod val="5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椭圆 11"/>
          <p:cNvSpPr/>
          <p:nvPr/>
        </p:nvSpPr>
        <p:spPr>
          <a:xfrm>
            <a:off x="1617345" y="4582160"/>
            <a:ext cx="489585" cy="489585"/>
          </a:xfrm>
          <a:prstGeom prst="ellipse">
            <a:avLst/>
          </a:prstGeom>
          <a:gradFill>
            <a:gsLst>
              <a:gs pos="84000">
                <a:schemeClr val="accent4">
                  <a:lumMod val="75000"/>
                </a:schemeClr>
              </a:gs>
              <a:gs pos="64000">
                <a:schemeClr val="accent4">
                  <a:lumMod val="60000"/>
                  <a:lumOff val="40000"/>
                </a:schemeClr>
              </a:gs>
              <a:gs pos="0">
                <a:schemeClr val="accent4">
                  <a:lumMod val="20000"/>
                  <a:lumOff val="80000"/>
                </a:schemeClr>
              </a:gs>
              <a:gs pos="100000">
                <a:schemeClr val="accent4">
                  <a:lumMod val="5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任意多边形 34"/>
          <p:cNvSpPr/>
          <p:nvPr>
            <p:custDataLst>
              <p:tags r:id="rId5"/>
            </p:custDataLst>
          </p:nvPr>
        </p:nvSpPr>
        <p:spPr>
          <a:xfrm>
            <a:off x="4153535" y="3863340"/>
            <a:ext cx="6650990" cy="2329815"/>
          </a:xfrm>
          <a:custGeom>
            <a:gdLst>
              <a:gd name="connsiteX0" fmla="*/ 397853 w 4952774"/>
              <a:gd name="connsiteY0" fmla="*/ 0 h 635001"/>
              <a:gd name="connsiteX1" fmla="*/ 1302728 w 4952774"/>
              <a:gd name="connsiteY1" fmla="*/ 0 h 635001"/>
              <a:gd name="connsiteX2" fmla="*/ 3848416 w 4952774"/>
              <a:gd name="connsiteY2" fmla="*/ 0 h 635001"/>
              <a:gd name="connsiteX3" fmla="*/ 4753291 w 4952774"/>
              <a:gd name="connsiteY3" fmla="*/ 0 h 635001"/>
              <a:gd name="connsiteX4" fmla="*/ 4952774 w 4952774"/>
              <a:gd name="connsiteY4" fmla="*/ 318389 h 635001"/>
              <a:gd name="connsiteX5" fmla="*/ 4754404 w 4952774"/>
              <a:gd name="connsiteY5" fmla="*/ 635001 h 635001"/>
              <a:gd name="connsiteX6" fmla="*/ 3849529 w 4952774"/>
              <a:gd name="connsiteY6" fmla="*/ 635001 h 635001"/>
              <a:gd name="connsiteX7" fmla="*/ 904875 w 4952774"/>
              <a:gd name="connsiteY7" fmla="*/ 635001 h 635001"/>
              <a:gd name="connsiteX8" fmla="*/ 0 w 4952774"/>
              <a:gd name="connsiteY8" fmla="*/ 635001 h 635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52774" h="635001">
                <a:moveTo>
                  <a:pt x="397853" y="0"/>
                </a:moveTo>
                <a:lnTo>
                  <a:pt x="1302728" y="0"/>
                </a:lnTo>
                <a:lnTo>
                  <a:pt x="3848416" y="0"/>
                </a:lnTo>
                <a:lnTo>
                  <a:pt x="4753291" y="0"/>
                </a:lnTo>
                <a:lnTo>
                  <a:pt x="4952774" y="318389"/>
                </a:lnTo>
                <a:lnTo>
                  <a:pt x="4754404" y="635001"/>
                </a:lnTo>
                <a:lnTo>
                  <a:pt x="3849529" y="635001"/>
                </a:lnTo>
                <a:lnTo>
                  <a:pt x="904875" y="635001"/>
                </a:lnTo>
                <a:lnTo>
                  <a:pt x="0" y="635001"/>
                </a:lnTo>
                <a:close/>
              </a:path>
            </a:pathLst>
          </a:custGeom>
          <a:solidFill>
            <a:schemeClr val="accent1">
              <a:lumMod val="40000"/>
              <a:lumOff val="60000"/>
            </a:schemeClr>
          </a:solidFill>
        </p:spPr>
        <p:txBody>
          <a:bodyPr rot="0" spcFirstLastPara="0" vertOverflow="overflow" horzOverflow="overflow" vert="horz" wrap="square" lIns="21600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0000"/>
              </a:lnSpc>
            </a:pPr>
            <a:endParaRPr lang="zh-CN" altLang="en-US" sz="1400" spc="150">
              <a:solidFill>
                <a:schemeClr val="dk1"/>
              </a:solidFill>
              <a:latin typeface="微软雅黑" pitchFamily="34" charset="-122"/>
              <a:ea typeface="微软雅黑" pitchFamily="34" charset="-122"/>
            </a:endParaRPr>
          </a:p>
        </p:txBody>
      </p:sp>
      <p:sp>
        <p:nvSpPr>
          <p:cNvPr id="38" name="文本框 37"/>
          <p:cNvSpPr txBox="1"/>
          <p:nvPr>
            <p:custDataLst>
              <p:tags r:id="rId6"/>
            </p:custDataLst>
          </p:nvPr>
        </p:nvSpPr>
        <p:spPr>
          <a:xfrm>
            <a:off x="3836035" y="3983355"/>
            <a:ext cx="7026275" cy="2046605"/>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47700" fontAlgn="auto">
              <a:lnSpc>
                <a:spcPct val="120000"/>
              </a:lnSpc>
            </a:pPr>
            <a:r>
              <a:rPr lang="zh-CN" altLang="zh-CN" sz="2400" spc="150">
                <a:solidFill>
                  <a:schemeClr val="dk1">
                    <a:lumMod val="85000"/>
                    <a:lumOff val="15000"/>
                  </a:schemeClr>
                </a:solidFill>
                <a:latin typeface="宋体" pitchFamily="2" charset="-122"/>
                <a:ea typeface="宋体" pitchFamily="2" charset="-122"/>
              </a:rPr>
              <a:t>三个</a:t>
            </a:r>
            <a:r>
              <a:rPr lang="zh-CN" altLang="zh-CN" sz="2400" b="1" spc="150">
                <a:solidFill>
                  <a:srgbClr val="FF0000"/>
                </a:solidFill>
                <a:latin typeface="宋体" pitchFamily="2" charset="-122"/>
                <a:ea typeface="宋体" pitchFamily="2" charset="-122"/>
              </a:rPr>
              <a:t>自由</a:t>
            </a:r>
            <a:r>
              <a:rPr lang="zh-CN" altLang="zh-CN" sz="2400" spc="150">
                <a:solidFill>
                  <a:schemeClr val="dk1">
                    <a:lumMod val="85000"/>
                    <a:lumOff val="15000"/>
                  </a:schemeClr>
                </a:solidFill>
                <a:latin typeface="宋体" pitchFamily="2" charset="-122"/>
                <a:ea typeface="宋体" pitchFamily="2" charset="-122"/>
              </a:rPr>
              <a:t>点电荷平衡时，遵循：</a:t>
            </a:r>
          </a:p>
          <a:p>
            <a:pPr indent="647700" fontAlgn="auto">
              <a:lnSpc>
                <a:spcPct val="120000"/>
              </a:lnSpc>
            </a:pPr>
            <a:r>
              <a:rPr lang="zh-CN" altLang="zh-CN" sz="2400" spc="150">
                <a:solidFill>
                  <a:schemeClr val="dk1">
                    <a:lumMod val="85000"/>
                    <a:lumOff val="15000"/>
                  </a:schemeClr>
                </a:solidFill>
                <a:latin typeface="宋体" pitchFamily="2" charset="-122"/>
                <a:ea typeface="宋体" pitchFamily="2" charset="-122"/>
              </a:rPr>
              <a:t>三点共线：电荷</a:t>
            </a:r>
            <a:r>
              <a:rPr lang="en-US" altLang="zh-CN" sz="2400" spc="150">
                <a:solidFill>
                  <a:schemeClr val="dk1">
                    <a:lumMod val="85000"/>
                    <a:lumOff val="15000"/>
                  </a:schemeClr>
                </a:solidFill>
                <a:latin typeface="宋体" pitchFamily="2" charset="-122"/>
                <a:ea typeface="宋体" pitchFamily="2" charset="-122"/>
              </a:rPr>
              <a:t>A</a:t>
            </a:r>
            <a:r>
              <a:rPr lang="zh-CN" altLang="en-US" sz="2400" spc="150">
                <a:solidFill>
                  <a:schemeClr val="dk1">
                    <a:lumMod val="85000"/>
                    <a:lumOff val="15000"/>
                  </a:schemeClr>
                </a:solidFill>
                <a:latin typeface="宋体" pitchFamily="2" charset="-122"/>
                <a:ea typeface="宋体" pitchFamily="2" charset="-122"/>
              </a:rPr>
              <a:t>、</a:t>
            </a:r>
            <a:r>
              <a:rPr lang="en-US" altLang="zh-CN" sz="2400" spc="150">
                <a:solidFill>
                  <a:schemeClr val="dk1">
                    <a:lumMod val="85000"/>
                    <a:lumOff val="15000"/>
                  </a:schemeClr>
                </a:solidFill>
                <a:latin typeface="宋体" pitchFamily="2" charset="-122"/>
                <a:ea typeface="宋体" pitchFamily="2" charset="-122"/>
              </a:rPr>
              <a:t>B</a:t>
            </a:r>
            <a:r>
              <a:rPr lang="zh-CN" altLang="en-US" sz="2400" spc="150">
                <a:solidFill>
                  <a:schemeClr val="dk1">
                    <a:lumMod val="85000"/>
                    <a:lumOff val="15000"/>
                  </a:schemeClr>
                </a:solidFill>
                <a:latin typeface="宋体" pitchFamily="2" charset="-122"/>
                <a:ea typeface="宋体" pitchFamily="2" charset="-122"/>
              </a:rPr>
              <a:t>、</a:t>
            </a:r>
            <a:r>
              <a:rPr lang="en-US" altLang="zh-CN" sz="2400" spc="150">
                <a:solidFill>
                  <a:schemeClr val="dk1">
                    <a:lumMod val="85000"/>
                    <a:lumOff val="15000"/>
                  </a:schemeClr>
                </a:solidFill>
                <a:latin typeface="宋体" pitchFamily="2" charset="-122"/>
                <a:ea typeface="宋体" pitchFamily="2" charset="-122"/>
              </a:rPr>
              <a:t>C</a:t>
            </a:r>
            <a:r>
              <a:rPr lang="zh-CN" altLang="en-US" sz="2400" spc="150">
                <a:solidFill>
                  <a:schemeClr val="dk1">
                    <a:lumMod val="85000"/>
                    <a:lumOff val="15000"/>
                  </a:schemeClr>
                </a:solidFill>
                <a:latin typeface="宋体" pitchFamily="2" charset="-122"/>
                <a:ea typeface="宋体" pitchFamily="2" charset="-122"/>
              </a:rPr>
              <a:t>在同一直线上</a:t>
            </a:r>
            <a:endParaRPr lang="zh-CN" altLang="zh-CN" sz="2400" spc="150">
              <a:solidFill>
                <a:schemeClr val="dk1">
                  <a:lumMod val="85000"/>
                  <a:lumOff val="15000"/>
                </a:schemeClr>
              </a:solidFill>
              <a:latin typeface="宋体" pitchFamily="2" charset="-122"/>
              <a:ea typeface="宋体" pitchFamily="2" charset="-122"/>
            </a:endParaRPr>
          </a:p>
          <a:p>
            <a:pPr indent="647700" fontAlgn="auto">
              <a:lnSpc>
                <a:spcPct val="120000"/>
              </a:lnSpc>
            </a:pPr>
            <a:r>
              <a:rPr lang="zh-CN" altLang="zh-CN" sz="2400" spc="150">
                <a:solidFill>
                  <a:schemeClr val="dk1">
                    <a:lumMod val="85000"/>
                    <a:lumOff val="15000"/>
                  </a:schemeClr>
                </a:solidFill>
                <a:latin typeface="宋体" pitchFamily="2" charset="-122"/>
                <a:ea typeface="宋体" pitchFamily="2" charset="-122"/>
                <a:sym typeface="+mn-ea"/>
              </a:rPr>
              <a:t>两同夹异：电荷</a:t>
            </a:r>
            <a:r>
              <a:rPr lang="en-US" altLang="zh-CN" sz="2400" spc="150">
                <a:solidFill>
                  <a:schemeClr val="dk1">
                    <a:lumMod val="85000"/>
                    <a:lumOff val="15000"/>
                  </a:schemeClr>
                </a:solidFill>
                <a:latin typeface="宋体" pitchFamily="2" charset="-122"/>
                <a:ea typeface="宋体" pitchFamily="2" charset="-122"/>
                <a:sym typeface="+mn-ea"/>
              </a:rPr>
              <a:t>A</a:t>
            </a:r>
            <a:r>
              <a:rPr lang="zh-CN" altLang="en-US" sz="2400" spc="150">
                <a:solidFill>
                  <a:schemeClr val="dk1">
                    <a:lumMod val="85000"/>
                    <a:lumOff val="15000"/>
                  </a:schemeClr>
                </a:solidFill>
                <a:latin typeface="宋体" pitchFamily="2" charset="-122"/>
                <a:ea typeface="宋体" pitchFamily="2" charset="-122"/>
                <a:sym typeface="+mn-ea"/>
              </a:rPr>
              <a:t>、</a:t>
            </a:r>
            <a:r>
              <a:rPr lang="en-US" altLang="zh-CN" sz="2400" spc="150">
                <a:solidFill>
                  <a:schemeClr val="dk1">
                    <a:lumMod val="85000"/>
                    <a:lumOff val="15000"/>
                  </a:schemeClr>
                </a:solidFill>
                <a:latin typeface="宋体" pitchFamily="2" charset="-122"/>
                <a:ea typeface="宋体" pitchFamily="2" charset="-122"/>
                <a:sym typeface="+mn-ea"/>
              </a:rPr>
              <a:t>C</a:t>
            </a:r>
            <a:r>
              <a:rPr lang="zh-CN" altLang="en-US" sz="2400" spc="150">
                <a:solidFill>
                  <a:schemeClr val="dk1">
                    <a:lumMod val="85000"/>
                    <a:lumOff val="15000"/>
                  </a:schemeClr>
                </a:solidFill>
                <a:latin typeface="宋体" pitchFamily="2" charset="-122"/>
                <a:ea typeface="宋体" pitchFamily="2" charset="-122"/>
                <a:sym typeface="+mn-ea"/>
              </a:rPr>
              <a:t>同号，与</a:t>
            </a:r>
            <a:r>
              <a:rPr lang="en-US" altLang="zh-CN" sz="2400" spc="150">
                <a:solidFill>
                  <a:schemeClr val="dk1">
                    <a:lumMod val="85000"/>
                    <a:lumOff val="15000"/>
                  </a:schemeClr>
                </a:solidFill>
                <a:latin typeface="宋体" pitchFamily="2" charset="-122"/>
                <a:ea typeface="宋体" pitchFamily="2" charset="-122"/>
                <a:sym typeface="+mn-ea"/>
              </a:rPr>
              <a:t>B</a:t>
            </a:r>
            <a:r>
              <a:rPr lang="zh-CN" altLang="en-US" sz="2400" spc="150">
                <a:solidFill>
                  <a:schemeClr val="dk1">
                    <a:lumMod val="85000"/>
                    <a:lumOff val="15000"/>
                  </a:schemeClr>
                </a:solidFill>
                <a:latin typeface="宋体" pitchFamily="2" charset="-122"/>
                <a:ea typeface="宋体" pitchFamily="2" charset="-122"/>
                <a:sym typeface="+mn-ea"/>
              </a:rPr>
              <a:t>异号</a:t>
            </a:r>
            <a:endParaRPr lang="zh-CN" altLang="zh-CN" sz="2400" spc="150">
              <a:solidFill>
                <a:schemeClr val="dk1">
                  <a:lumMod val="85000"/>
                  <a:lumOff val="15000"/>
                </a:schemeClr>
              </a:solidFill>
              <a:latin typeface="宋体" pitchFamily="2" charset="-122"/>
              <a:ea typeface="宋体" pitchFamily="2" charset="-122"/>
            </a:endParaRPr>
          </a:p>
          <a:p>
            <a:pPr indent="647700" fontAlgn="auto">
              <a:lnSpc>
                <a:spcPct val="120000"/>
              </a:lnSpc>
            </a:pPr>
            <a:r>
              <a:rPr lang="zh-CN" altLang="zh-CN" sz="2400" spc="150">
                <a:solidFill>
                  <a:schemeClr val="dk1">
                    <a:lumMod val="85000"/>
                    <a:lumOff val="15000"/>
                  </a:schemeClr>
                </a:solidFill>
                <a:latin typeface="宋体" pitchFamily="2" charset="-122"/>
                <a:ea typeface="宋体" pitchFamily="2" charset="-122"/>
              </a:rPr>
              <a:t>两大夹小：</a:t>
            </a:r>
            <a:r>
              <a:rPr lang="en-US" altLang="zh-CN" sz="2400" spc="150">
                <a:solidFill>
                  <a:schemeClr val="dk1">
                    <a:lumMod val="85000"/>
                    <a:lumOff val="15000"/>
                  </a:schemeClr>
                </a:solidFill>
                <a:latin typeface="宋体" pitchFamily="2" charset="-122"/>
                <a:ea typeface="宋体" pitchFamily="2" charset="-122"/>
              </a:rPr>
              <a:t>  </a:t>
            </a:r>
            <a:r>
              <a:rPr lang="zh-CN" altLang="zh-CN" sz="2400" spc="150">
                <a:solidFill>
                  <a:schemeClr val="dk1">
                    <a:lumMod val="85000"/>
                    <a:lumOff val="15000"/>
                  </a:schemeClr>
                </a:solidFill>
                <a:latin typeface="宋体" pitchFamily="2" charset="-122"/>
                <a:ea typeface="宋体" pitchFamily="2" charset="-122"/>
              </a:rPr>
              <a:t>、</a:t>
            </a:r>
            <a:r>
              <a:rPr lang="en-US" altLang="zh-CN" sz="2400" spc="150">
                <a:solidFill>
                  <a:schemeClr val="dk1">
                    <a:lumMod val="85000"/>
                    <a:lumOff val="15000"/>
                  </a:schemeClr>
                </a:solidFill>
                <a:latin typeface="宋体" pitchFamily="2" charset="-122"/>
                <a:ea typeface="宋体" pitchFamily="2" charset="-122"/>
              </a:rPr>
              <a:t>  </a:t>
            </a:r>
            <a:r>
              <a:rPr lang="zh-CN" altLang="en-US" sz="2400" spc="150">
                <a:solidFill>
                  <a:schemeClr val="dk1">
                    <a:lumMod val="85000"/>
                    <a:lumOff val="15000"/>
                  </a:schemeClr>
                </a:solidFill>
                <a:latin typeface="宋体" pitchFamily="2" charset="-122"/>
                <a:ea typeface="宋体" pitchFamily="2" charset="-122"/>
              </a:rPr>
              <a:t>均大于</a:t>
            </a:r>
            <a:endParaRPr lang="zh-CN" altLang="zh-CN" sz="2400" spc="150">
              <a:solidFill>
                <a:schemeClr val="dk1">
                  <a:lumMod val="85000"/>
                  <a:lumOff val="15000"/>
                </a:schemeClr>
              </a:solidFill>
              <a:latin typeface="宋体" pitchFamily="2" charset="-122"/>
              <a:ea typeface="宋体" pitchFamily="2" charset="-122"/>
            </a:endParaRPr>
          </a:p>
          <a:p>
            <a:pPr indent="647700" fontAlgn="auto">
              <a:lnSpc>
                <a:spcPct val="120000"/>
              </a:lnSpc>
            </a:pPr>
            <a:r>
              <a:rPr lang="zh-CN" altLang="zh-CN" sz="2400" spc="150">
                <a:solidFill>
                  <a:schemeClr val="dk1">
                    <a:lumMod val="85000"/>
                    <a:lumOff val="15000"/>
                  </a:schemeClr>
                </a:solidFill>
                <a:latin typeface="宋体" pitchFamily="2" charset="-122"/>
                <a:ea typeface="宋体" pitchFamily="2" charset="-122"/>
              </a:rPr>
              <a:t>近小远大：电荷</a:t>
            </a:r>
            <a:r>
              <a:rPr lang="en-US" altLang="zh-CN" sz="2400" spc="150">
                <a:solidFill>
                  <a:schemeClr val="dk1">
                    <a:lumMod val="85000"/>
                    <a:lumOff val="15000"/>
                  </a:schemeClr>
                </a:solidFill>
                <a:latin typeface="宋体" pitchFamily="2" charset="-122"/>
                <a:ea typeface="宋体" pitchFamily="2" charset="-122"/>
              </a:rPr>
              <a:t>B</a:t>
            </a:r>
            <a:r>
              <a:rPr lang="zh-CN" altLang="en-US" sz="2400" spc="150">
                <a:solidFill>
                  <a:schemeClr val="dk1">
                    <a:lumMod val="85000"/>
                    <a:lumOff val="15000"/>
                  </a:schemeClr>
                </a:solidFill>
                <a:latin typeface="宋体" pitchFamily="2" charset="-122"/>
                <a:ea typeface="宋体" pitchFamily="2" charset="-122"/>
              </a:rPr>
              <a:t>会靠近</a:t>
            </a:r>
            <a:r>
              <a:rPr lang="en-US" altLang="zh-CN" sz="2400" spc="150">
                <a:solidFill>
                  <a:schemeClr val="dk1">
                    <a:lumMod val="85000"/>
                    <a:lumOff val="15000"/>
                  </a:schemeClr>
                </a:solidFill>
                <a:latin typeface="宋体" pitchFamily="2" charset="-122"/>
                <a:ea typeface="宋体" pitchFamily="2" charset="-122"/>
              </a:rPr>
              <a:t>  </a:t>
            </a:r>
            <a:r>
              <a:rPr lang="zh-CN" altLang="en-US" sz="2400" spc="150">
                <a:solidFill>
                  <a:schemeClr val="dk1">
                    <a:lumMod val="85000"/>
                    <a:lumOff val="15000"/>
                  </a:schemeClr>
                </a:solidFill>
                <a:latin typeface="宋体" pitchFamily="2" charset="-122"/>
                <a:ea typeface="宋体" pitchFamily="2" charset="-122"/>
              </a:rPr>
              <a:t>、</a:t>
            </a:r>
            <a:r>
              <a:rPr lang="en-US" altLang="zh-CN" sz="2400" spc="150">
                <a:solidFill>
                  <a:schemeClr val="dk1">
                    <a:lumMod val="85000"/>
                    <a:lumOff val="15000"/>
                  </a:schemeClr>
                </a:solidFill>
                <a:latin typeface="宋体" pitchFamily="2" charset="-122"/>
                <a:ea typeface="宋体" pitchFamily="2" charset="-122"/>
              </a:rPr>
              <a:t> </a:t>
            </a:r>
            <a:r>
              <a:rPr lang="zh-CN" altLang="en-US" sz="2400" spc="150">
                <a:solidFill>
                  <a:schemeClr val="dk1">
                    <a:lumMod val="85000"/>
                    <a:lumOff val="15000"/>
                  </a:schemeClr>
                </a:solidFill>
                <a:latin typeface="宋体" pitchFamily="2" charset="-122"/>
                <a:ea typeface="宋体" pitchFamily="2" charset="-122"/>
              </a:rPr>
              <a:t>中较小的一个</a:t>
            </a:r>
          </a:p>
        </p:txBody>
      </p:sp>
      <p:graphicFrame>
        <p:nvGraphicFramePr>
          <p:cNvPr id="2" name="对象 1">
            <a:hlinkClick action="ppaction://ole?verb="/>
          </p:cNvPr>
          <p:cNvGraphicFramePr>
            <a:graphicFrameLocks noChangeAspect="1"/>
          </p:cNvGraphicFramePr>
          <p:nvPr/>
        </p:nvGraphicFramePr>
        <p:xfrm>
          <a:off x="542290" y="4648200"/>
          <a:ext cx="315595" cy="357505"/>
        </p:xfrm>
        <a:graphic>
          <a:graphicData uri="http://schemas.openxmlformats.org/presentationml/2006/ole">
            <mc:AlternateContent>
              <mc:Choice xmlns:v="urn:schemas-microsoft-com:vml" Requires="v">
                <p:oleObj spid="_x0000_s1106" r:id="rId7" progId="Equation.KSEE3">
                  <p:embed/>
                </p:oleObj>
              </mc:Choice>
              <mc:Fallback>
                <p:oleObj r:id="rId7" progId="Equation.KSEE3">
                  <p:embed/>
                  <p:pic>
                    <p:nvPicPr>
                      <p:cNvPr id="0" name="OLE substitute image"/>
                      <p:cNvPicPr/>
                      <p:nvPr/>
                    </p:nvPicPr>
                    <p:blipFill>
                      <a:blip r:embed="rId8"/>
                      <a:stretch>
                        <a:fillRect/>
                      </a:stretch>
                    </p:blipFill>
                    <p:spPr>
                      <a:xfrm>
                        <a:off x="542290" y="4648200"/>
                        <a:ext cx="315595" cy="357505"/>
                      </a:xfrm>
                      <a:prstGeom prst="rect">
                        <a:avLst/>
                      </a:prstGeom>
                    </p:spPr>
                  </p:pic>
                </p:oleObj>
              </mc:Fallback>
            </mc:AlternateContent>
          </a:graphicData>
        </a:graphic>
      </p:graphicFrame>
      <p:graphicFrame>
        <p:nvGraphicFramePr>
          <p:cNvPr id="4" name="对象 3">
            <a:hlinkClick action="ppaction://ole?verb="/>
          </p:cNvPr>
          <p:cNvGraphicFramePr>
            <a:graphicFrameLocks noChangeAspect="1"/>
          </p:cNvGraphicFramePr>
          <p:nvPr/>
        </p:nvGraphicFramePr>
        <p:xfrm>
          <a:off x="1704340" y="4648200"/>
          <a:ext cx="315595" cy="357505"/>
        </p:xfrm>
        <a:graphic>
          <a:graphicData uri="http://schemas.openxmlformats.org/presentationml/2006/ole">
            <mc:AlternateContent>
              <mc:Choice xmlns:v="urn:schemas-microsoft-com:vml" Requires="v">
                <p:oleObj spid="_x0000_s1107" r:id="rId9" progId="Equation.KSEE3">
                  <p:embed/>
                </p:oleObj>
              </mc:Choice>
              <mc:Fallback>
                <p:oleObj r:id="rId9" progId="Equation.KSEE3">
                  <p:embed/>
                  <p:pic>
                    <p:nvPicPr>
                      <p:cNvPr id="0" name="OLE substitute image"/>
                      <p:cNvPicPr/>
                      <p:nvPr/>
                    </p:nvPicPr>
                    <p:blipFill>
                      <a:blip r:embed="rId10"/>
                      <a:stretch>
                        <a:fillRect/>
                      </a:stretch>
                    </p:blipFill>
                    <p:spPr>
                      <a:xfrm>
                        <a:off x="1704340" y="4648200"/>
                        <a:ext cx="315595" cy="357505"/>
                      </a:xfrm>
                      <a:prstGeom prst="rect">
                        <a:avLst/>
                      </a:prstGeom>
                    </p:spPr>
                  </p:pic>
                </p:oleObj>
              </mc:Fallback>
            </mc:AlternateContent>
          </a:graphicData>
        </a:graphic>
      </p:graphicFrame>
      <p:graphicFrame>
        <p:nvGraphicFramePr>
          <p:cNvPr id="7" name="对象 6">
            <a:hlinkClick action="ppaction://ole?verb="/>
          </p:cNvPr>
          <p:cNvGraphicFramePr>
            <a:graphicFrameLocks noChangeAspect="1"/>
          </p:cNvGraphicFramePr>
          <p:nvPr/>
        </p:nvGraphicFramePr>
        <p:xfrm>
          <a:off x="2866390" y="4637405"/>
          <a:ext cx="315595" cy="379095"/>
        </p:xfrm>
        <a:graphic>
          <a:graphicData uri="http://schemas.openxmlformats.org/presentationml/2006/ole">
            <mc:AlternateContent>
              <mc:Choice xmlns:v="urn:schemas-microsoft-com:vml" Requires="v">
                <p:oleObj spid="_x0000_s1108" r:id="rId11" progId="Equation.KSEE3">
                  <p:embed/>
                </p:oleObj>
              </mc:Choice>
              <mc:Fallback>
                <p:oleObj r:id="rId11" progId="Equation.KSEE3">
                  <p:embed/>
                  <p:pic>
                    <p:nvPicPr>
                      <p:cNvPr id="0" name="OLE substitute image"/>
                      <p:cNvPicPr/>
                      <p:nvPr/>
                    </p:nvPicPr>
                    <p:blipFill>
                      <a:blip r:embed="rId12"/>
                      <a:stretch>
                        <a:fillRect/>
                      </a:stretch>
                    </p:blipFill>
                    <p:spPr>
                      <a:xfrm>
                        <a:off x="2866390" y="4637405"/>
                        <a:ext cx="315595" cy="379095"/>
                      </a:xfrm>
                      <a:prstGeom prst="rect">
                        <a:avLst/>
                      </a:prstGeom>
                    </p:spPr>
                  </p:pic>
                </p:oleObj>
              </mc:Fallback>
            </mc:AlternateContent>
          </a:graphicData>
        </a:graphic>
      </p:graphicFrame>
      <p:sp>
        <p:nvSpPr>
          <p:cNvPr id="11" name="文本框 10"/>
          <p:cNvSpPr txBox="1"/>
          <p:nvPr/>
        </p:nvSpPr>
        <p:spPr>
          <a:xfrm>
            <a:off x="540385" y="4152265"/>
            <a:ext cx="3143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A</a:t>
            </a:r>
          </a:p>
        </p:txBody>
      </p:sp>
      <p:sp>
        <p:nvSpPr>
          <p:cNvPr id="13" name="文本框 12"/>
          <p:cNvSpPr txBox="1"/>
          <p:nvPr/>
        </p:nvSpPr>
        <p:spPr>
          <a:xfrm>
            <a:off x="2870835" y="4152265"/>
            <a:ext cx="3143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C</a:t>
            </a:r>
          </a:p>
        </p:txBody>
      </p:sp>
      <p:sp>
        <p:nvSpPr>
          <p:cNvPr id="14" name="文本框 13"/>
          <p:cNvSpPr txBox="1"/>
          <p:nvPr/>
        </p:nvSpPr>
        <p:spPr>
          <a:xfrm>
            <a:off x="1705610" y="4152265"/>
            <a:ext cx="3143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B</a:t>
            </a:r>
          </a:p>
        </p:txBody>
      </p:sp>
      <p:graphicFrame>
        <p:nvGraphicFramePr>
          <p:cNvPr id="15" name="对象 14">
            <a:hlinkClick action="ppaction://ole?verb="/>
          </p:cNvPr>
          <p:cNvGraphicFramePr>
            <a:graphicFrameLocks noChangeAspect="1"/>
          </p:cNvGraphicFramePr>
          <p:nvPr/>
        </p:nvGraphicFramePr>
        <p:xfrm>
          <a:off x="6268085" y="5251450"/>
          <a:ext cx="315595" cy="357505"/>
        </p:xfrm>
        <a:graphic>
          <a:graphicData uri="http://schemas.openxmlformats.org/presentationml/2006/ole">
            <mc:AlternateContent>
              <mc:Choice xmlns:v="urn:schemas-microsoft-com:vml" Requires="v">
                <p:oleObj spid="_x0000_s1109" r:id="rId13" progId="Equation.KSEE3">
                  <p:embed/>
                </p:oleObj>
              </mc:Choice>
              <mc:Fallback>
                <p:oleObj r:id="rId13" progId="Equation.KSEE3">
                  <p:embed/>
                  <p:pic>
                    <p:nvPicPr>
                      <p:cNvPr id="0" name="OLE substitute image"/>
                      <p:cNvPicPr/>
                      <p:nvPr/>
                    </p:nvPicPr>
                    <p:blipFill>
                      <a:blip r:embed="rId8"/>
                      <a:stretch>
                        <a:fillRect/>
                      </a:stretch>
                    </p:blipFill>
                    <p:spPr>
                      <a:xfrm>
                        <a:off x="6268085" y="5251450"/>
                        <a:ext cx="315595" cy="357505"/>
                      </a:xfrm>
                      <a:prstGeom prst="rect">
                        <a:avLst/>
                      </a:prstGeom>
                    </p:spPr>
                  </p:pic>
                </p:oleObj>
              </mc:Fallback>
            </mc:AlternateContent>
          </a:graphicData>
        </a:graphic>
      </p:graphicFrame>
      <p:graphicFrame>
        <p:nvGraphicFramePr>
          <p:cNvPr id="17" name="对象 16">
            <a:hlinkClick action="ppaction://ole?verb="/>
          </p:cNvPr>
          <p:cNvGraphicFramePr>
            <a:graphicFrameLocks noChangeAspect="1"/>
          </p:cNvGraphicFramePr>
          <p:nvPr/>
        </p:nvGraphicFramePr>
        <p:xfrm>
          <a:off x="6814820" y="5251450"/>
          <a:ext cx="315595" cy="379095"/>
        </p:xfrm>
        <a:graphic>
          <a:graphicData uri="http://schemas.openxmlformats.org/presentationml/2006/ole">
            <mc:AlternateContent>
              <mc:Choice xmlns:v="urn:schemas-microsoft-com:vml" Requires="v">
                <p:oleObj spid="_x0000_s1110" r:id="rId14" progId="Equation.KSEE3">
                  <p:embed/>
                </p:oleObj>
              </mc:Choice>
              <mc:Fallback>
                <p:oleObj r:id="rId14" progId="Equation.KSEE3">
                  <p:embed/>
                  <p:pic>
                    <p:nvPicPr>
                      <p:cNvPr id="0" name="OLE substitute image"/>
                      <p:cNvPicPr/>
                      <p:nvPr/>
                    </p:nvPicPr>
                    <p:blipFill>
                      <a:blip r:embed="rId12"/>
                      <a:stretch>
                        <a:fillRect/>
                      </a:stretch>
                    </p:blipFill>
                    <p:spPr>
                      <a:xfrm>
                        <a:off x="6814820" y="5251450"/>
                        <a:ext cx="315595" cy="379095"/>
                      </a:xfrm>
                      <a:prstGeom prst="rect">
                        <a:avLst/>
                      </a:prstGeom>
                    </p:spPr>
                  </p:pic>
                </p:oleObj>
              </mc:Fallback>
            </mc:AlternateContent>
          </a:graphicData>
        </a:graphic>
      </p:graphicFrame>
      <p:graphicFrame>
        <p:nvGraphicFramePr>
          <p:cNvPr id="20" name="对象 19">
            <a:hlinkClick action="ppaction://ole?verb="/>
          </p:cNvPr>
          <p:cNvGraphicFramePr>
            <a:graphicFrameLocks noChangeAspect="1"/>
          </p:cNvGraphicFramePr>
          <p:nvPr/>
        </p:nvGraphicFramePr>
        <p:xfrm>
          <a:off x="8176260" y="5240655"/>
          <a:ext cx="315595" cy="357505"/>
        </p:xfrm>
        <a:graphic>
          <a:graphicData uri="http://schemas.openxmlformats.org/presentationml/2006/ole">
            <mc:AlternateContent>
              <mc:Choice xmlns:v="urn:schemas-microsoft-com:vml" Requires="v">
                <p:oleObj spid="_x0000_s1111" r:id="rId15" progId="Equation.KSEE3">
                  <p:embed/>
                </p:oleObj>
              </mc:Choice>
              <mc:Fallback>
                <p:oleObj r:id="rId15" progId="Equation.KSEE3">
                  <p:embed/>
                  <p:pic>
                    <p:nvPicPr>
                      <p:cNvPr id="0" name="OLE substitute image"/>
                      <p:cNvPicPr/>
                      <p:nvPr/>
                    </p:nvPicPr>
                    <p:blipFill>
                      <a:blip r:embed="rId10"/>
                      <a:stretch>
                        <a:fillRect/>
                      </a:stretch>
                    </p:blipFill>
                    <p:spPr>
                      <a:xfrm>
                        <a:off x="8176260" y="5240655"/>
                        <a:ext cx="315595" cy="357505"/>
                      </a:xfrm>
                      <a:prstGeom prst="rect">
                        <a:avLst/>
                      </a:prstGeom>
                    </p:spPr>
                  </p:pic>
                </p:oleObj>
              </mc:Fallback>
            </mc:AlternateContent>
          </a:graphicData>
        </a:graphic>
      </p:graphicFrame>
      <p:graphicFrame>
        <p:nvGraphicFramePr>
          <p:cNvPr id="22" name="对象 21">
            <a:hlinkClick action="ppaction://ole?verb="/>
          </p:cNvPr>
          <p:cNvGraphicFramePr>
            <a:graphicFrameLocks noChangeAspect="1"/>
          </p:cNvGraphicFramePr>
          <p:nvPr/>
        </p:nvGraphicFramePr>
        <p:xfrm>
          <a:off x="7995920" y="5672455"/>
          <a:ext cx="315595" cy="357505"/>
        </p:xfrm>
        <a:graphic>
          <a:graphicData uri="http://schemas.openxmlformats.org/presentationml/2006/ole">
            <mc:AlternateContent>
              <mc:Choice xmlns:v="urn:schemas-microsoft-com:vml" Requires="v">
                <p:oleObj spid="_x0000_s1112" r:id="rId16" progId="Equation.KSEE3">
                  <p:embed/>
                </p:oleObj>
              </mc:Choice>
              <mc:Fallback>
                <p:oleObj r:id="rId16" progId="Equation.KSEE3">
                  <p:embed/>
                  <p:pic>
                    <p:nvPicPr>
                      <p:cNvPr id="0" name="OLE substitute image"/>
                      <p:cNvPicPr/>
                      <p:nvPr/>
                    </p:nvPicPr>
                    <p:blipFill>
                      <a:blip r:embed="rId8"/>
                      <a:stretch>
                        <a:fillRect/>
                      </a:stretch>
                    </p:blipFill>
                    <p:spPr>
                      <a:xfrm>
                        <a:off x="7995920" y="5672455"/>
                        <a:ext cx="315595" cy="357505"/>
                      </a:xfrm>
                      <a:prstGeom prst="rect">
                        <a:avLst/>
                      </a:prstGeom>
                    </p:spPr>
                  </p:pic>
                </p:oleObj>
              </mc:Fallback>
            </mc:AlternateContent>
          </a:graphicData>
        </a:graphic>
      </p:graphicFrame>
      <p:graphicFrame>
        <p:nvGraphicFramePr>
          <p:cNvPr id="24" name="对象 23">
            <a:hlinkClick action="ppaction://ole?verb="/>
          </p:cNvPr>
          <p:cNvGraphicFramePr>
            <a:graphicFrameLocks noChangeAspect="1"/>
          </p:cNvGraphicFramePr>
          <p:nvPr/>
        </p:nvGraphicFramePr>
        <p:xfrm>
          <a:off x="8491855" y="5672455"/>
          <a:ext cx="315595" cy="379095"/>
        </p:xfrm>
        <a:graphic>
          <a:graphicData uri="http://schemas.openxmlformats.org/presentationml/2006/ole">
            <mc:AlternateContent>
              <mc:Choice xmlns:v="urn:schemas-microsoft-com:vml" Requires="v">
                <p:oleObj spid="_x0000_s1113" r:id="rId17" progId="Equation.KSEE3">
                  <p:embed/>
                </p:oleObj>
              </mc:Choice>
              <mc:Fallback>
                <p:oleObj r:id="rId17" progId="Equation.KSEE3">
                  <p:embed/>
                  <p:pic>
                    <p:nvPicPr>
                      <p:cNvPr id="0" name="OLE substitute image"/>
                      <p:cNvPicPr/>
                      <p:nvPr/>
                    </p:nvPicPr>
                    <p:blipFill>
                      <a:blip r:embed="rId12"/>
                      <a:stretch>
                        <a:fillRect/>
                      </a:stretch>
                    </p:blipFill>
                    <p:spPr>
                      <a:xfrm>
                        <a:off x="8491855" y="5672455"/>
                        <a:ext cx="315595" cy="379095"/>
                      </a:xfrm>
                      <a:prstGeom prst="rect">
                        <a:avLst/>
                      </a:prstGeom>
                    </p:spPr>
                  </p:pic>
                </p:oleObj>
              </mc:Fallback>
            </mc:AlternateContent>
          </a:graphicData>
        </a:graphic>
      </p:graphicFrame>
      <p:sp>
        <p:nvSpPr>
          <p:cNvPr id="28" name="文本框 27"/>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9"/>
          <a:stretch>
            <a:fillRect/>
          </a:stretch>
        </a:blipFill>
        <a:effectLst/>
      </p:bgPr>
    </p:bg>
    <p:spTree>
      <p:nvGrpSpPr>
        <p:cNvPr id="1" name=""/>
        <p:cNvGrpSpPr/>
        <p:nvPr/>
      </p:nvGrpSpPr>
      <p:grpSpPr>
        <a:xfrm>
          <a:off x="0" y="0"/>
          <a:ext cx="0" cy="0"/>
        </a:xfrm>
      </p:grpSpPr>
      <p:sp>
        <p:nvSpPr>
          <p:cNvPr id="57" name="文本框 56"/>
          <p:cNvSpPr txBox="1"/>
          <p:nvPr/>
        </p:nvSpPr>
        <p:spPr>
          <a:xfrm>
            <a:off x="652780" y="631190"/>
            <a:ext cx="10885805"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altLang="en-US" sz="2800" b="1">
                <a:solidFill>
                  <a:srgbClr val="FF0000"/>
                </a:solidFill>
                <a:latin typeface="宋体" pitchFamily="2" charset="-122"/>
                <a:ea typeface="宋体" pitchFamily="2" charset="-122"/>
                <a:cs typeface="宋体" panose="02010600030101010101" pitchFamily="2" charset="-122"/>
              </a:rPr>
              <a:t>库仑定律与万有引力定律的类比</a:t>
            </a:r>
          </a:p>
        </p:txBody>
      </p:sp>
      <p:graphicFrame>
        <p:nvGraphicFramePr>
          <p:cNvPr id="2" name="表格 1"/>
          <p:cNvGraphicFramePr>
            <a:graphicFrameLocks noGrp="1"/>
          </p:cNvGraphicFramePr>
          <p:nvPr>
            <p:custDataLst>
              <p:tags r:id="rId3"/>
            </p:custDataLst>
          </p:nvPr>
        </p:nvGraphicFramePr>
        <p:xfrm>
          <a:off x="2178685" y="1598295"/>
          <a:ext cx="7835265" cy="3961130"/>
        </p:xfrm>
        <a:graphic>
          <a:graphicData uri="http://schemas.openxmlformats.org/drawingml/2006/table">
            <a:tbl>
              <a:tblPr firstRow="1" bandRow="1">
                <a:tableStyleId>{5940675A-B579-460E-94D1-54222C63F5DA}</a:tableStyleId>
              </a:tblPr>
              <a:tblGrid>
                <a:gridCol w="1372235"/>
                <a:gridCol w="3190875"/>
                <a:gridCol w="3272155"/>
              </a:tblGrid>
              <a:tr h="494665">
                <a:tc>
                  <a:txBody>
                    <a:bodyPr vert="horz" wrap="square"/>
                    <a:lstStyle/>
                    <a:p>
                      <a:pPr indent="0" algn="ctr">
                        <a:buNone/>
                      </a:pP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库仑定律</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万有引力定律</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47395">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表达式</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82980">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作用对象</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带电体</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物体</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004570">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作用表现</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吸引或排斥</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吸引</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92760">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适用条件</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itchFamily="2" charset="-122"/>
                          <a:ea typeface="宋体" pitchFamily="2" charset="-122"/>
                          <a:cs typeface="宋体" panose="02010600030101010101" pitchFamily="2" charset="-122"/>
                        </a:rPr>
                        <a:t>真空中的点电荷</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en-US" sz="2400" b="0">
                          <a:latin typeface="宋体" pitchFamily="2" charset="-122"/>
                          <a:ea typeface="宋体" pitchFamily="2" charset="-122"/>
                          <a:cs typeface="宋体" panose="02010600030101010101" pitchFamily="2" charset="-122"/>
                        </a:rPr>
                        <a:t>两质点或</a:t>
                      </a:r>
                    </a:p>
                    <a:p>
                      <a:pPr indent="0" algn="l">
                        <a:buNone/>
                      </a:pPr>
                      <a:r>
                        <a:rPr lang="en-US" sz="2400" b="0">
                          <a:latin typeface="宋体" pitchFamily="2" charset="-122"/>
                          <a:ea typeface="宋体" pitchFamily="2" charset="-122"/>
                          <a:cs typeface="宋体" panose="02010600030101010101" pitchFamily="2" charset="-122"/>
                        </a:rPr>
                        <a:t>质量分布均匀的球体</a:t>
                      </a:r>
                      <a:endParaRPr lang="en-US" altLang="en-US" sz="2400" b="0">
                        <a:latin typeface="宋体" pitchFamily="2" charset="-122"/>
                        <a:ea typeface="宋体" pitchFamily="2" charset="-122"/>
                        <a:cs typeface="宋体" panose="02010600030101010101" pitchFamily="2" charset="-122"/>
                      </a:endParaRPr>
                    </a:p>
                  </a:txBody>
                  <a:tcPr marL="68580" marR="68580" marT="0" marB="0" anchor="ct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bl>
          </a:graphicData>
        </a:graphic>
      </p:graphicFrame>
      <p:graphicFrame>
        <p:nvGraphicFramePr>
          <p:cNvPr id="4" name="对象 -2147482619"/>
          <p:cNvGraphicFramePr>
            <a:graphicFrameLocks noChangeAspect="1"/>
          </p:cNvGraphicFramePr>
          <p:nvPr/>
        </p:nvGraphicFramePr>
        <p:xfrm>
          <a:off x="4629785" y="2270125"/>
          <a:ext cx="1114425" cy="651510"/>
        </p:xfrm>
        <a:graphic>
          <a:graphicData uri="http://schemas.openxmlformats.org/presentationml/2006/ole">
            <mc:AlternateContent>
              <mc:Choice xmlns:v="urn:schemas-microsoft-com:vml" Requires="v">
                <p:oleObj spid="_x0000_s1114" r:id="rId4" progId="Equation.KSEE3">
                  <p:embed/>
                </p:oleObj>
              </mc:Choice>
              <mc:Fallback>
                <p:oleObj r:id="rId4" progId="Equation.KSEE3">
                  <p:embed/>
                  <p:pic>
                    <p:nvPicPr>
                      <p:cNvPr id="0" name="OLE substitute image"/>
                      <p:cNvPicPr/>
                      <p:nvPr/>
                    </p:nvPicPr>
                    <p:blipFill>
                      <a:blip r:embed="rId5"/>
                      <a:stretch>
                        <a:fillRect/>
                      </a:stretch>
                    </p:blipFill>
                    <p:spPr>
                      <a:xfrm>
                        <a:off x="4629785" y="2270125"/>
                        <a:ext cx="1114425" cy="651510"/>
                      </a:xfrm>
                      <a:prstGeom prst="rect">
                        <a:avLst/>
                      </a:prstGeom>
                      <a:noFill/>
                      <a:ln w="38100">
                        <a:noFill/>
                        <a:miter/>
                      </a:ln>
                    </p:spPr>
                  </p:pic>
                </p:oleObj>
              </mc:Fallback>
            </mc:AlternateContent>
          </a:graphicData>
        </a:graphic>
      </p:graphicFrame>
      <p:graphicFrame>
        <p:nvGraphicFramePr>
          <p:cNvPr id="5" name="对象 -2147482618"/>
          <p:cNvGraphicFramePr>
            <a:graphicFrameLocks noChangeAspect="1"/>
          </p:cNvGraphicFramePr>
          <p:nvPr/>
        </p:nvGraphicFramePr>
        <p:xfrm>
          <a:off x="7727950" y="2261235"/>
          <a:ext cx="1277620" cy="660400"/>
        </p:xfrm>
        <a:graphic>
          <a:graphicData uri="http://schemas.openxmlformats.org/presentationml/2006/ole">
            <mc:AlternateContent>
              <mc:Choice xmlns:v="urn:schemas-microsoft-com:vml" Requires="v">
                <p:oleObj spid="_x0000_s1115" r:id="rId6" progId="Equation.KSEE3">
                  <p:embed/>
                </p:oleObj>
              </mc:Choice>
              <mc:Fallback>
                <p:oleObj r:id="rId6" progId="Equation.KSEE3">
                  <p:embed/>
                  <p:pic>
                    <p:nvPicPr>
                      <p:cNvPr id="0" name="OLE substitute image"/>
                      <p:cNvPicPr/>
                      <p:nvPr/>
                    </p:nvPicPr>
                    <p:blipFill>
                      <a:blip r:embed="rId7"/>
                      <a:stretch>
                        <a:fillRect/>
                      </a:stretch>
                    </p:blipFill>
                    <p:spPr>
                      <a:xfrm>
                        <a:off x="7727950" y="2261235"/>
                        <a:ext cx="1277620" cy="660400"/>
                      </a:xfrm>
                      <a:prstGeom prst="rect">
                        <a:avLst/>
                      </a:prstGeom>
                      <a:noFill/>
                      <a:ln w="38100">
                        <a:noFill/>
                        <a:miter/>
                      </a:ln>
                    </p:spPr>
                  </p:pic>
                </p:oleObj>
              </mc:Fallback>
            </mc:AlternateContent>
          </a:graphicData>
        </a:graphic>
      </p:graphicFrame>
      <p:sp>
        <p:nvSpPr>
          <p:cNvPr id="26" name="文本框 25"/>
          <p:cNvSpPr txBox="1"/>
          <p:nvPr>
            <p:custDataLst>
              <p:tags r:id="rId8"/>
            </p:custDataLst>
          </p:nvPr>
        </p:nvSpPr>
        <p:spPr>
          <a:xfrm>
            <a:off x="1519555" y="5694680"/>
            <a:ext cx="8632825" cy="817245"/>
          </a:xfrm>
          <a:prstGeom prst="rect">
            <a:avLst/>
          </a:prstGeom>
          <a:noFill/>
        </p:spPr>
        <p:txBody>
          <a:bodyPr wrap="square" lIns="90000" tIns="0" rtlCol="0" anchor="t">
            <a:noAutofit/>
          </a:bodyPr>
          <a:lstStyle>
            <a:defPPr>
              <a:defRPr lang="en-US"/>
            </a:defPPr>
            <a:lvl1pPr marL="0" algn="r" defTabSz="914400" rtl="0" eaLnBrk="1" latinLnBrk="0" hangingPunct="1">
              <a:lnSpc>
                <a:spcPct val="140000"/>
              </a:lnSpc>
              <a:defRPr kumimoji="1" sz="1400" kern="1200">
                <a:solidFill>
                  <a:srgbClr val="222222">
                    <a:lumMod val="75000"/>
                    <a:lumOff val="25000"/>
                  </a:srgb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622300" algn="l" fontAlgn="auto">
              <a:buClrTx/>
              <a:buSzTx/>
              <a:buFontTx/>
            </a:pPr>
            <a:r>
              <a:rPr lang="zh-CN" altLang="en-US" sz="2300" spc="150">
                <a:solidFill>
                  <a:schemeClr val="dk1">
                    <a:lumMod val="85000"/>
                    <a:lumOff val="15000"/>
                  </a:schemeClr>
                </a:solidFill>
                <a:latin typeface="宋体" pitchFamily="2" charset="-122"/>
                <a:ea typeface="宋体" pitchFamily="2" charset="-122"/>
                <a:sym typeface="+mn-ea"/>
              </a:rPr>
              <a:t>在研究微观粒子的受力时，万有引力很小，可以忽略不计。</a:t>
            </a:r>
          </a:p>
        </p:txBody>
      </p:sp>
      <p:sp>
        <p:nvSpPr>
          <p:cNvPr id="9" name="灯片编号占位符 8"/>
          <p:cNvSpPr>
            <a:spLocks noGrp="1"/>
          </p:cNvSpPr>
          <p:nvPr>
            <p:ph type="sldNum" sz="quarter" idx="12"/>
          </p:nvPr>
        </p:nvSpPr>
        <p:spPr/>
        <p:txBody>
          <a:bodyPr/>
          <a:lstStyle/>
          <a:p>
            <a:fld id="{49AE70B2-8BF9-45C0-BB95-33D1B9D3A854}" type="slidenum">
              <a:rPr lang="zh-CN" altLang="en-US" smtClean="0"/>
              <a:t>13</a:t>
            </a:fld>
            <a:endParaRPr lang="zh-CN" altLang="en-US"/>
          </a:p>
        </p:txBody>
      </p:sp>
      <p:sp>
        <p:nvSpPr>
          <p:cNvPr id="6" name="文本框 5"/>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stretch>
            <a:fillRect/>
          </a:stretch>
        </a:blipFill>
        <a:effectLst/>
      </p:bgPr>
    </p:bg>
    <p:spTree>
      <p:nvGrpSpPr>
        <p:cNvPr id="1" name=""/>
        <p:cNvGrpSpPr/>
        <p:nvPr/>
      </p:nvGrpSpPr>
      <p:grpSpPr>
        <a:xfrm>
          <a:off x="0" y="0"/>
          <a:ext cx="0" cy="0"/>
        </a:xfrm>
      </p:grpSpPr>
      <p:sp>
        <p:nvSpPr>
          <p:cNvPr id="57" name="文本框 56"/>
          <p:cNvSpPr txBox="1"/>
          <p:nvPr/>
        </p:nvSpPr>
        <p:spPr>
          <a:xfrm>
            <a:off x="615315" y="725805"/>
            <a:ext cx="10885805"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50000"/>
              </a:lnSpc>
            </a:pPr>
            <a:r>
              <a:rPr lang="zh-CN" altLang="en-US" sz="2800" b="1">
                <a:solidFill>
                  <a:srgbClr val="FF0000"/>
                </a:solidFill>
                <a:latin typeface="宋体" pitchFamily="2" charset="-122"/>
                <a:ea typeface="宋体" pitchFamily="2" charset="-122"/>
                <a:cs typeface="宋体" panose="02010600030101010101" pitchFamily="2" charset="-122"/>
              </a:rPr>
              <a:t>库仑扭称实验</a:t>
            </a:r>
          </a:p>
        </p:txBody>
      </p:sp>
      <p:sp>
        <p:nvSpPr>
          <p:cNvPr id="35" name="任意多边形 34"/>
          <p:cNvSpPr/>
          <p:nvPr>
            <p:custDataLst>
              <p:tags r:id="rId3"/>
            </p:custDataLst>
          </p:nvPr>
        </p:nvSpPr>
        <p:spPr>
          <a:xfrm>
            <a:off x="4234180" y="1271270"/>
            <a:ext cx="7302500" cy="4295140"/>
          </a:xfrm>
          <a:custGeom>
            <a:gdLst>
              <a:gd name="connsiteX0" fmla="*/ 397853 w 4952774"/>
              <a:gd name="connsiteY0" fmla="*/ 0 h 635001"/>
              <a:gd name="connsiteX1" fmla="*/ 1302728 w 4952774"/>
              <a:gd name="connsiteY1" fmla="*/ 0 h 635001"/>
              <a:gd name="connsiteX2" fmla="*/ 3848416 w 4952774"/>
              <a:gd name="connsiteY2" fmla="*/ 0 h 635001"/>
              <a:gd name="connsiteX3" fmla="*/ 4753291 w 4952774"/>
              <a:gd name="connsiteY3" fmla="*/ 0 h 635001"/>
              <a:gd name="connsiteX4" fmla="*/ 4952774 w 4952774"/>
              <a:gd name="connsiteY4" fmla="*/ 318389 h 635001"/>
              <a:gd name="connsiteX5" fmla="*/ 4754404 w 4952774"/>
              <a:gd name="connsiteY5" fmla="*/ 635001 h 635001"/>
              <a:gd name="connsiteX6" fmla="*/ 3849529 w 4952774"/>
              <a:gd name="connsiteY6" fmla="*/ 635001 h 635001"/>
              <a:gd name="connsiteX7" fmla="*/ 904875 w 4952774"/>
              <a:gd name="connsiteY7" fmla="*/ 635001 h 635001"/>
              <a:gd name="connsiteX8" fmla="*/ 0 w 4952774"/>
              <a:gd name="connsiteY8" fmla="*/ 635001 h 635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52774" h="635001">
                <a:moveTo>
                  <a:pt x="397853" y="0"/>
                </a:moveTo>
                <a:lnTo>
                  <a:pt x="1302728" y="0"/>
                </a:lnTo>
                <a:lnTo>
                  <a:pt x="3848416" y="0"/>
                </a:lnTo>
                <a:lnTo>
                  <a:pt x="4753291" y="0"/>
                </a:lnTo>
                <a:lnTo>
                  <a:pt x="4952774" y="318389"/>
                </a:lnTo>
                <a:lnTo>
                  <a:pt x="4754404" y="635001"/>
                </a:lnTo>
                <a:lnTo>
                  <a:pt x="3849529" y="635001"/>
                </a:lnTo>
                <a:lnTo>
                  <a:pt x="904875" y="635001"/>
                </a:lnTo>
                <a:lnTo>
                  <a:pt x="0" y="635001"/>
                </a:lnTo>
                <a:close/>
              </a:path>
            </a:pathLst>
          </a:custGeom>
          <a:solidFill>
            <a:schemeClr val="accent1">
              <a:lumMod val="40000"/>
              <a:lumOff val="60000"/>
            </a:schemeClr>
          </a:solidFill>
        </p:spPr>
        <p:txBody>
          <a:bodyPr rot="0" spcFirstLastPara="0" vertOverflow="overflow" horzOverflow="overflow" vert="horz" wrap="square" lIns="21600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0000"/>
              </a:lnSpc>
            </a:pPr>
            <a:endParaRPr lang="zh-CN" altLang="en-US" sz="1400" spc="150">
              <a:solidFill>
                <a:schemeClr val="dk1"/>
              </a:solidFill>
              <a:latin typeface="微软雅黑" pitchFamily="34" charset="-122"/>
              <a:ea typeface="微软雅黑" pitchFamily="34" charset="-122"/>
            </a:endParaRPr>
          </a:p>
        </p:txBody>
      </p:sp>
      <p:sp>
        <p:nvSpPr>
          <p:cNvPr id="38" name="文本框 37"/>
          <p:cNvSpPr txBox="1"/>
          <p:nvPr>
            <p:custDataLst>
              <p:tags r:id="rId4"/>
            </p:custDataLst>
          </p:nvPr>
        </p:nvSpPr>
        <p:spPr>
          <a:xfrm>
            <a:off x="4694555" y="2320925"/>
            <a:ext cx="6639560" cy="2046605"/>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49300" fontAlgn="auto">
              <a:lnSpc>
                <a:spcPct val="120000"/>
              </a:lnSpc>
            </a:pPr>
            <a:r>
              <a:rPr lang="zh-CN" altLang="en-US" sz="2800" spc="150">
                <a:solidFill>
                  <a:schemeClr val="dk1">
                    <a:lumMod val="85000"/>
                    <a:lumOff val="15000"/>
                  </a:schemeClr>
                </a:solidFill>
                <a:latin typeface="宋体" pitchFamily="2" charset="-122"/>
                <a:ea typeface="宋体" pitchFamily="2" charset="-122"/>
              </a:rPr>
              <a:t>实验装置：库仑做实验用的装置叫作库仑扭秤。如图所示，细银丝的下端悬挂一根绝缘棒，棒的一端是一个带电的金属小球A，另一端有一个不带电的球B，B与A使绝缘棒平衡。当把另一个带电的金属球C插入容器并使它靠近A时，A和C之间的作用力使悬丝扭转，通过悬丝扭转的角度可以比较力的大小。</a:t>
            </a:r>
          </a:p>
        </p:txBody>
      </p:sp>
      <p:pic>
        <p:nvPicPr>
          <p:cNvPr id="3" name="图片 29" descr="ax24"/>
          <p:cNvPicPr>
            <a:picLocks noChangeAspect="1"/>
          </p:cNvPicPr>
          <p:nvPr/>
        </p:nvPicPr>
        <p:blipFill>
          <a:blip r:embed="rId5"/>
          <a:stretch>
            <a:fillRect/>
          </a:stretch>
        </p:blipFill>
        <p:spPr>
          <a:xfrm>
            <a:off x="789305" y="2208530"/>
            <a:ext cx="3271520" cy="2272030"/>
          </a:xfrm>
          <a:prstGeom prst="rect">
            <a:avLst/>
          </a:prstGeom>
          <a:noFill/>
          <a:ln w="9525">
            <a:noFill/>
          </a:ln>
        </p:spPr>
      </p:pic>
      <p:sp>
        <p:nvSpPr>
          <p:cNvPr id="5" name="灯片编号占位符 4"/>
          <p:cNvSpPr>
            <a:spLocks noGrp="1"/>
          </p:cNvSpPr>
          <p:nvPr>
            <p:ph type="sldNum" sz="quarter" idx="12"/>
          </p:nvPr>
        </p:nvSpPr>
        <p:spPr/>
        <p:txBody>
          <a:bodyPr/>
          <a:lstStyle/>
          <a:p>
            <a:fld id="{49AE70B2-8BF9-45C0-BB95-33D1B9D3A854}" type="slidenum">
              <a:rPr lang="zh-CN" altLang="en-US" smtClean="0"/>
              <a:t>14</a:t>
            </a:fld>
            <a:endParaRPr lang="zh-CN" altLang="en-US"/>
          </a:p>
        </p:txBody>
      </p:sp>
      <p:sp>
        <p:nvSpPr>
          <p:cNvPr id="4" name="文本框 3"/>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stretch>
            <a:fillRect/>
          </a:stretch>
        </a:blipFill>
        <a:effectLst/>
      </p:bgPr>
    </p:bg>
    <p:spTree>
      <p:nvGrpSpPr>
        <p:cNvPr id="1" name=""/>
        <p:cNvGrpSpPr/>
        <p:nvPr/>
      </p:nvGrpSpPr>
      <p:grpSpPr>
        <a:xfrm>
          <a:off x="0" y="0"/>
          <a:ext cx="0" cy="0"/>
        </a:xfrm>
      </p:grpSpPr>
      <p:sp>
        <p:nvSpPr>
          <p:cNvPr id="57" name="文本框 56"/>
          <p:cNvSpPr txBox="1"/>
          <p:nvPr/>
        </p:nvSpPr>
        <p:spPr>
          <a:xfrm>
            <a:off x="653415" y="725805"/>
            <a:ext cx="10885805"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50000"/>
              </a:lnSpc>
            </a:pPr>
            <a:r>
              <a:rPr lang="zh-CN" altLang="en-US" sz="2800" b="1">
                <a:solidFill>
                  <a:srgbClr val="FF0000"/>
                </a:solidFill>
                <a:latin typeface="宋体" pitchFamily="2" charset="-122"/>
                <a:ea typeface="宋体" pitchFamily="2" charset="-122"/>
                <a:cs typeface="宋体" panose="02010600030101010101" pitchFamily="2" charset="-122"/>
              </a:rPr>
              <a:t>库仑扭称实验步骤</a:t>
            </a:r>
          </a:p>
        </p:txBody>
      </p:sp>
      <p:pic>
        <p:nvPicPr>
          <p:cNvPr id="3" name="图片 29" descr="ax24"/>
          <p:cNvPicPr>
            <a:picLocks noChangeAspect="1"/>
          </p:cNvPicPr>
          <p:nvPr/>
        </p:nvPicPr>
        <p:blipFill>
          <a:blip r:embed="rId3"/>
          <a:stretch>
            <a:fillRect/>
          </a:stretch>
        </p:blipFill>
        <p:spPr>
          <a:xfrm>
            <a:off x="857885" y="2898140"/>
            <a:ext cx="3271520" cy="2272030"/>
          </a:xfrm>
          <a:prstGeom prst="rect">
            <a:avLst/>
          </a:prstGeom>
          <a:noFill/>
          <a:ln w="9525">
            <a:noFill/>
          </a:ln>
        </p:spPr>
      </p:pic>
      <p:sp>
        <p:nvSpPr>
          <p:cNvPr id="7" name="任意多边形 6"/>
          <p:cNvSpPr/>
          <p:nvPr>
            <p:custDataLst>
              <p:tags r:id="rId4"/>
            </p:custDataLst>
          </p:nvPr>
        </p:nvSpPr>
        <p:spPr>
          <a:xfrm>
            <a:off x="5281930" y="1375410"/>
            <a:ext cx="4843145" cy="2292350"/>
          </a:xfrm>
          <a:custGeom>
            <a:gdLst>
              <a:gd name="connsiteX0" fmla="*/ 1 w 2647951"/>
              <a:gd name="connsiteY0" fmla="*/ 0 h 1743075"/>
              <a:gd name="connsiteX1" fmla="*/ 2647951 w 2647951"/>
              <a:gd name="connsiteY1" fmla="*/ 0 h 1743075"/>
              <a:gd name="connsiteX2" fmla="*/ 2647951 w 2647951"/>
              <a:gd name="connsiteY2" fmla="*/ 1266825 h 1743075"/>
              <a:gd name="connsiteX3" fmla="*/ 297057 w 2647951"/>
              <a:gd name="connsiteY3" fmla="*/ 1266825 h 1743075"/>
              <a:gd name="connsiteX4" fmla="*/ 233437 w 2647951"/>
              <a:gd name="connsiteY4" fmla="*/ 1329240 h 1743075"/>
              <a:gd name="connsiteX5" fmla="*/ 0 w 2647951"/>
              <a:gd name="connsiteY5" fmla="*/ 1743075 h 1743075"/>
              <a:gd name="connsiteX6" fmla="*/ 0 w 2647951"/>
              <a:gd name="connsiteY6" fmla="*/ 1114425 h 1743075"/>
              <a:gd name="connsiteX7" fmla="*/ 1 w 2647951"/>
              <a:gd name="connsiteY7" fmla="*/ 1114425 h 1743075"/>
              <a:gd name="connsiteX0-1" fmla="*/ 1 w 2647951"/>
              <a:gd name="connsiteY0-2" fmla="*/ 0 h 1743075"/>
              <a:gd name="connsiteX1-3" fmla="*/ 2647951 w 2647951"/>
              <a:gd name="connsiteY1-4" fmla="*/ 0 h 1743075"/>
              <a:gd name="connsiteX2-5" fmla="*/ 2647951 w 2647951"/>
              <a:gd name="connsiteY2-6" fmla="*/ 1266825 h 1743075"/>
              <a:gd name="connsiteX3-7" fmla="*/ 297057 w 2647951"/>
              <a:gd name="connsiteY3-8" fmla="*/ 1266825 h 1743075"/>
              <a:gd name="connsiteX4-9" fmla="*/ 233437 w 2647951"/>
              <a:gd name="connsiteY4-10" fmla="*/ 1329240 h 1743075"/>
              <a:gd name="connsiteX5-11" fmla="*/ 0 w 2647951"/>
              <a:gd name="connsiteY5-12" fmla="*/ 1743075 h 1743075"/>
              <a:gd name="connsiteX6-13" fmla="*/ 0 w 2647951"/>
              <a:gd name="connsiteY6-14" fmla="*/ 1114425 h 1743075"/>
              <a:gd name="connsiteX7-15" fmla="*/ 1 w 2647951"/>
              <a:gd name="connsiteY7-16" fmla="*/ 1114425 h 1743075"/>
              <a:gd name="connsiteX8" fmla="*/ 1 w 2647951"/>
              <a:gd name="connsiteY8" fmla="*/ 0 h 1743075"/>
              <a:gd name="connsiteX0-17" fmla="*/ 1 w 2647951"/>
              <a:gd name="connsiteY0-18" fmla="*/ 0 h 1743075"/>
              <a:gd name="connsiteX1-19" fmla="*/ 2647951 w 2647951"/>
              <a:gd name="connsiteY1-20" fmla="*/ 0 h 1743075"/>
              <a:gd name="connsiteX2-21" fmla="*/ 2647951 w 2647951"/>
              <a:gd name="connsiteY2-22" fmla="*/ 1266825 h 1743075"/>
              <a:gd name="connsiteX3-23" fmla="*/ 516132 w 2647951"/>
              <a:gd name="connsiteY3-24" fmla="*/ 1323975 h 1743075"/>
              <a:gd name="connsiteX4-25" fmla="*/ 233437 w 2647951"/>
              <a:gd name="connsiteY4-26" fmla="*/ 1329240 h 1743075"/>
              <a:gd name="connsiteX5-27" fmla="*/ 0 w 2647951"/>
              <a:gd name="connsiteY5-28" fmla="*/ 1743075 h 1743075"/>
              <a:gd name="connsiteX6-29" fmla="*/ 0 w 2647951"/>
              <a:gd name="connsiteY6-30" fmla="*/ 1114425 h 1743075"/>
              <a:gd name="connsiteX7-31" fmla="*/ 1 w 2647951"/>
              <a:gd name="connsiteY7-32" fmla="*/ 1114425 h 1743075"/>
              <a:gd name="connsiteX8-33" fmla="*/ 1 w 2647951"/>
              <a:gd name="connsiteY8-34" fmla="*/ 0 h 1743075"/>
              <a:gd name="connsiteX0-35" fmla="*/ 1 w 2647951"/>
              <a:gd name="connsiteY0-36" fmla="*/ 0 h 1743075"/>
              <a:gd name="connsiteX1-37" fmla="*/ 2647951 w 2647951"/>
              <a:gd name="connsiteY1-38" fmla="*/ 0 h 1743075"/>
              <a:gd name="connsiteX2-39" fmla="*/ 2647951 w 2647951"/>
              <a:gd name="connsiteY2-40" fmla="*/ 1266825 h 1743075"/>
              <a:gd name="connsiteX3-41" fmla="*/ 516132 w 2647951"/>
              <a:gd name="connsiteY3-42" fmla="*/ 1323975 h 1743075"/>
              <a:gd name="connsiteX4-43" fmla="*/ 233437 w 2647951"/>
              <a:gd name="connsiteY4-44" fmla="*/ 1329240 h 1743075"/>
              <a:gd name="connsiteX5-45" fmla="*/ 0 w 2647951"/>
              <a:gd name="connsiteY5-46" fmla="*/ 1743075 h 1743075"/>
              <a:gd name="connsiteX6-47" fmla="*/ 0 w 2647951"/>
              <a:gd name="connsiteY6-48" fmla="*/ 1114425 h 1743075"/>
              <a:gd name="connsiteX7-49" fmla="*/ 1 w 2647951"/>
              <a:gd name="connsiteY7-50" fmla="*/ 1114425 h 1743075"/>
              <a:gd name="connsiteX8-51" fmla="*/ 1 w 2647951"/>
              <a:gd name="connsiteY8-52" fmla="*/ 0 h 1743075"/>
              <a:gd name="connsiteX0-53" fmla="*/ 1 w 2647951"/>
              <a:gd name="connsiteY0-54" fmla="*/ 0 h 1745366"/>
              <a:gd name="connsiteX1-55" fmla="*/ 2647951 w 2647951"/>
              <a:gd name="connsiteY1-56" fmla="*/ 0 h 1745366"/>
              <a:gd name="connsiteX2-57" fmla="*/ 2647951 w 2647951"/>
              <a:gd name="connsiteY2-58" fmla="*/ 1266825 h 1745366"/>
              <a:gd name="connsiteX3-59" fmla="*/ 516132 w 2647951"/>
              <a:gd name="connsiteY3-60" fmla="*/ 1323975 h 1745366"/>
              <a:gd name="connsiteX4-61" fmla="*/ 0 w 2647951"/>
              <a:gd name="connsiteY4-62" fmla="*/ 1743075 h 1745366"/>
              <a:gd name="connsiteX5-63" fmla="*/ 0 w 2647951"/>
              <a:gd name="connsiteY5-64" fmla="*/ 1114425 h 1745366"/>
              <a:gd name="connsiteX6-65" fmla="*/ 1 w 2647951"/>
              <a:gd name="connsiteY6-66" fmla="*/ 1114425 h 1745366"/>
              <a:gd name="connsiteX7-67" fmla="*/ 1 w 2647951"/>
              <a:gd name="connsiteY7-68" fmla="*/ 0 h 1745366"/>
              <a:gd name="connsiteX0-69" fmla="*/ 1 w 2647951"/>
              <a:gd name="connsiteY0-70" fmla="*/ 0 h 1745305"/>
              <a:gd name="connsiteX1-71" fmla="*/ 2647951 w 2647951"/>
              <a:gd name="connsiteY1-72" fmla="*/ 0 h 1745305"/>
              <a:gd name="connsiteX2-73" fmla="*/ 2638426 w 2647951"/>
              <a:gd name="connsiteY2-74" fmla="*/ 1333500 h 1745305"/>
              <a:gd name="connsiteX3-75" fmla="*/ 516132 w 2647951"/>
              <a:gd name="connsiteY3-76" fmla="*/ 1323975 h 1745305"/>
              <a:gd name="connsiteX4-77" fmla="*/ 0 w 2647951"/>
              <a:gd name="connsiteY4-78" fmla="*/ 1743075 h 1745305"/>
              <a:gd name="connsiteX5-79" fmla="*/ 0 w 2647951"/>
              <a:gd name="connsiteY5-80" fmla="*/ 1114425 h 1745305"/>
              <a:gd name="connsiteX6-81" fmla="*/ 1 w 2647951"/>
              <a:gd name="connsiteY6-82" fmla="*/ 1114425 h 1745305"/>
              <a:gd name="connsiteX7-83" fmla="*/ 1 w 2647951"/>
              <a:gd name="connsiteY7-84" fmla="*/ 0 h 1745305"/>
            </a:gdLst>
            <a:cxnLst>
              <a:cxn ang="0">
                <a:pos x="connsiteX0-69" y="connsiteY0-70"/>
              </a:cxn>
              <a:cxn ang="0">
                <a:pos x="connsiteX1-71" y="connsiteY1-72"/>
              </a:cxn>
              <a:cxn ang="0">
                <a:pos x="connsiteX2-73" y="connsiteY2-74"/>
              </a:cxn>
              <a:cxn ang="0">
                <a:pos x="connsiteX3-75" y="connsiteY3-76"/>
              </a:cxn>
              <a:cxn ang="0">
                <a:pos x="connsiteX4-77" y="connsiteY4-78"/>
              </a:cxn>
              <a:cxn ang="0">
                <a:pos x="connsiteX5-79" y="connsiteY5-80"/>
              </a:cxn>
              <a:cxn ang="0">
                <a:pos x="connsiteX6-81" y="connsiteY6-82"/>
              </a:cxn>
              <a:cxn ang="0">
                <a:pos x="connsiteX7-83" y="connsiteY7-84"/>
              </a:cxn>
            </a:cxnLst>
            <a:rect l="l" t="t" r="r" b="b"/>
            <a:pathLst>
              <a:path w="2647951" h="1745305">
                <a:moveTo>
                  <a:pt x="1" y="0"/>
                </a:moveTo>
                <a:lnTo>
                  <a:pt x="2647951" y="0"/>
                </a:lnTo>
                <a:lnTo>
                  <a:pt x="2638426" y="1333500"/>
                </a:lnTo>
                <a:cubicBezTo>
                  <a:pt x="2246610" y="1544638"/>
                  <a:pt x="955870" y="1255713"/>
                  <a:pt x="516132" y="1323975"/>
                </a:cubicBezTo>
                <a:cubicBezTo>
                  <a:pt x="76394" y="1392237"/>
                  <a:pt x="86022" y="1778000"/>
                  <a:pt x="0" y="1743075"/>
                </a:cubicBezTo>
                <a:lnTo>
                  <a:pt x="0" y="1114425"/>
                </a:lnTo>
                <a:lnTo>
                  <a:pt x="1" y="1114425"/>
                </a:lnTo>
                <a:lnTo>
                  <a:pt x="1" y="0"/>
                </a:lnTo>
                <a:close/>
              </a:path>
            </a:pathLst>
          </a:custGeom>
          <a:solidFill>
            <a:schemeClr val="accent1">
              <a:lumMod val="40000"/>
              <a:lumOff val="60000"/>
            </a:schemeClr>
          </a:solidFill>
          <a:ln>
            <a:noFill/>
          </a:ln>
        </p:spPr>
        <p:style>
          <a:lnRef idx="2">
            <a:srgbClr val="70CFE2">
              <a:shade val="50000"/>
            </a:srgbClr>
          </a:lnRef>
          <a:fillRef idx="1">
            <a:srgbClr val="70CFE2"/>
          </a:fillRef>
          <a:effectRef idx="0">
            <a:srgbClr val="70CFE2"/>
          </a:effectRef>
          <a:fontRef idx="minor">
            <a:srgbClr val="FFFFFF"/>
          </a:fontRef>
        </p:style>
        <p:txBody>
          <a:bodyPr bIns="50400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rgbClr val="FFFFFF"/>
              </a:solidFill>
            </a:endParaRPr>
          </a:p>
        </p:txBody>
      </p:sp>
      <p:sp>
        <p:nvSpPr>
          <p:cNvPr id="6" name="文本框 5"/>
          <p:cNvSpPr txBox="1"/>
          <p:nvPr>
            <p:custDataLst>
              <p:tags r:id="rId5"/>
            </p:custDataLst>
          </p:nvPr>
        </p:nvSpPr>
        <p:spPr>
          <a:xfrm>
            <a:off x="5271135" y="1251585"/>
            <a:ext cx="4843145" cy="1966595"/>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749300" algn="l">
              <a:lnSpc>
                <a:spcPct val="120000"/>
              </a:lnSpc>
              <a:buClrTx/>
              <a:buSzTx/>
              <a:buFontTx/>
            </a:pPr>
            <a:r>
              <a:rPr lang="en-US" altLang="zh-CN" sz="2800" spc="150">
                <a:latin typeface="宋体" pitchFamily="2" charset="-122"/>
                <a:ea typeface="宋体" pitchFamily="2" charset="-122"/>
                <a:cs typeface="宋体" panose="02010600030101010101" pitchFamily="2" charset="-122"/>
                <a:sym typeface="+mn-ea"/>
              </a:rPr>
              <a:t>1.</a:t>
            </a:r>
            <a:r>
              <a:rPr lang="zh-CN" altLang="en-US" sz="2800" spc="150">
                <a:latin typeface="宋体" pitchFamily="2" charset="-122"/>
                <a:ea typeface="宋体" pitchFamily="2" charset="-122"/>
                <a:cs typeface="宋体" panose="02010600030101010101" pitchFamily="2" charset="-122"/>
                <a:sym typeface="+mn-ea"/>
              </a:rPr>
              <a:t>改变A和C之间的距离，记录每次悬丝扭转的角度，便可找出力F与距离r的关系</a:t>
            </a:r>
          </a:p>
        </p:txBody>
      </p:sp>
      <p:sp>
        <p:nvSpPr>
          <p:cNvPr id="22" name="任意多边形 21"/>
          <p:cNvSpPr/>
          <p:nvPr>
            <p:custDataLst>
              <p:tags r:id="rId6"/>
            </p:custDataLst>
          </p:nvPr>
        </p:nvSpPr>
        <p:spPr>
          <a:xfrm>
            <a:off x="5288280" y="4069715"/>
            <a:ext cx="4836795" cy="2596515"/>
          </a:xfrm>
          <a:custGeom>
            <a:gdLst>
              <a:gd name="connsiteX0" fmla="*/ 1 w 2647951"/>
              <a:gd name="connsiteY0" fmla="*/ 0 h 1743075"/>
              <a:gd name="connsiteX1" fmla="*/ 2647951 w 2647951"/>
              <a:gd name="connsiteY1" fmla="*/ 0 h 1743075"/>
              <a:gd name="connsiteX2" fmla="*/ 2647951 w 2647951"/>
              <a:gd name="connsiteY2" fmla="*/ 1266825 h 1743075"/>
              <a:gd name="connsiteX3" fmla="*/ 297057 w 2647951"/>
              <a:gd name="connsiteY3" fmla="*/ 1266825 h 1743075"/>
              <a:gd name="connsiteX4" fmla="*/ 233437 w 2647951"/>
              <a:gd name="connsiteY4" fmla="*/ 1329240 h 1743075"/>
              <a:gd name="connsiteX5" fmla="*/ 0 w 2647951"/>
              <a:gd name="connsiteY5" fmla="*/ 1743075 h 1743075"/>
              <a:gd name="connsiteX6" fmla="*/ 0 w 2647951"/>
              <a:gd name="connsiteY6" fmla="*/ 1114425 h 1743075"/>
              <a:gd name="connsiteX7" fmla="*/ 1 w 2647951"/>
              <a:gd name="connsiteY7" fmla="*/ 1114425 h 1743075"/>
              <a:gd name="connsiteX0-1" fmla="*/ 1 w 2647951"/>
              <a:gd name="connsiteY0-2" fmla="*/ 0 h 1743075"/>
              <a:gd name="connsiteX1-3" fmla="*/ 2647951 w 2647951"/>
              <a:gd name="connsiteY1-4" fmla="*/ 0 h 1743075"/>
              <a:gd name="connsiteX2-5" fmla="*/ 2647951 w 2647951"/>
              <a:gd name="connsiteY2-6" fmla="*/ 1266825 h 1743075"/>
              <a:gd name="connsiteX3-7" fmla="*/ 297057 w 2647951"/>
              <a:gd name="connsiteY3-8" fmla="*/ 1266825 h 1743075"/>
              <a:gd name="connsiteX4-9" fmla="*/ 233437 w 2647951"/>
              <a:gd name="connsiteY4-10" fmla="*/ 1329240 h 1743075"/>
              <a:gd name="connsiteX5-11" fmla="*/ 0 w 2647951"/>
              <a:gd name="connsiteY5-12" fmla="*/ 1743075 h 1743075"/>
              <a:gd name="connsiteX6-13" fmla="*/ 0 w 2647951"/>
              <a:gd name="connsiteY6-14" fmla="*/ 1114425 h 1743075"/>
              <a:gd name="connsiteX7-15" fmla="*/ 1 w 2647951"/>
              <a:gd name="connsiteY7-16" fmla="*/ 1114425 h 1743075"/>
              <a:gd name="connsiteX8" fmla="*/ 1 w 2647951"/>
              <a:gd name="connsiteY8" fmla="*/ 0 h 1743075"/>
              <a:gd name="connsiteX0-17" fmla="*/ 1 w 2647951"/>
              <a:gd name="connsiteY0-18" fmla="*/ 0 h 1743075"/>
              <a:gd name="connsiteX1-19" fmla="*/ 2647951 w 2647951"/>
              <a:gd name="connsiteY1-20" fmla="*/ 0 h 1743075"/>
              <a:gd name="connsiteX2-21" fmla="*/ 2647951 w 2647951"/>
              <a:gd name="connsiteY2-22" fmla="*/ 1266825 h 1743075"/>
              <a:gd name="connsiteX3-23" fmla="*/ 516132 w 2647951"/>
              <a:gd name="connsiteY3-24" fmla="*/ 1323975 h 1743075"/>
              <a:gd name="connsiteX4-25" fmla="*/ 233437 w 2647951"/>
              <a:gd name="connsiteY4-26" fmla="*/ 1329240 h 1743075"/>
              <a:gd name="connsiteX5-27" fmla="*/ 0 w 2647951"/>
              <a:gd name="connsiteY5-28" fmla="*/ 1743075 h 1743075"/>
              <a:gd name="connsiteX6-29" fmla="*/ 0 w 2647951"/>
              <a:gd name="connsiteY6-30" fmla="*/ 1114425 h 1743075"/>
              <a:gd name="connsiteX7-31" fmla="*/ 1 w 2647951"/>
              <a:gd name="connsiteY7-32" fmla="*/ 1114425 h 1743075"/>
              <a:gd name="connsiteX8-33" fmla="*/ 1 w 2647951"/>
              <a:gd name="connsiteY8-34" fmla="*/ 0 h 1743075"/>
              <a:gd name="connsiteX0-35" fmla="*/ 1 w 2647951"/>
              <a:gd name="connsiteY0-36" fmla="*/ 0 h 1743075"/>
              <a:gd name="connsiteX1-37" fmla="*/ 2647951 w 2647951"/>
              <a:gd name="connsiteY1-38" fmla="*/ 0 h 1743075"/>
              <a:gd name="connsiteX2-39" fmla="*/ 2647951 w 2647951"/>
              <a:gd name="connsiteY2-40" fmla="*/ 1266825 h 1743075"/>
              <a:gd name="connsiteX3-41" fmla="*/ 516132 w 2647951"/>
              <a:gd name="connsiteY3-42" fmla="*/ 1323975 h 1743075"/>
              <a:gd name="connsiteX4-43" fmla="*/ 233437 w 2647951"/>
              <a:gd name="connsiteY4-44" fmla="*/ 1329240 h 1743075"/>
              <a:gd name="connsiteX5-45" fmla="*/ 0 w 2647951"/>
              <a:gd name="connsiteY5-46" fmla="*/ 1743075 h 1743075"/>
              <a:gd name="connsiteX6-47" fmla="*/ 0 w 2647951"/>
              <a:gd name="connsiteY6-48" fmla="*/ 1114425 h 1743075"/>
              <a:gd name="connsiteX7-49" fmla="*/ 1 w 2647951"/>
              <a:gd name="connsiteY7-50" fmla="*/ 1114425 h 1743075"/>
              <a:gd name="connsiteX8-51" fmla="*/ 1 w 2647951"/>
              <a:gd name="connsiteY8-52" fmla="*/ 0 h 1743075"/>
              <a:gd name="connsiteX0-53" fmla="*/ 1 w 2647951"/>
              <a:gd name="connsiteY0-54" fmla="*/ 0 h 1745366"/>
              <a:gd name="connsiteX1-55" fmla="*/ 2647951 w 2647951"/>
              <a:gd name="connsiteY1-56" fmla="*/ 0 h 1745366"/>
              <a:gd name="connsiteX2-57" fmla="*/ 2647951 w 2647951"/>
              <a:gd name="connsiteY2-58" fmla="*/ 1266825 h 1745366"/>
              <a:gd name="connsiteX3-59" fmla="*/ 516132 w 2647951"/>
              <a:gd name="connsiteY3-60" fmla="*/ 1323975 h 1745366"/>
              <a:gd name="connsiteX4-61" fmla="*/ 0 w 2647951"/>
              <a:gd name="connsiteY4-62" fmla="*/ 1743075 h 1745366"/>
              <a:gd name="connsiteX5-63" fmla="*/ 0 w 2647951"/>
              <a:gd name="connsiteY5-64" fmla="*/ 1114425 h 1745366"/>
              <a:gd name="connsiteX6-65" fmla="*/ 1 w 2647951"/>
              <a:gd name="connsiteY6-66" fmla="*/ 1114425 h 1745366"/>
              <a:gd name="connsiteX7-67" fmla="*/ 1 w 2647951"/>
              <a:gd name="connsiteY7-68" fmla="*/ 0 h 1745366"/>
              <a:gd name="connsiteX0-69" fmla="*/ 1 w 2647951"/>
              <a:gd name="connsiteY0-70" fmla="*/ 0 h 1745305"/>
              <a:gd name="connsiteX1-71" fmla="*/ 2647951 w 2647951"/>
              <a:gd name="connsiteY1-72" fmla="*/ 0 h 1745305"/>
              <a:gd name="connsiteX2-73" fmla="*/ 2638426 w 2647951"/>
              <a:gd name="connsiteY2-74" fmla="*/ 1333500 h 1745305"/>
              <a:gd name="connsiteX3-75" fmla="*/ 516132 w 2647951"/>
              <a:gd name="connsiteY3-76" fmla="*/ 1323975 h 1745305"/>
              <a:gd name="connsiteX4-77" fmla="*/ 0 w 2647951"/>
              <a:gd name="connsiteY4-78" fmla="*/ 1743075 h 1745305"/>
              <a:gd name="connsiteX5-79" fmla="*/ 0 w 2647951"/>
              <a:gd name="connsiteY5-80" fmla="*/ 1114425 h 1745305"/>
              <a:gd name="connsiteX6-81" fmla="*/ 1 w 2647951"/>
              <a:gd name="connsiteY6-82" fmla="*/ 1114425 h 1745305"/>
              <a:gd name="connsiteX7-83" fmla="*/ 1 w 2647951"/>
              <a:gd name="connsiteY7-84" fmla="*/ 0 h 1745305"/>
            </a:gdLst>
            <a:cxnLst>
              <a:cxn ang="0">
                <a:pos x="connsiteX0-69" y="connsiteY0-70"/>
              </a:cxn>
              <a:cxn ang="0">
                <a:pos x="connsiteX1-71" y="connsiteY1-72"/>
              </a:cxn>
              <a:cxn ang="0">
                <a:pos x="connsiteX2-73" y="connsiteY2-74"/>
              </a:cxn>
              <a:cxn ang="0">
                <a:pos x="connsiteX3-75" y="connsiteY3-76"/>
              </a:cxn>
              <a:cxn ang="0">
                <a:pos x="connsiteX4-77" y="connsiteY4-78"/>
              </a:cxn>
              <a:cxn ang="0">
                <a:pos x="connsiteX5-79" y="connsiteY5-80"/>
              </a:cxn>
              <a:cxn ang="0">
                <a:pos x="connsiteX6-81" y="connsiteY6-82"/>
              </a:cxn>
              <a:cxn ang="0">
                <a:pos x="connsiteX7-83" y="connsiteY7-84"/>
              </a:cxn>
            </a:cxnLst>
            <a:rect l="l" t="t" r="r" b="b"/>
            <a:pathLst>
              <a:path w="2647951" h="1745305">
                <a:moveTo>
                  <a:pt x="1" y="0"/>
                </a:moveTo>
                <a:lnTo>
                  <a:pt x="2647951" y="0"/>
                </a:lnTo>
                <a:lnTo>
                  <a:pt x="2638426" y="1333500"/>
                </a:lnTo>
                <a:cubicBezTo>
                  <a:pt x="2246610" y="1544638"/>
                  <a:pt x="955870" y="1255713"/>
                  <a:pt x="516132" y="1323975"/>
                </a:cubicBezTo>
                <a:cubicBezTo>
                  <a:pt x="76394" y="1392237"/>
                  <a:pt x="86022" y="1778000"/>
                  <a:pt x="0" y="1743075"/>
                </a:cubicBezTo>
                <a:lnTo>
                  <a:pt x="0" y="1114425"/>
                </a:lnTo>
                <a:lnTo>
                  <a:pt x="1" y="1114425"/>
                </a:lnTo>
                <a:lnTo>
                  <a:pt x="1" y="0"/>
                </a:lnTo>
                <a:close/>
              </a:path>
            </a:pathLst>
          </a:custGeom>
          <a:solidFill>
            <a:schemeClr val="accent6">
              <a:lumMod val="40000"/>
              <a:lumOff val="60000"/>
            </a:schemeClr>
          </a:solidFill>
          <a:ln>
            <a:noFill/>
          </a:ln>
        </p:spPr>
        <p:style>
          <a:lnRef idx="2">
            <a:srgbClr val="70CFE2">
              <a:shade val="50000"/>
            </a:srgbClr>
          </a:lnRef>
          <a:fillRef idx="1">
            <a:srgbClr val="70CFE2"/>
          </a:fillRef>
          <a:effectRef idx="0">
            <a:srgbClr val="70CFE2"/>
          </a:effectRef>
          <a:fontRef idx="minor">
            <a:srgbClr val="FFFFFF"/>
          </a:fontRef>
        </p:style>
        <p:txBody>
          <a:bodyPr bIns="50400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rgbClr val="FFFFFF"/>
              </a:solidFill>
            </a:endParaRPr>
          </a:p>
        </p:txBody>
      </p:sp>
      <p:sp>
        <p:nvSpPr>
          <p:cNvPr id="14" name="文本框 13"/>
          <p:cNvSpPr txBox="1"/>
          <p:nvPr>
            <p:custDataLst>
              <p:tags r:id="rId7"/>
            </p:custDataLst>
          </p:nvPr>
        </p:nvSpPr>
        <p:spPr>
          <a:xfrm>
            <a:off x="5288280" y="4069715"/>
            <a:ext cx="4826000" cy="1967230"/>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49300" algn="l" fontAlgn="auto">
              <a:lnSpc>
                <a:spcPct val="120000"/>
              </a:lnSpc>
            </a:pPr>
            <a:r>
              <a:rPr lang="en-US" altLang="zh-CN" sz="2800" spc="150">
                <a:latin typeface="宋体" pitchFamily="2" charset="-122"/>
                <a:ea typeface="宋体" pitchFamily="2" charset="-122"/>
                <a:cs typeface="宋体" panose="02010600030101010101" pitchFamily="2" charset="-122"/>
              </a:rPr>
              <a:t>2.</a:t>
            </a:r>
            <a:r>
              <a:rPr lang="zh-CN" altLang="en-US" sz="2800" spc="150">
                <a:latin typeface="宋体" pitchFamily="2" charset="-122"/>
                <a:ea typeface="宋体" pitchFamily="2" charset="-122"/>
                <a:cs typeface="宋体" panose="02010600030101010101" pitchFamily="2" charset="-122"/>
              </a:rPr>
              <a:t>改变A和C的带电荷量，记录每次悬丝扭转的角度，便可找出力F与带电荷量q之间的关系</a:t>
            </a:r>
          </a:p>
        </p:txBody>
      </p:sp>
      <p:sp>
        <p:nvSpPr>
          <p:cNvPr id="4" name="灯片编号占位符 3"/>
          <p:cNvSpPr>
            <a:spLocks noGrp="1"/>
          </p:cNvSpPr>
          <p:nvPr>
            <p:ph type="sldNum" sz="quarter" idx="12"/>
          </p:nvPr>
        </p:nvSpPr>
        <p:spPr/>
        <p:txBody>
          <a:bodyPr/>
          <a:lstStyle/>
          <a:p>
            <a:fld id="{49AE70B2-8BF9-45C0-BB95-33D1B9D3A854}" type="slidenum">
              <a:rPr lang="zh-CN" altLang="en-US" smtClean="0"/>
              <a:t>15</a:t>
            </a:fld>
            <a:endParaRPr lang="zh-CN" altLang="en-US"/>
          </a:p>
        </p:txBody>
      </p:sp>
      <p:sp>
        <p:nvSpPr>
          <p:cNvPr id="5" name="文本框 4"/>
          <p:cNvSpPr txBox="1"/>
          <p:nvPr/>
        </p:nvSpPr>
        <p:spPr>
          <a:xfrm>
            <a:off x="625773" y="113383"/>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kumimoji="1" lang="zh-CN" altLang="en-US" sz="2800" b="1">
                <a:sym typeface="+mn-ea"/>
              </a:rPr>
              <a:t>新知探究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https://d.book118.com/467060064162006051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2.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1_3"/>
  <p:tag name="KSO_WM_UNIT_INDEX" val="1_1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627_5*l_h_i*1_1_1"/>
  <p:tag name="KSO_WM_UNIT_INDEX" val="1_1_1"/>
  <p:tag name="KSO_WM_UNIT_LAYERLEVEL" val="1_1_1"/>
  <p:tag name="KSO_WM_UNIT_TEXT_FILL_FORE_SCHEMECOLOR_INDEX" val="14"/>
  <p:tag name="KSO_WM_UNIT_TEXT_FILL_TYPE" val="1"/>
  <p:tag name="KSO_WM_UNIT_TYPE" val="l_h_i"/>
</p:tagLst>
</file>

<file path=ppt/tags/tag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1_2"/>
  <p:tag name="KSO_WM_UNIT_INDEX" val="1_1_2"/>
  <p:tag name="KSO_WM_UNIT_LAYERLEVEL" val="1_1_1"/>
  <p:tag name="KSO_WM_UNIT_SUBTYPE" val="d"/>
  <p:tag name="KSO_WM_UNIT_TEXT_FILL_FORE_SCHEMECOLOR_INDEX" val="14"/>
  <p:tag name="KSO_WM_UNIT_TEXT_FILL_TYPE" val="1"/>
  <p:tag name="KSO_WM_UNIT_TYPE" val="l_h_i"/>
</p:tagLst>
</file>

<file path=ppt/tags/tag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1_1"/>
  <p:tag name="KSO_WM_UNIT_INDEX" val="1_1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2_3"/>
  <p:tag name="KSO_WM_UNIT_INDEX" val="1_2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627_5*l_h_i*1_2_1"/>
  <p:tag name="KSO_WM_UNIT_INDEX" val="1_2_1"/>
  <p:tag name="KSO_WM_UNIT_LAYERLEVEL" val="1_1_1"/>
  <p:tag name="KSO_WM_UNIT_TEXT_FILL_FORE_SCHEMECOLOR_INDEX" val="14"/>
  <p:tag name="KSO_WM_UNIT_TEXT_FILL_TYPE" val="1"/>
  <p:tag name="KSO_WM_UNIT_TYPE" val="l_h_i"/>
</p:tagLst>
</file>

<file path=ppt/tags/tag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2_2"/>
  <p:tag name="KSO_WM_UNIT_INDEX" val="1_2_2"/>
  <p:tag name="KSO_WM_UNIT_LAYERLEVEL" val="1_1_1"/>
  <p:tag name="KSO_WM_UNIT_SUBTYPE" val="d"/>
  <p:tag name="KSO_WM_UNIT_TEXT_FILL_FORE_SCHEMECOLOR_INDEX" val="14"/>
  <p:tag name="KSO_WM_UNIT_TEXT_FILL_TYPE" val="1"/>
  <p:tag name="KSO_WM_UNIT_TYPE" val="l_h_i"/>
</p:tagLst>
</file>

<file path=ppt/tags/tag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2_1"/>
  <p:tag name="KSO_WM_UNIT_INDEX" val="1_2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3_3"/>
  <p:tag name="KSO_WM_UNIT_INDEX" val="1_3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627_5*l_h_i*1_3_1"/>
  <p:tag name="KSO_WM_UNIT_INDEX" val="1_3_1"/>
  <p:tag name="KSO_WM_UNIT_LAYERLEVEL" val="1_1_1"/>
  <p:tag name="KSO_WM_UNIT_TEXT_FILL_FORE_SCHEMECOLOR_INDEX" val="14"/>
  <p:tag name="KSO_WM_UNIT_TEXT_FILL_TYPE" val="1"/>
  <p:tag name="KSO_WM_UNIT_TYPE" val="l_h_i"/>
</p:tagLst>
</file>

<file path=ppt/tags/tag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3_2"/>
  <p:tag name="KSO_WM_UNIT_INDEX" val="1_3_2"/>
  <p:tag name="KSO_WM_UNIT_LAYERLEVEL" val="1_1_1"/>
  <p:tag name="KSO_WM_UNIT_SUBTYPE" val="d"/>
  <p:tag name="KSO_WM_UNIT_TEXT_FILL_FORE_SCHEMECOLOR_INDEX" val="14"/>
  <p:tag name="KSO_WM_UNIT_TEXT_FILL_TYPE" val="1"/>
  <p:tag name="KSO_WM_UNIT_TYPE" val="l_h_i"/>
</p:tagLst>
</file>

<file path=ppt/tags/tag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3_1"/>
  <p:tag name="KSO_WM_UNIT_INDEX" val="1_3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4_3"/>
  <p:tag name="KSO_WM_UNIT_INDEX" val="1_4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627_5*l_h_i*1_4_1"/>
  <p:tag name="KSO_WM_UNIT_INDEX" val="1_4_1"/>
  <p:tag name="KSO_WM_UNIT_LAYERLEVEL" val="1_1_1"/>
  <p:tag name="KSO_WM_UNIT_TEXT_FILL_FORE_SCHEMECOLOR_INDEX" val="14"/>
  <p:tag name="KSO_WM_UNIT_TEXT_FILL_TYPE" val="1"/>
  <p:tag name="KSO_WM_UNIT_TYPE" val="l_h_i"/>
</p:tagLst>
</file>

<file path=ppt/tags/tag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4_2"/>
  <p:tag name="KSO_WM_UNIT_INDEX" val="1_4_2"/>
  <p:tag name="KSO_WM_UNIT_LAYERLEVEL" val="1_1_1"/>
  <p:tag name="KSO_WM_UNIT_SUBTYPE" val="d"/>
  <p:tag name="KSO_WM_UNIT_TEXT_FILL_FORE_SCHEMECOLOR_INDEX" val="14"/>
  <p:tag name="KSO_WM_UNIT_TEXT_FILL_TYPE" val="1"/>
  <p:tag name="KSO_WM_UNIT_TYPE" val="l_h_i"/>
</p:tagLst>
</file>

<file path=ppt/tags/tag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4_1"/>
  <p:tag name="KSO_WM_UNIT_INDEX" val="1_4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5_3"/>
  <p:tag name="KSO_WM_UNIT_INDEX" val="1_5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627_5*l_h_i*1_5_1"/>
  <p:tag name="KSO_WM_UNIT_INDEX" val="1_5_1"/>
  <p:tag name="KSO_WM_UNIT_LAYERLEVEL" val="1_1_1"/>
  <p:tag name="KSO_WM_UNIT_TEXT_FILL_FORE_SCHEMECOLOR_INDEX" val="14"/>
  <p:tag name="KSO_WM_UNIT_TEXT_FILL_TYPE" val="1"/>
  <p:tag name="KSO_WM_UNIT_TYPE" val="l_h_i"/>
</p:tagLst>
</file>

<file path=ppt/tags/tag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5_2"/>
  <p:tag name="KSO_WM_UNIT_INDEX" val="1_5_2"/>
  <p:tag name="KSO_WM_UNIT_LAYERLEVEL" val="1_1_1"/>
  <p:tag name="KSO_WM_UNIT_SUBTYPE" val="d"/>
  <p:tag name="KSO_WM_UNIT_TEXT_FILL_FORE_SCHEMECOLOR_INDEX" val="14"/>
  <p:tag name="KSO_WM_UNIT_TEXT_FILL_TYPE" val="1"/>
  <p:tag name="KSO_WM_UNIT_TYPE" val="l_h_i"/>
</p:tagLst>
</file>

<file path=ppt/tags/tag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5_1"/>
  <p:tag name="KSO_WM_UNIT_INDEX" val="1_5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6_3"/>
  <p:tag name="KSO_WM_UNIT_INDEX" val="1_6_3"/>
  <p:tag name="KSO_WM_UNIT_LAYERLEVEL" val="1_1_1"/>
  <p:tag name="KSO_WM_UNIT_LINE_FILL_TYPE" val="2"/>
  <p:tag name="KSO_WM_UNIT_LINE_FORE_SCHEMECOLOR_INDEX" val="5"/>
  <p:tag name="KSO_WM_UNIT_TEXT_FILL_FORE_SCHEMECOLOR_INDEX" val="14"/>
  <p:tag name="KSO_WM_UNIT_TEXT_FILL_TYPE" val="1"/>
  <p:tag name="KSO_WM_UNIT_TYPE" val="l_h_i"/>
</p:tagLst>
</file>

<file path=ppt/tags/tag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diagram627_5*l_h_i*1_6_1"/>
  <p:tag name="KSO_WM_UNIT_INDEX" val="1_6_1"/>
  <p:tag name="KSO_WM_UNIT_LAYERLEVEL" val="1_1_1"/>
  <p:tag name="KSO_WM_UNIT_TEXT_FILL_FORE_SCHEMECOLOR_INDEX" val="14"/>
  <p:tag name="KSO_WM_UNIT_TEXT_FILL_TYPE" val="1"/>
  <p:tag name="KSO_WM_UNIT_TYPE" val="l_h_i"/>
</p:tagLst>
</file>

<file path=ppt/tags/tag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i*1_6_2"/>
  <p:tag name="KSO_WM_UNIT_INDEX" val="1_6_2"/>
  <p:tag name="KSO_WM_UNIT_LAYERLEVEL" val="1_1_1"/>
  <p:tag name="KSO_WM_UNIT_SUBTYPE" val="d"/>
  <p:tag name="KSO_WM_UNIT_TEXT_FILL_FORE_SCHEMECOLOR_INDEX" val="14"/>
  <p:tag name="KSO_WM_UNIT_TEXT_FILL_TYPE" val="1"/>
  <p:tag name="KSO_WM_UNIT_TYPE" val="l_h_i"/>
</p:tagLst>
</file>

<file path=ppt/tags/tag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27"/>
  <p:tag name="KSO_WM_UNIT_COMPATIBLE" val="0"/>
  <p:tag name="KSO_WM_UNIT_DIAGRAM_ISNUMVISUAL" val="0"/>
  <p:tag name="KSO_WM_UNIT_DIAGRAM_ISREFERUNIT" val="0"/>
  <p:tag name="KSO_WM_UNIT_HIGHLIGHT" val="0"/>
  <p:tag name="KSO_WM_UNIT_ID" val="diagram627_5*l_h_f*1_6_1"/>
  <p:tag name="KSO_WM_UNIT_INDEX" val="1_6_1"/>
  <p:tag name="KSO_WM_UNIT_LAYERLEVEL" val="1_1_1"/>
  <p:tag name="KSO_WM_UNIT_NOCLEAR" val="0"/>
  <p:tag name="KSO_WM_UNIT_PRESET_TEXT" val="单击此处添加文本具体内容"/>
  <p:tag name="KSO_WM_UNIT_SUBTYPE" val="a"/>
  <p:tag name="KSO_WM_UNIT_TEXT_FILL_FORE_SCHEMECOLOR_INDEX" val="13"/>
  <p:tag name="KSO_WM_UNIT_TEXT_FILL_TYPE" val="1"/>
  <p:tag name="KSO_WM_UNIT_TYPE" val="l_h_f"/>
  <p:tag name="KSO_WM_UNIT_VALUE" val="24"/>
</p:tagLst>
</file>

<file path=ppt/tags/tag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350_5*l_h_i*1_1_1"/>
  <p:tag name="KSO_WM_UNIT_INDEX" val="1_1_1"/>
  <p:tag name="KSO_WM_UNIT_LAYERLEVEL" val="1_1_1"/>
  <p:tag name="KSO_WM_UNIT_TEXT_FILL_FORE_SCHEMECOLOR_INDEX" val="14"/>
  <p:tag name="KSO_WM_UNIT_TEXT_FILL_TYPE" val="1"/>
  <p:tag name="KSO_WM_UNIT_TYPE" val="l_h_i"/>
</p:tagLst>
</file>

<file path=ppt/tags/tag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350_5*l_h_i*1_1_2"/>
  <p:tag name="KSO_WM_UNIT_INDEX" val="1_1_2"/>
  <p:tag name="KSO_WM_UNIT_LAYERLEVEL" val="1_1_1"/>
  <p:tag name="KSO_WM_UNIT_TEXT_FILL_FORE_SCHEMECOLOR_INDEX" val="14"/>
  <p:tag name="KSO_WM_UNIT_TEXT_FILL_TYPE" val="1"/>
  <p:tag name="KSO_WM_UNIT_TYPE" val="l_h_i"/>
</p:tagLst>
</file>

<file path=ppt/tags/tag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350_5*l_h_i*1_1_3"/>
  <p:tag name="KSO_WM_UNIT_INDEX" val="1_1_3"/>
  <p:tag name="KSO_WM_UNIT_LAYERLEVEL" val="1_1_1"/>
  <p:tag name="KSO_WM_UNIT_TEXT_FILL_FORE_SCHEMECOLOR_INDEX" val="14"/>
  <p:tag name="KSO_WM_UNIT_TEXT_FILL_TYPE" val="1"/>
  <p:tag name="KSO_WM_UNIT_TYPE" val="l_h_i"/>
</p:tagLst>
</file>

<file path=ppt/tags/tag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350_5*l_h_i*1_1_4"/>
  <p:tag name="KSO_WM_UNIT_INDEX" val="1_1_4"/>
  <p:tag name="KSO_WM_UNIT_LAYERLEVEL" val="1_1_1"/>
  <p:tag name="KSO_WM_UNIT_TEXT_FILL_FORE_SCHEMECOLOR_INDEX" val="14"/>
  <p:tag name="KSO_WM_UNIT_TEXT_FILL_TYPE" val="1"/>
  <p:tag name="KSO_WM_UNIT_TYPE" val="l_h_i"/>
</p:tagLst>
</file>

<file path=ppt/tags/tag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350_5*l_h_i*1_3_1"/>
  <p:tag name="KSO_WM_UNIT_INDEX" val="1_3_1"/>
  <p:tag name="KSO_WM_UNIT_LAYERLEVEL" val="1_1_1"/>
  <p:tag name="KSO_WM_UNIT_TEXT_FILL_FORE_SCHEMECOLOR_INDEX" val="14"/>
  <p:tag name="KSO_WM_UNIT_TEXT_FILL_TYPE" val="1"/>
  <p:tag name="KSO_WM_UNIT_TYPE" val="l_h_i"/>
</p:tagLst>
</file>

<file path=ppt/tags/tag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350_5*l_h_i*1_3_3"/>
  <p:tag name="KSO_WM_UNIT_INDEX" val="1_3_3"/>
  <p:tag name="KSO_WM_UNIT_LAYERLEVEL" val="1_1_1"/>
  <p:tag name="KSO_WM_UNIT_TEXT_FILL_FORE_SCHEMECOLOR_INDEX" val="14"/>
  <p:tag name="KSO_WM_UNIT_TEXT_FILL_TYPE" val="1"/>
  <p:tag name="KSO_WM_UNIT_TYPE" val="l_h_i"/>
</p:tagLst>
</file>

<file path=ppt/tags/tag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350_5*l_h_i*1_3_4"/>
  <p:tag name="KSO_WM_UNIT_INDEX" val="1_3_4"/>
  <p:tag name="KSO_WM_UNIT_LAYERLEVEL" val="1_1_1"/>
  <p:tag name="KSO_WM_UNIT_TEXT_FILL_FORE_SCHEMECOLOR_INDEX" val="14"/>
  <p:tag name="KSO_WM_UNIT_TEXT_FILL_TYPE" val="1"/>
  <p:tag name="KSO_WM_UNIT_TYPE" val="l_h_i"/>
</p:tagLst>
</file>

<file path=ppt/tags/tag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350_5*l_h_i*1_5_1"/>
  <p:tag name="KSO_WM_UNIT_INDEX" val="1_5_1"/>
  <p:tag name="KSO_WM_UNIT_LAYERLEVEL" val="1_1_1"/>
  <p:tag name="KSO_WM_UNIT_TEXT_FILL_FORE_SCHEMECOLOR_INDEX" val="14"/>
  <p:tag name="KSO_WM_UNIT_TEXT_FILL_TYPE" val="1"/>
  <p:tag name="KSO_WM_UNIT_TYPE" val="l_h_i"/>
</p:tagLst>
</file>

<file path=ppt/tags/tag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350_5*l_h_i*1_2_1"/>
  <p:tag name="KSO_WM_UNIT_INDEX" val="1_2_1"/>
  <p:tag name="KSO_WM_UNIT_LAYERLEVEL" val="1_1_1"/>
  <p:tag name="KSO_WM_UNIT_TEXT_FILL_FORE_SCHEMECOLOR_INDEX" val="14"/>
  <p:tag name="KSO_WM_UNIT_TEXT_FILL_TYPE" val="1"/>
  <p:tag name="KSO_WM_UNIT_TYPE" val="l_h_i"/>
</p:tagLst>
</file>

<file path=ppt/tags/tag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350_5*l_h_i*1_2_3"/>
  <p:tag name="KSO_WM_UNIT_INDEX" val="1_2_3"/>
  <p:tag name="KSO_WM_UNIT_LAYERLEVEL" val="1_1_1"/>
  <p:tag name="KSO_WM_UNIT_TEXT_FILL_FORE_SCHEMECOLOR_INDEX" val="14"/>
  <p:tag name="KSO_WM_UNIT_TEXT_FILL_TYPE" val="1"/>
  <p:tag name="KSO_WM_UNIT_TYPE" val="l_h_i"/>
</p:tagLst>
</file>

<file path=ppt/tags/tag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2"/>
  <p:tag name="KSO_WM_UNIT_INDEX" val="1_4_2"/>
  <p:tag name="KSO_WM_UNIT_LAYERLEVEL" val="1_1_1"/>
  <p:tag name="KSO_WM_UNIT_TEXT_FILL_FORE_SCHEMECOLOR_INDEX" val="14"/>
  <p:tag name="KSO_WM_UNIT_TEXT_FILL_TYPE" val="1"/>
  <p:tag name="KSO_WM_UNIT_TYPE" val="l_h_i"/>
</p:tagLst>
</file>

<file path=ppt/tags/tag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3"/>
  <p:tag name="KSO_WM_UNIT_INDEX" val="1_4_3"/>
  <p:tag name="KSO_WM_UNIT_LAYERLEVEL" val="1_1_1"/>
  <p:tag name="KSO_WM_UNIT_TEXT_FILL_FORE_SCHEMECOLOR_INDEX" val="14"/>
  <p:tag name="KSO_WM_UNIT_TEXT_FILL_TYPE" val="1"/>
  <p:tag name="KSO_WM_UNIT_TYPE" val="l_h_i"/>
</p:tagLst>
</file>

<file path=ppt/tags/tag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2_1"/>
  <p:tag name="KSO_WM_UNIT_INDEX" val="1_2_1"/>
  <p:tag name="KSO_WM_UNIT_LAYERLEVEL" val="1_1_1"/>
  <p:tag name="KSO_WM_UNIT_SUBTYPE" val="d"/>
  <p:tag name="KSO_WM_UNIT_TEXT_FILL_FORE_SCHEMECOLOR_INDEX" val="14"/>
  <p:tag name="KSO_WM_UNIT_TEXT_FILL_TYPE" val="1"/>
  <p:tag name="KSO_WM_UNIT_TYPE" val="l_h_i"/>
</p:tagLst>
</file>

<file path=ppt/tags/tag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3_1"/>
  <p:tag name="KSO_WM_UNIT_INDEX" val="1_3_1"/>
  <p:tag name="KSO_WM_UNIT_LAYERLEVEL" val="1_1_1"/>
  <p:tag name="KSO_WM_UNIT_SUBTYPE" val="d"/>
  <p:tag name="KSO_WM_UNIT_TEXT_FILL_FORE_SCHEMECOLOR_INDEX" val="14"/>
  <p:tag name="KSO_WM_UNIT_TEXT_FILL_TYPE" val="1"/>
  <p:tag name="KSO_WM_UNIT_TYPE" val="l_h_i"/>
</p:tagLst>
</file>

<file path=ppt/tags/tag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5_1"/>
  <p:tag name="KSO_WM_UNIT_INDEX" val="1_5_1"/>
  <p:tag name="KSO_WM_UNIT_LAYERLEVEL" val="1_1_1"/>
  <p:tag name="KSO_WM_UNIT_SUBTYPE" val="d"/>
  <p:tag name="KSO_WM_UNIT_TEXT_FILL_FORE_SCHEMECOLOR_INDEX" val="14"/>
  <p:tag name="KSO_WM_UNIT_TEXT_FILL_TYPE" val="1"/>
  <p:tag name="KSO_WM_UNIT_TYPE" val="l_h_i"/>
</p:tagLst>
</file>

<file path=ppt/tags/tag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3_1"/>
  <p:tag name="KSO_WM_UNIT_INDEX" val="1_3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1_1"/>
  <p:tag name="KSO_WM_UNIT_INDEX" val="1_1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3_1"/>
  <p:tag name="KSO_WM_UNIT_INDEX" val="1_3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3_1"/>
  <p:tag name="KSO_WM_UNIT_INDEX" val="1_3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350_5*l_h_i*1_4_1"/>
  <p:tag name="KSO_WM_UNIT_INDEX" val="1_4_1"/>
  <p:tag name="KSO_WM_UNIT_LAYERLEVEL" val="1_1_1"/>
  <p:tag name="KSO_WM_UNIT_TEXT_FILL_FORE_SCHEMECOLOR_INDEX" val="14"/>
  <p:tag name="KSO_WM_UNIT_TEXT_FILL_TYPE" val="1"/>
  <p:tag name="KSO_WM_UNIT_TYPE" val="l_h_i"/>
</p:tagLst>
</file>

<file path=ppt/tags/tag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i*1_2_1"/>
  <p:tag name="KSO_WM_UNIT_INDEX" val="1_2_1"/>
  <p:tag name="KSO_WM_UNIT_LAYERLEVEL" val="1_1_1"/>
  <p:tag name="KSO_WM_UNIT_SUBTYPE" val="d"/>
  <p:tag name="KSO_WM_UNIT_TEXT_FILL_FORE_SCHEMECOLOR_INDEX" val="14"/>
  <p:tag name="KSO_WM_UNIT_TEXT_FILL_TYPE" val="1"/>
  <p:tag name="KSO_WM_UNIT_TYPE" val="l_h_i"/>
</p:tagLst>
</file>

<file path=ppt/tags/tag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350"/>
  <p:tag name="KSO_WM_UNIT_COMPATIBLE" val="0"/>
  <p:tag name="KSO_WM_UNIT_DIAGRAM_ISNUMVISUAL" val="0"/>
  <p:tag name="KSO_WM_UNIT_DIAGRAM_ISREFERUNIT" val="0"/>
  <p:tag name="KSO_WM_UNIT_HIGHLIGHT" val="0"/>
  <p:tag name="KSO_WM_UNIT_ID" val="diagram350_5*l_h_f*1_1_1"/>
  <p:tag name="KSO_WM_UNIT_INDEX" val="1_1_1"/>
  <p:tag name="KSO_WM_UNIT_LAYERLEVEL" val="1_1_1"/>
  <p:tag name="KSO_WM_UNIT_NOCLEAR" val="0"/>
  <p:tag name="KSO_WM_UNIT_PRESET_TEXT" val="单击此处添加文本"/>
  <p:tag name="KSO_WM_UNIT_TEXT_FILL_FORE_SCHEMECOLOR_INDEX" val="14"/>
  <p:tag name="KSO_WM_UNIT_TEXT_FILL_TYPE" val="1"/>
  <p:tag name="KSO_WM_UNIT_TYPE" val="l_h_f"/>
  <p:tag name="KSO_WM_UNIT_VALUE" val="10"/>
</p:tagLst>
</file>

<file path=ppt/tags/tag51.xml><?xml version="1.0" encoding="utf-8"?>
<p:tagLst xmlns:p="http://schemas.openxmlformats.org/presentationml/2006/main">
  <p:tag name="KSO_WM_BEAUTIFY_FLAG" val="#wm#"/>
  <p:tag name="KSO_WM_TAG_VERSION" val="1.0"/>
  <p:tag name="KSO_WM_TEMPLATE_CATEGORY" val="diagram"/>
  <p:tag name="KSO_WM_TEMPLATE_INDEX" val="160016"/>
  <p:tag name="KSO_WM_UNIT_ID" val="diagram160016_1*i*0"/>
  <p:tag name="KSO_WM_UNIT_INDEX" val="0"/>
  <p:tag name="KSO_WM_UNIT_TYPE" val="i"/>
</p:tagLst>
</file>

<file path=ppt/tags/tag52.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ID" val="diagram160016_1*n_i*1_1"/>
  <p:tag name="KSO_WM_UNIT_INDEX" val="1_1"/>
  <p:tag name="KSO_WM_UNIT_LAYERLEVEL" val="1_1"/>
  <p:tag name="KSO_WM_UNIT_LINE_FILL_TYPE" val="2"/>
  <p:tag name="KSO_WM_UNIT_LINE_FORE_SCHEMECOLOR_INDEX" val="6"/>
  <p:tag name="KSO_WM_UNIT_TEXT_FILL_FORE_SCHEMECOLOR_INDEX" val="5"/>
  <p:tag name="KSO_WM_UNIT_TEXT_FILL_TYPE" val="1"/>
  <p:tag name="KSO_WM_UNIT_TYPE" val="n_i"/>
</p:tagLst>
</file>

<file path=ppt/tags/tag53.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FILL_FORE_SCHEMECOLOR_INDEX" val="6"/>
  <p:tag name="KSO_WM_UNIT_FILL_TYPE" val="1"/>
  <p:tag name="KSO_WM_UNIT_ID" val="diagram160016_1*n_i*1_2"/>
  <p:tag name="KSO_WM_UNIT_INDEX" val="1_2"/>
  <p:tag name="KSO_WM_UNIT_LAYERLEVEL" val="1_1"/>
  <p:tag name="KSO_WM_UNIT_TEXT_FILL_FORE_SCHEMECOLOR_INDEX" val="5"/>
  <p:tag name="KSO_WM_UNIT_TEXT_FILL_TYPE" val="1"/>
  <p:tag name="KSO_WM_UNIT_TYPE" val="n_i"/>
</p:tagLst>
</file>

<file path=ppt/tags/tag5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FILL_FORE_SCHEMECOLOR_INDEX" val="14"/>
  <p:tag name="KSO_WM_UNIT_FILL_TYPE" val="1"/>
  <p:tag name="KSO_WM_UNIT_ID" val="diagram160016_1*n_i*1_3"/>
  <p:tag name="KSO_WM_UNIT_INDEX" val="1_3"/>
  <p:tag name="KSO_WM_UNIT_LAYERLEVEL" val="1_1"/>
  <p:tag name="KSO_WM_UNIT_TEXT_FILL_FORE_SCHEMECOLOR_INDEX" val="5"/>
  <p:tag name="KSO_WM_UNIT_TEXT_FILL_TYPE" val="1"/>
  <p:tag name="KSO_WM_UNIT_TYPE" val="n_i"/>
</p:tagLst>
</file>

<file path=ppt/tags/tag55.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COMPATIBLE" val="0"/>
  <p:tag name="KSO_WM_UNIT_HIGHLIGHT" val="0"/>
  <p:tag name="KSO_WM_UNIT_ID" val="diagram160016_1*n_h_f*1_1_1"/>
  <p:tag name="KSO_WM_UNIT_INDEX" val="1_1_1"/>
  <p:tag name="KSO_WM_UNIT_LAYERLEVEL" val="1_1_1"/>
  <p:tag name="KSO_WM_UNIT_PRESET_TEXT_INDEX" val="2"/>
  <p:tag name="KSO_WM_UNIT_PRESET_TEXT_LEN" val="10"/>
  <p:tag name="KSO_WM_UNIT_TEXT_FILL_FORE_SCHEMECOLOR_INDEX" val="6"/>
  <p:tag name="KSO_WM_UNIT_TEXT_FILL_TYPE" val="1"/>
  <p:tag name="KSO_WM_UNIT_TYPE" val="n_h_f"/>
  <p:tag name="KSO_WM_UNIT_VALUE" val="10"/>
</p:tagLst>
</file>

<file path=ppt/tags/tag56.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COMPATIBLE" val="0"/>
  <p:tag name="KSO_WM_UNIT_HIGHLIGHT" val="0"/>
  <p:tag name="KSO_WM_UNIT_ID" val="diagram160016_1*n_h_f*1_1_1"/>
  <p:tag name="KSO_WM_UNIT_INDEX" val="1_1_1"/>
  <p:tag name="KSO_WM_UNIT_LAYERLEVEL" val="1_1_1"/>
  <p:tag name="KSO_WM_UNIT_PRESET_TEXT_INDEX" val="2"/>
  <p:tag name="KSO_WM_UNIT_PRESET_TEXT_LEN" val="10"/>
  <p:tag name="KSO_WM_UNIT_TEXT_FILL_FORE_SCHEMECOLOR_INDEX" val="6"/>
  <p:tag name="KSO_WM_UNIT_TEXT_FILL_TYPE" val="1"/>
  <p:tag name="KSO_WM_UNIT_TYPE" val="n_h_f"/>
  <p:tag name="KSO_WM_UNIT_VALUE" val="10"/>
</p:tagLst>
</file>

<file path=ppt/tags/tag57.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COMPATIBLE" val="0"/>
  <p:tag name="KSO_WM_UNIT_HIGHLIGHT" val="0"/>
  <p:tag name="KSO_WM_UNIT_ID" val="diagram160016_1*n_h_f*1_1_1"/>
  <p:tag name="KSO_WM_UNIT_INDEX" val="1_1_1"/>
  <p:tag name="KSO_WM_UNIT_LAYERLEVEL" val="1_1_1"/>
  <p:tag name="KSO_WM_UNIT_PRESET_TEXT_INDEX" val="2"/>
  <p:tag name="KSO_WM_UNIT_PRESET_TEXT_LEN" val="10"/>
  <p:tag name="KSO_WM_UNIT_TEXT_FILL_FORE_SCHEMECOLOR_INDEX" val="6"/>
  <p:tag name="KSO_WM_UNIT_TEXT_FILL_TYPE" val="1"/>
  <p:tag name="KSO_WM_UNIT_TYPE" val="n_h_f"/>
  <p:tag name="KSO_WM_UNIT_VALUE" val="10"/>
</p:tagLst>
</file>

<file path=ppt/tags/tag58.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ID" val="diagram160016_1*n_i*1_5"/>
  <p:tag name="KSO_WM_UNIT_INDEX" val="1_5"/>
  <p:tag name="KSO_WM_UNIT_LAYERLEVEL" val="1_1"/>
  <p:tag name="KSO_WM_UNIT_LINE_FILL_TYPE" val="2"/>
  <p:tag name="KSO_WM_UNIT_LINE_FORE_SCHEMECOLOR_INDEX" val="5"/>
  <p:tag name="KSO_WM_UNIT_TEXT_FILL_FORE_SCHEMECOLOR_INDEX" val="5"/>
  <p:tag name="KSO_WM_UNIT_TEXT_FILL_TYPE" val="1"/>
  <p:tag name="KSO_WM_UNIT_TYPE" val="n_i"/>
</p:tagLst>
</file>

<file path=ppt/tags/tag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i*1_1"/>
  <p:tag name="KSO_WM_UNIT_INDEX" val="1_1"/>
  <p:tag name="KSO_WM_UNIT_LAYERLEVEL" val="1_1"/>
  <p:tag name="KSO_WM_UNIT_LINE_FILL_TYPE" val="2"/>
  <p:tag name="KSO_WM_UNIT_LINE_FORE_SCHEMECOLOR_INDEX" val="5"/>
  <p:tag name="KSO_WM_UNIT_TYPE" val="m_i"/>
</p:tagLst>
</file>

<file path=ppt/tags/tag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i*1_2"/>
  <p:tag name="KSO_WM_UNIT_INDEX" val="1_2"/>
  <p:tag name="KSO_WM_UNIT_LAYERLEVEL" val="1_1"/>
  <p:tag name="KSO_WM_UNIT_LINE_FILL_TYPE" val="2"/>
  <p:tag name="KSO_WM_UNIT_LINE_FORE_SCHEMECOLOR_INDEX" val="5"/>
  <p:tag name="KSO_WM_UNIT_TYPE" val="m_i"/>
</p:tagLst>
</file>

<file path=ppt/tags/tag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i*1_3"/>
  <p:tag name="KSO_WM_UNIT_INDEX" val="1_3"/>
  <p:tag name="KSO_WM_UNIT_LAYERLEVEL" val="1_1"/>
  <p:tag name="KSO_WM_UNIT_LINE_FILL_TYPE" val="2"/>
  <p:tag name="KSO_WM_UNIT_LINE_FORE_SCHEMECOLOR_INDEX" val="5"/>
  <p:tag name="KSO_WM_UNIT_TYPE" val="m_i"/>
</p:tagLst>
</file>

<file path=ppt/tags/tag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i*1_4"/>
  <p:tag name="KSO_WM_UNIT_INDEX" val="1_4"/>
  <p:tag name="KSO_WM_UNIT_LAYERLEVEL" val="1_1"/>
  <p:tag name="KSO_WM_UNIT_LINE_FILL_TYPE" val="2"/>
  <p:tag name="KSO_WM_UNIT_LINE_FORE_SCHEMECOLOR_INDEX" val="5"/>
  <p:tag name="KSO_WM_UNIT_TYPE" val="m_i"/>
</p:tagLst>
</file>

<file path=ppt/tags/tag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i*1_5"/>
  <p:tag name="KSO_WM_UNIT_INDEX" val="1_5"/>
  <p:tag name="KSO_WM_UNIT_LAYERLEVEL" val="1_1"/>
  <p:tag name="KSO_WM_UNIT_LINE_FILL_TYPE" val="2"/>
  <p:tag name="KSO_WM_UNIT_LINE_FORE_SCHEMECOLOR_INDEX" val="5"/>
  <p:tag name="KSO_WM_UNIT_TYPE" val="m_i"/>
</p:tagLst>
</file>

<file path=ppt/tags/tag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i*1_6"/>
  <p:tag name="KSO_WM_UNIT_INDEX" val="1_6"/>
  <p:tag name="KSO_WM_UNIT_LAYERLEVEL" val="1_1"/>
  <p:tag name="KSO_WM_UNIT_LINE_FILL_TYPE" val="2"/>
  <p:tag name="KSO_WM_UNIT_LINE_FORE_SCHEMECOLOR_INDEX" val="5"/>
  <p:tag name="KSO_WM_UNIT_TYPE" val="m_i"/>
</p:tagLst>
</file>

<file path=ppt/tags/tag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68_1*m_i*1_7"/>
  <p:tag name="KSO_WM_UNIT_INDEX" val="1_7"/>
  <p:tag name="KSO_WM_UNIT_LAYERLEVEL" val="1_1"/>
  <p:tag name="KSO_WM_UNIT_LINE_FILL_TYPE" val="2"/>
  <p:tag name="KSO_WM_UNIT_LINE_FORE_SCHEMECOLOR_INDEX" val="5"/>
  <p:tag name="KSO_WM_UNIT_TYPE" val="m_i"/>
</p:tagLst>
</file>

<file path=ppt/tags/tag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2_1"/>
  <p:tag name="KSO_WM_UNIT_INDEX" val="1_2_1"/>
  <p:tag name="KSO_WM_UNIT_LAYERLEVEL" val="1_1_1"/>
  <p:tag name="KSO_WM_UNIT_TYPE" val="m_h_i"/>
</p:tagLst>
</file>

<file path=ppt/tags/tag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68_1*m_h_i*1_2_2"/>
  <p:tag name="KSO_WM_UNIT_INDEX" val="1_2_2"/>
  <p:tag name="KSO_WM_UNIT_LAYERLEVEL" val="1_1_1"/>
  <p:tag name="KSO_WM_UNIT_TYPE" val="m_h_i"/>
</p:tagLst>
</file>

<file path=ppt/tags/tag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2_3"/>
  <p:tag name="KSO_WM_UNIT_INDEX" val="1_2_3"/>
  <p:tag name="KSO_WM_UNIT_LAYERLEVEL" val="1_1_1"/>
  <p:tag name="KSO_WM_UNIT_TYPE" val="m_h_i"/>
</p:tagLst>
</file>

<file path=ppt/tags/tag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2_4"/>
  <p:tag name="KSO_WM_UNIT_INDEX" val="1_2_4"/>
  <p:tag name="KSO_WM_UNIT_LAYERLEVEL" val="1_1_1"/>
  <p:tag name="KSO_WM_UNIT_LINE_FILL_TYPE" val="2"/>
  <p:tag name="KSO_WM_UNIT_LINE_FORE_SCHEMECOLOR_INDEX" val="5"/>
  <p:tag name="KSO_WM_UNIT_TYPE" val="m_h_i"/>
</p:tagLst>
</file>

<file path=ppt/tags/tag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68_1*m_h_i*1_3_1"/>
  <p:tag name="KSO_WM_UNIT_INDEX" val="1_3_1"/>
  <p:tag name="KSO_WM_UNIT_LAYERLEVEL" val="1_1_1"/>
  <p:tag name="KSO_WM_UNIT_TYPE" val="m_h_i"/>
</p:tagLst>
</file>

<file path=ppt/tags/tag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3_2"/>
  <p:tag name="KSO_WM_UNIT_INDEX" val="1_3_2"/>
  <p:tag name="KSO_WM_UNIT_LAYERLEVEL" val="1_1_1"/>
  <p:tag name="KSO_WM_UNIT_TYPE" val="m_h_i"/>
</p:tagLst>
</file>

<file path=ppt/tags/tag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3_3"/>
  <p:tag name="KSO_WM_UNIT_INDEX" val="1_3_3"/>
  <p:tag name="KSO_WM_UNIT_LAYERLEVEL" val="1_1_1"/>
  <p:tag name="KSO_WM_UNIT_LINE_FILL_TYPE" val="2"/>
  <p:tag name="KSO_WM_UNIT_LINE_FORE_SCHEMECOLOR_INDEX" val="5"/>
  <p:tag name="KSO_WM_UNIT_TYPE" val="m_h_i"/>
</p:tagLst>
</file>

<file path=ppt/tags/tag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68_1*m_h_i*1_1_1"/>
  <p:tag name="KSO_WM_UNIT_INDEX" val="1_1_1"/>
  <p:tag name="KSO_WM_UNIT_LAYERLEVEL" val="1_1_1"/>
  <p:tag name="KSO_WM_UNIT_TYPE" val="m_h_i"/>
</p:tagLst>
</file>

<file path=ppt/tags/tag7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1_2"/>
  <p:tag name="KSO_WM_UNIT_INDEX" val="1_1_2"/>
  <p:tag name="KSO_WM_UNIT_LAYERLEVEL" val="1_1_1"/>
  <p:tag name="KSO_WM_UNIT_TYPE" val="m_h_i"/>
</p:tagLst>
</file>

<file path=ppt/tags/tag7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i*1_1_3"/>
  <p:tag name="KSO_WM_UNIT_INDEX" val="1_1_3"/>
  <p:tag name="KSO_WM_UNIT_LAYERLEVEL" val="1_1_1"/>
  <p:tag name="KSO_WM_UNIT_LINE_FILL_TYPE" val="2"/>
  <p:tag name="KSO_WM_UNIT_LINE_FORE_SCHEMECOLOR_INDEX" val="5"/>
  <p:tag name="KSO_WM_UNIT_TYPE" val="m_h_i"/>
</p:tagLst>
</file>

<file path=ppt/tags/tag7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a*1_1_1"/>
  <p:tag name="KSO_WM_UNIT_INDEX" val="1_1_1"/>
  <p:tag name="KSO_WM_UNIT_ISCONTENTSTITLE" val="0"/>
  <p:tag name="KSO_WM_UNIT_LAYERLEVEL" val="1_1_1"/>
  <p:tag name="KSO_WM_UNIT_NOCLEAR" val="0"/>
  <p:tag name="KSO_WM_UNIT_PRESET_TEXT" val="添加标题"/>
  <p:tag name="KSO_WM_UNIT_TEXT_FILL_FORE_SCHEMECOLOR_INDEX" val="13"/>
  <p:tag name="KSO_WM_UNIT_TEXT_FILL_FORE_SCHEMECOLOR_INDEX_BRIGHTNESS" val="0"/>
  <p:tag name="KSO_WM_UNIT_TEXT_FILL_TYPE" val="1"/>
  <p:tag name="KSO_WM_UNIT_TYPE" val="m_h_a"/>
  <p:tag name="KSO_WM_UNIT_VALUE" val="7"/>
</p:tagLst>
</file>

<file path=ppt/tags/tag7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f*1_1_1"/>
  <p:tag name="KSO_WM_UNIT_INDEX" val="1_1_1"/>
  <p:tag name="KSO_WM_UNIT_LAYERLEVEL" val="1_1_1"/>
  <p:tag name="KSO_WM_UNIT_NOCLEAR" val="0"/>
  <p:tag name="KSO_WM_UNIT_PRESET_TEXT" val="单击此处添加文本具体内容，简明扼要的阐述您的观点。"/>
  <p:tag name="KSO_WM_UNIT_TEXT_FILL_FORE_SCHEMECOLOR_INDEX" val="13"/>
  <p:tag name="KSO_WM_UNIT_TEXT_FILL_FORE_SCHEMECOLOR_INDEX_BRIGHTNESS" val="0"/>
  <p:tag name="KSO_WM_UNIT_TEXT_FILL_TYPE" val="1"/>
  <p:tag name="KSO_WM_UNIT_TYPE" val="m_h_f"/>
  <p:tag name="KSO_WM_UNIT_VALUE" val="40"/>
</p:tagLst>
</file>

<file path=ppt/tags/tag7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f*1_1_1"/>
  <p:tag name="KSO_WM_UNIT_INDEX" val="1_1_1"/>
  <p:tag name="KSO_WM_UNIT_LAYERLEVEL" val="1_1_1"/>
  <p:tag name="KSO_WM_UNIT_NOCLEAR" val="0"/>
  <p:tag name="KSO_WM_UNIT_PRESET_TEXT" val="单击此处添加文本具体内容，简明扼要的阐述您的观点。"/>
  <p:tag name="KSO_WM_UNIT_TEXT_FILL_FORE_SCHEMECOLOR_INDEX" val="13"/>
  <p:tag name="KSO_WM_UNIT_TEXT_FILL_FORE_SCHEMECOLOR_INDEX_BRIGHTNESS" val="0"/>
  <p:tag name="KSO_WM_UNIT_TEXT_FILL_TYPE" val="1"/>
  <p:tag name="KSO_WM_UNIT_TYPE" val="m_h_f"/>
  <p:tag name="KSO_WM_UNIT_VALUE" val="40"/>
</p:tagLst>
</file>

<file path=ppt/tags/tag7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f*1_1_1"/>
  <p:tag name="KSO_WM_UNIT_INDEX" val="1_1_1"/>
  <p:tag name="KSO_WM_UNIT_LAYERLEVEL" val="1_1_1"/>
  <p:tag name="KSO_WM_UNIT_NOCLEAR" val="0"/>
  <p:tag name="KSO_WM_UNIT_PRESET_TEXT" val="单击此处添加文本具体内容，简明扼要的阐述您的观点。"/>
  <p:tag name="KSO_WM_UNIT_TEXT_FILL_FORE_SCHEMECOLOR_INDEX" val="13"/>
  <p:tag name="KSO_WM_UNIT_TEXT_FILL_FORE_SCHEMECOLOR_INDEX_BRIGHTNESS" val="0"/>
  <p:tag name="KSO_WM_UNIT_TEXT_FILL_TYPE" val="1"/>
  <p:tag name="KSO_WM_UNIT_TYPE" val="m_h_f"/>
  <p:tag name="KSO_WM_UNIT_VALUE" val="40"/>
</p:tagLst>
</file>

<file path=ppt/tags/tag8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a*1_1_1"/>
  <p:tag name="KSO_WM_UNIT_INDEX" val="1_1_1"/>
  <p:tag name="KSO_WM_UNIT_ISCONTENTSTITLE" val="0"/>
  <p:tag name="KSO_WM_UNIT_LAYERLEVEL" val="1_1_1"/>
  <p:tag name="KSO_WM_UNIT_NOCLEAR" val="0"/>
  <p:tag name="KSO_WM_UNIT_PRESET_TEXT" val="添加标题"/>
  <p:tag name="KSO_WM_UNIT_TEXT_FILL_FORE_SCHEMECOLOR_INDEX" val="13"/>
  <p:tag name="KSO_WM_UNIT_TEXT_FILL_FORE_SCHEMECOLOR_INDEX_BRIGHTNESS" val="0"/>
  <p:tag name="KSO_WM_UNIT_TEXT_FILL_TYPE" val="1"/>
  <p:tag name="KSO_WM_UNIT_TYPE" val="m_h_a"/>
  <p:tag name="KSO_WM_UNIT_VALUE" val="7"/>
</p:tagLst>
</file>

<file path=ppt/tags/tag8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68"/>
  <p:tag name="KSO_WM_UNIT_COMPATIBLE" val="0"/>
  <p:tag name="KSO_WM_UNIT_DIAGRAM_ISNUMVISUAL" val="0"/>
  <p:tag name="KSO_WM_UNIT_DIAGRAM_ISREFERUNIT" val="0"/>
  <p:tag name="KSO_WM_UNIT_HIGHLIGHT" val="0"/>
  <p:tag name="KSO_WM_UNIT_ID" val="diagram20201468_1*m_h_a*1_1_1"/>
  <p:tag name="KSO_WM_UNIT_INDEX" val="1_1_1"/>
  <p:tag name="KSO_WM_UNIT_ISCONTENTSTITLE" val="0"/>
  <p:tag name="KSO_WM_UNIT_LAYERLEVEL" val="1_1_1"/>
  <p:tag name="KSO_WM_UNIT_NOCLEAR" val="0"/>
  <p:tag name="KSO_WM_UNIT_PRESET_TEXT" val="添加标题"/>
  <p:tag name="KSO_WM_UNIT_TEXT_FILL_FORE_SCHEMECOLOR_INDEX" val="13"/>
  <p:tag name="KSO_WM_UNIT_TEXT_FILL_FORE_SCHEMECOLOR_INDEX_BRIGHTNESS" val="0"/>
  <p:tag name="KSO_WM_UNIT_TEXT_FILL_TYPE" val="1"/>
  <p:tag name="KSO_WM_UNIT_TYPE" val="m_h_a"/>
  <p:tag name="KSO_WM_UNIT_VALUE" val="7"/>
</p:tagLst>
</file>

<file path=ppt/tags/tag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687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68795_2*l_h_i*1_2_1"/>
  <p:tag name="KSO_WM_UNIT_INDEX" val="1_2_1"/>
  <p:tag name="KSO_WM_UNIT_LAYERLEVEL" val="1_1_1"/>
  <p:tag name="KSO_WM_UNIT_TEXT_FILL_FORE_SCHEMECOLOR_INDEX" val="13"/>
  <p:tag name="KSO_WM_UNIT_TEXT_FILL_TYPE" val="1"/>
  <p:tag name="KSO_WM_UNIT_TYPE" val="l_h_i"/>
</p:tagLst>
</file>

<file path=ppt/tags/tag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687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68795_2*l_h_i*1_1_1"/>
  <p:tag name="KSO_WM_UNIT_INDEX" val="1_1_1"/>
  <p:tag name="KSO_WM_UNIT_LAYERLEVEL" val="1_1_1"/>
  <p:tag name="KSO_WM_UNIT_TEXT_FILL_FORE_SCHEMECOLOR_INDEX" val="13"/>
  <p:tag name="KSO_WM_UNIT_TEXT_FILL_TYPE" val="1"/>
  <p:tag name="KSO_WM_UNIT_TYPE" val="l_h_i"/>
</p:tagLst>
</file>

<file path=ppt/tags/tag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68795"/>
  <p:tag name="KSO_WM_UNIT_COMPATIBLE" val="0"/>
  <p:tag name="KSO_WM_UNIT_DIAGRAM_ISNUMVISUAL" val="0"/>
  <p:tag name="KSO_WM_UNIT_DIAGRAM_ISREFERUNIT" val="0"/>
  <p:tag name="KSO_WM_UNIT_HIGHLIGHT" val="0"/>
  <p:tag name="KSO_WM_UNIT_ID" val="diagram20168795_2*a*1"/>
  <p:tag name="KSO_WM_UNIT_INDEX" val="1"/>
  <p:tag name="KSO_WM_UNIT_ISCONTENTSTITLE" val="0"/>
  <p:tag name="KSO_WM_UNIT_LAYERLEVEL" val="1"/>
  <p:tag name="KSO_WM_UNIT_NOCLEAR" val="0"/>
  <p:tag name="KSO_WM_UNIT_PRESET_TEXT" val="单击此处添加标题"/>
  <p:tag name="KSO_WM_UNIT_TEXT_FILL_FORE_SCHEMECOLOR_INDEX" val="13"/>
  <p:tag name="KSO_WM_UNIT_TEXT_FILL_TYPE" val="1"/>
  <p:tag name="KSO_WM_UNIT_TYPE" val="a"/>
  <p:tag name="KSO_WM_UNIT_VALUE" val="20"/>
</p:tagLst>
</file>

<file path=ppt/tags/tag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diagram20181207_1*l_h_i*1_2_1"/>
  <p:tag name="KSO_WM_UNIT_INDEX" val="1_2_1"/>
  <p:tag name="KSO_WM_UNIT_LAYERLEVEL" val="1_1_1"/>
  <p:tag name="KSO_WM_UNIT_TEXT_FILL_FORE_SCHEMECOLOR_INDEX" val="13"/>
  <p:tag name="KSO_WM_UNIT_TEXT_FILL_TYPE" val="1"/>
  <p:tag name="KSO_WM_UNIT_TYPE" val="l_h_i"/>
</p:tagLst>
</file>

<file path=ppt/tags/tag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l_h_i*1_2_2"/>
  <p:tag name="KSO_WM_UNIT_INDEX" val="1_2_2"/>
  <p:tag name="KSO_WM_UNIT_LAYERLEVEL" val="1_1_1"/>
  <p:tag name="KSO_WM_UNIT_TEXT_FILL_FORE_SCHEMECOLOR_INDEX" val="13"/>
  <p:tag name="KSO_WM_UNIT_TEXT_FILL_TYPE" val="1"/>
  <p:tag name="KSO_WM_UNIT_TYPE" val="l_h_i"/>
</p:tagLst>
</file>

<file path=ppt/tags/tag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81207_1*l_h_i*1_2_3"/>
  <p:tag name="KSO_WM_UNIT_INDEX" val="1_2_3"/>
  <p:tag name="KSO_WM_UNIT_LAYERLEVEL" val="1_1_1"/>
  <p:tag name="KSO_WM_UNIT_TEXT_FILL_FORE_SCHEMECOLOR_INDEX" val="13"/>
  <p:tag name="KSO_WM_UNIT_TEXT_FILL_TYPE" val="1"/>
  <p:tag name="KSO_WM_UNIT_TYPE" val="l_h_i"/>
</p:tagLst>
</file>

<file path=ppt/tags/tag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diagram20181207_1*l_h_i*1_1_1"/>
  <p:tag name="KSO_WM_UNIT_INDEX" val="1_1_1"/>
  <p:tag name="KSO_WM_UNIT_LAYERLEVEL" val="1_1_1"/>
  <p:tag name="KSO_WM_UNIT_TEXT_FILL_FORE_SCHEMECOLOR_INDEX" val="13"/>
  <p:tag name="KSO_WM_UNIT_TEXT_FILL_TYPE" val="1"/>
  <p:tag name="KSO_WM_UNIT_TYPE" val="l_h_i"/>
</p:tagLst>
</file>

<file path=ppt/tags/tag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81207_1*l_h_i*1_1_3"/>
  <p:tag name="KSO_WM_UNIT_INDEX" val="1_1_3"/>
  <p:tag name="KSO_WM_UNIT_LAYERLEVEL" val="1_1_1"/>
  <p:tag name="KSO_WM_UNIT_TEXT_FILL_FORE_SCHEMECOLOR_INDEX" val="13"/>
  <p:tag name="KSO_WM_UNIT_TEXT_FILL_TYPE" val="1"/>
  <p:tag name="KSO_WM_UNIT_TYPE" val="l_h_i"/>
</p:tagLst>
</file>

<file path=ppt/tags/tag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l_h_f*1_1_1"/>
  <p:tag name="KSO_WM_UNIT_INDEX" val="1_1_1"/>
  <p:tag name="KSO_WM_UNIT_LAYERLEVEL" val="1_1_1"/>
  <p:tag name="KSO_WM_UNIT_NOCLEAR" val="0"/>
  <p:tag name="KSO_WM_UNIT_PRESET_TEXT" val="单击此处添加文本具体内容"/>
  <p:tag name="KSO_WM_UNIT_TEXT_FILL_FORE_SCHEMECOLOR_INDEX" val="4"/>
  <p:tag name="KSO_WM_UNIT_TEXT_FILL_TYPE" val="1"/>
  <p:tag name="KSO_WM_UNIT_TYPE" val="l_h_f"/>
  <p:tag name="KSO_WM_UNIT_VALUE" val="12"/>
</p:tagLst>
</file>

<file path=ppt/tags/tag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a*1"/>
  <p:tag name="KSO_WM_UNIT_INDEX" val="1"/>
  <p:tag name="KSO_WM_UNIT_ISCONTENTSTITLE" val="0"/>
  <p:tag name="KSO_WM_UNIT_LAYERLEVEL" val="1"/>
  <p:tag name="KSO_WM_UNIT_NOCLEAR" val="0"/>
  <p:tag name="KSO_WM_UNIT_PRESET_TEXT" val="单击此处添加标题"/>
  <p:tag name="KSO_WM_UNIT_TEXT_FILL_FORE_SCHEMECOLOR_INDEX" val="3"/>
  <p:tag name="KSO_WM_UNIT_TEXT_FILL_TYPE" val="1"/>
  <p:tag name="KSO_WM_UNIT_TYPE" val="a"/>
  <p:tag name="KSO_WM_UNIT_VALUE" val="13"/>
</p:tagLst>
</file>

<file path=ppt/tags/tag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l_h_f*1_1_1"/>
  <p:tag name="KSO_WM_UNIT_INDEX" val="1_1_1"/>
  <p:tag name="KSO_WM_UNIT_LAYERLEVEL" val="1_1_1"/>
  <p:tag name="KSO_WM_UNIT_NOCLEAR" val="0"/>
  <p:tag name="KSO_WM_UNIT_PRESET_TEXT" val="单击此处添加文本具体内容"/>
  <p:tag name="KSO_WM_UNIT_TEXT_FILL_FORE_SCHEMECOLOR_INDEX" val="4"/>
  <p:tag name="KSO_WM_UNIT_TEXT_FILL_TYPE" val="1"/>
  <p:tag name="KSO_WM_UNIT_TYPE" val="l_h_f"/>
  <p:tag name="KSO_WM_UNIT_VALUE" val="12"/>
</p:tagLst>
</file>

<file path=ppt/tags/tag93.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160016"/>
  <p:tag name="KSO_WM_UNIT_CLEAR" val="1"/>
  <p:tag name="KSO_WM_UNIT_ID" val="diagram160016_1*n_i*1_5"/>
  <p:tag name="KSO_WM_UNIT_INDEX" val="1_5"/>
  <p:tag name="KSO_WM_UNIT_LAYERLEVEL" val="1_1"/>
  <p:tag name="KSO_WM_UNIT_LINE_FILL_TYPE" val="2"/>
  <p:tag name="KSO_WM_UNIT_LINE_FORE_SCHEMECOLOR_INDEX" val="5"/>
  <p:tag name="KSO_WM_UNIT_TEXT_FILL_FORE_SCHEMECOLOR_INDEX" val="5"/>
  <p:tag name="KSO_WM_UNIT_TEXT_FILL_TYPE" val="1"/>
  <p:tag name="KSO_WM_UNIT_TYPE" val="n_i"/>
</p:tagLst>
</file>

<file path=ppt/tags/tag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l_h_f*1_1_1"/>
  <p:tag name="KSO_WM_UNIT_INDEX" val="1_1_1"/>
  <p:tag name="KSO_WM_UNIT_LAYERLEVEL" val="1_1_1"/>
  <p:tag name="KSO_WM_UNIT_NOCLEAR" val="0"/>
  <p:tag name="KSO_WM_UNIT_PRESET_TEXT" val="单击此处添加文本具体内容"/>
  <p:tag name="KSO_WM_UNIT_TEXT_FILL_FORE_SCHEMECOLOR_INDEX" val="4"/>
  <p:tag name="KSO_WM_UNIT_TEXT_FILL_TYPE" val="1"/>
  <p:tag name="KSO_WM_UNIT_TYPE" val="l_h_f"/>
  <p:tag name="KSO_WM_UNIT_VALUE" val="12"/>
</p:tagLst>
</file>

<file path=ppt/tags/tag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38"/>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738_3*l_h_i*1_1_2"/>
  <p:tag name="KSO_WM_UNIT_INDEX" val="1_1_2"/>
  <p:tag name="KSO_WM_UNIT_LAYERLEVEL" val="1_1_1"/>
  <p:tag name="KSO_WM_UNIT_TEXT_FILL_FORE_SCHEMECOLOR_INDEX" val="2"/>
  <p:tag name="KSO_WM_UNIT_TEXT_FILL_TYPE" val="1"/>
  <p:tag name="KSO_WM_UNIT_TYPE" val="l_h_i"/>
</p:tagLst>
</file>

<file path=ppt/tags/tag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3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38_3*l_h_i*1_1_1"/>
  <p:tag name="KSO_WM_UNIT_INDEX" val="1_1_1"/>
  <p:tag name="KSO_WM_UNIT_LAYERLEVEL" val="1_1_1"/>
  <p:tag name="KSO_WM_UNIT_TEXT_FILL_FORE_SCHEMECOLOR_INDEX" val="14"/>
  <p:tag name="KSO_WM_UNIT_TEXT_FILL_TYPE" val="1"/>
  <p:tag name="KSO_WM_UNIT_TYPE" val="l_h_i"/>
</p:tagLst>
</file>

<file path=ppt/tags/tag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38"/>
  <p:tag name="KSO_WM_UNIT_COMPATIBLE" val="0"/>
  <p:tag name="KSO_WM_UNIT_DIAGRAM_ISNUMVISUAL" val="0"/>
  <p:tag name="KSO_WM_UNIT_DIAGRAM_ISREFERUNIT" val="0"/>
  <p:tag name="KSO_WM_UNIT_HIGHLIGHT" val="0"/>
  <p:tag name="KSO_WM_UNIT_ID" val="diagram738_3*l_h_f*1_1_1"/>
  <p:tag name="KSO_WM_UNIT_INDEX" val="1_1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Lst>
</file>

<file path=ppt/tags/tag98.xml><?xml version="1.0" encoding="utf-8"?>
<p:tagLst xmlns:p="http://schemas.openxmlformats.org/presentationml/2006/main">
  <p:tag name="KSO_WM_DIAGRAM_GROUP_CODE" val="l1-1"/>
  <p:tag name="KSO_WM_TAG_VERSION" val="1.0"/>
  <p:tag name="KSO_WM_TEMPLATE_CATEGORY" val="diagram"/>
  <p:tag name="KSO_WM_TEMPLATE_INDEX" val="738"/>
  <p:tag name="KSO_WM_UNIT_COMPATIBLE" val="0"/>
  <p:tag name="KSO_WM_UNIT_DIAGRAM_ISNUMVISUAL" val="0"/>
  <p:tag name="KSO_WM_UNIT_DIAGRAM_ISREFERUNIT" val="0"/>
  <p:tag name="KSO_WM_UNIT_HIGHLIGHT" val="0"/>
  <p:tag name="KSO_WM_UNIT_ID" val="diagram738_3*l_h_f*1_1_1"/>
  <p:tag name="KSO_WM_UNIT_LAYERLEVEL" val="1_1_1"/>
  <p:tag name="KSO_WM_UNIT_NOCLEAR" val="0"/>
  <p:tag name="KSO_WM_UNIT_PRESET_TEXT" val="单击此处添加文本具体内容"/>
  <p:tag name="KSO_WM_UNIT_TEXT_FILL_FORE_SCHEMECOLOR_INDEX" val="14"/>
  <p:tag name="KSO_WM_UNIT_TEXT_FILL_TYPE" val="1"/>
</p:tagLst>
</file>

<file path=ppt/tags/tag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a*1"/>
  <p:tag name="KSO_WM_UNIT_INDEX" val="1"/>
  <p:tag name="KSO_WM_UNIT_ISCONTENTSTITLE" val="0"/>
  <p:tag name="KSO_WM_UNIT_LAYERLEVEL" val="1"/>
  <p:tag name="KSO_WM_UNIT_NOCLEAR" val="0"/>
  <p:tag name="KSO_WM_UNIT_PRESET_TEXT" val="单击此处添加标题"/>
  <p:tag name="KSO_WM_UNIT_TEXT_FILL_FORE_SCHEMECOLOR_INDEX" val="3"/>
  <p:tag name="KSO_WM_UNIT_TEXT_FILL_TYPE" val="1"/>
  <p:tag name="KSO_WM_UNIT_TYPE" val="a"/>
  <p:tag name="KSO_WM_UNIT_VALUE" val="13"/>
</p:tagLst>
</file>

<file path=ppt/tags/tag10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FILL_FORE_SCHEMECOLOR_INDEX" val="5"/>
  <p:tag name="KSO_WM_UNIT_FILL_TYPE" val="1"/>
  <p:tag name="KSO_WM_UNIT_HIGHLIGHT" val="0"/>
  <p:tag name="KSO_WM_UNIT_ID" val="diagram747_4*m_h_i*1_1_3"/>
  <p:tag name="KSO_WM_UNIT_INDEX" val="1_1_3"/>
  <p:tag name="KSO_WM_UNIT_LAYERLEVEL" val="1_1_1"/>
  <p:tag name="KSO_WM_UNIT_NOCLEAR" val="0"/>
  <p:tag name="KSO_WM_UNIT_TEXT_FILL_FORE_SCHEMECOLOR_INDEX" val="14"/>
  <p:tag name="KSO_WM_UNIT_TEXT_FILL_TYPE" val="1"/>
  <p:tag name="KSO_WM_UNIT_TYPE" val="m_h_i"/>
</p:tagLst>
</file>

<file path=ppt/tags/tag10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HIGHLIGHT" val="0"/>
  <p:tag name="KSO_WM_UNIT_ID" val="diagram747_4*m_h_i*1_1_2"/>
  <p:tag name="KSO_WM_UNIT_INDEX" val="1_1_2"/>
  <p:tag name="KSO_WM_UNIT_LAYERLEVEL" val="1_1_1"/>
  <p:tag name="KSO_WM_UNIT_TEXT_FILL_FORE_SCHEMECOLOR_INDEX" val="14"/>
  <p:tag name="KSO_WM_UNIT_TEXT_FILL_TYPE" val="1"/>
  <p:tag name="KSO_WM_UNIT_TEXT_FORE_SCHEMECOLOR_INDEX" val="6"/>
  <p:tag name="KSO_WM_UNIT_TEXT_LINE_FILL_TYPE" val="2"/>
  <p:tag name="KSO_WM_UNIT_TEXT_SHADOW_SCHEMECOLOR_INDEX" val="6"/>
  <p:tag name="KSO_WM_UNIT_TYPE" val="m_h_i"/>
</p:tagLst>
</file>

<file path=ppt/tags/tag10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HIGHLIGHT" val="0"/>
  <p:tag name="KSO_WM_UNIT_ID" val="diagram747_4*m_h_f*1_4_1"/>
  <p:tag name="KSO_WM_UNIT_INDEX" val="1_4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m_h_f"/>
</p:tagLst>
</file>

<file path=ppt/tags/tag10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FILL_FORE_SCHEMECOLOR_INDEX" val="5"/>
  <p:tag name="KSO_WM_UNIT_FILL_TYPE" val="1"/>
  <p:tag name="KSO_WM_UNIT_HIGHLIGHT" val="0"/>
  <p:tag name="KSO_WM_UNIT_ID" val="diagram747_4*m_h_i*1_1_3"/>
  <p:tag name="KSO_WM_UNIT_INDEX" val="1_1_3"/>
  <p:tag name="KSO_WM_UNIT_LAYERLEVEL" val="1_1_1"/>
  <p:tag name="KSO_WM_UNIT_NOCLEAR" val="0"/>
  <p:tag name="KSO_WM_UNIT_TEXT_FILL_FORE_SCHEMECOLOR_INDEX" val="14"/>
  <p:tag name="KSO_WM_UNIT_TEXT_FILL_TYPE" val="1"/>
  <p:tag name="KSO_WM_UNIT_TYPE" val="m_h_i"/>
</p:tagLst>
</file>

<file path=ppt/tags/tag10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HIGHLIGHT" val="0"/>
  <p:tag name="KSO_WM_UNIT_ID" val="diagram747_4*m_h_f*1_4_1"/>
  <p:tag name="KSO_WM_UNIT_INDEX" val="1_4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m_h_f"/>
</p:tagLst>
</file>

<file path=ppt/tags/tag10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HIGHLIGHT" val="0"/>
  <p:tag name="KSO_WM_UNIT_ID" val="diagram747_4*m_h_i*1_2_2"/>
  <p:tag name="KSO_WM_UNIT_INDEX" val="1_2_2"/>
  <p:tag name="KSO_WM_UNIT_LAYERLEVEL" val="1_1_1"/>
  <p:tag name="KSO_WM_UNIT_TEXT_FILL_FORE_SCHEMECOLOR_INDEX" val="14"/>
  <p:tag name="KSO_WM_UNIT_TEXT_FILL_TYPE" val="1"/>
  <p:tag name="KSO_WM_UNIT_TEXT_FORE_SCHEMECOLOR_INDEX" val="6"/>
  <p:tag name="KSO_WM_UNIT_TEXT_LINE_FILL_TYPE" val="2"/>
  <p:tag name="KSO_WM_UNIT_TEXT_SHADOW_SCHEMECOLOR_INDEX" val="6"/>
  <p:tag name="KSO_WM_UNIT_TYPE" val="m_h_i"/>
</p:tagLst>
</file>

<file path=ppt/tags/tag10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HIGHLIGHT" val="0"/>
  <p:tag name="KSO_WM_UNIT_ID" val="diagram20201454_2*m_h_i*1_1_1"/>
  <p:tag name="KSO_WM_UNIT_INDEX" val="1_1_1"/>
  <p:tag name="KSO_WM_UNIT_LAYERLEVEL" val="1_1_1"/>
  <p:tag name="KSO_WM_UNIT_TYPE" val="m_h_i"/>
</p:tagLst>
</file>

<file path=ppt/tags/tag10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HIGHLIGHT" val="0"/>
  <p:tag name="KSO_WM_UNIT_ID" val="diagram20201454_2*m_h_i*1_1_3"/>
  <p:tag name="KSO_WM_UNIT_INDEX" val="1_1_3"/>
  <p:tag name="KSO_WM_UNIT_LAYERLEVEL" val="1_1_1"/>
  <p:tag name="KSO_WM_UNIT_LINE_FILL_TYPE" val="2"/>
  <p:tag name="KSO_WM_UNIT_LINE_FORE_SCHEMECOLOR_INDEX" val="5"/>
  <p:tag name="KSO_WM_UNIT_TYPE" val="m_h_i"/>
</p:tagLst>
</file>

<file path=ppt/tags/tag10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54_2*m_h_i*1_1_4"/>
  <p:tag name="KSO_WM_UNIT_INDEX" val="1_1_4"/>
  <p:tag name="KSO_WM_UNIT_LAYERLEVEL" val="1_1_1"/>
  <p:tag name="KSO_WM_UNIT_TYPE" val="m_h_i"/>
</p:tagLst>
</file>

<file path=ppt/tags/tag10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HIGHLIGHT" val="0"/>
  <p:tag name="KSO_WM_UNIT_ID" val="diagram20201454_2*m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TYPE" val="1"/>
  <p:tag name="KSO_WM_UNIT_TYPE" val="m_h_f"/>
  <p:tag name="KSO_WM_UNIT_VALUE" val="78"/>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a*1"/>
  <p:tag name="KSO_WM_UNIT_INDEX" val="1"/>
  <p:tag name="KSO_WM_UNIT_ISCONTENTSTITLE" val="0"/>
  <p:tag name="KSO_WM_UNIT_LAYERLEVEL" val="1"/>
  <p:tag name="KSO_WM_UNIT_NOCLEAR" val="0"/>
  <p:tag name="KSO_WM_UNIT_PRESET_TEXT" val="单击此处添加标题"/>
  <p:tag name="KSO_WM_UNIT_TEXT_FILL_FORE_SCHEMECOLOR_INDEX" val="3"/>
  <p:tag name="KSO_WM_UNIT_TEXT_FILL_TYPE" val="1"/>
  <p:tag name="KSO_WM_UNIT_TYPE" val="a"/>
  <p:tag name="KSO_WM_UNIT_VALUE" val="13"/>
</p:tagLst>
</file>

<file path=ppt/tags/tag11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HIGHLIGHT" val="0"/>
  <p:tag name="KSO_WM_UNIT_ID" val="diagram20201454_2*m_h_i*1_1_1"/>
  <p:tag name="KSO_WM_UNIT_INDEX" val="1_1_1"/>
  <p:tag name="KSO_WM_UNIT_LAYERLEVEL" val="1_1_1"/>
  <p:tag name="KSO_WM_UNIT_TYPE" val="m_h_i"/>
</p:tagLst>
</file>

<file path=ppt/tags/tag11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HIGHLIGHT" val="0"/>
  <p:tag name="KSO_WM_UNIT_ID" val="diagram20201454_2*m_h_i*1_1_3"/>
  <p:tag name="KSO_WM_UNIT_INDEX" val="1_1_3"/>
  <p:tag name="KSO_WM_UNIT_LAYERLEVEL" val="1_1_1"/>
  <p:tag name="KSO_WM_UNIT_LINE_FILL_TYPE" val="2"/>
  <p:tag name="KSO_WM_UNIT_LINE_FORE_SCHEMECOLOR_INDEX" val="5"/>
  <p:tag name="KSO_WM_UNIT_TYPE" val="m_h_i"/>
</p:tagLst>
</file>

<file path=ppt/tags/tag11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54_2*m_h_i*1_1_4"/>
  <p:tag name="KSO_WM_UNIT_INDEX" val="1_1_4"/>
  <p:tag name="KSO_WM_UNIT_LAYERLEVEL" val="1_1_1"/>
  <p:tag name="KSO_WM_UNIT_TYPE" val="m_h_i"/>
</p:tagLst>
</file>

<file path=ppt/tags/tag11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54"/>
  <p:tag name="KSO_WM_UNIT_COMPATIBLE" val="0"/>
  <p:tag name="KSO_WM_UNIT_DIAGRAM_ISNUMVISUAL" val="0"/>
  <p:tag name="KSO_WM_UNIT_DIAGRAM_ISREFERUNIT" val="0"/>
  <p:tag name="KSO_WM_UNIT_HIGHLIGHT" val="0"/>
  <p:tag name="KSO_WM_UNIT_ID" val="diagram20201454_2*m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TYPE" val="1"/>
  <p:tag name="KSO_WM_UNIT_TYPE" val="m_h_f"/>
  <p:tag name="KSO_WM_UNIT_VALUE" val="78"/>
</p:tagLst>
</file>

<file path=ppt/tags/tag1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81207"/>
  <p:tag name="KSO_WM_UNIT_COMPATIBLE" val="0"/>
  <p:tag name="KSO_WM_UNIT_DIAGRAM_ISNUMVISUAL" val="0"/>
  <p:tag name="KSO_WM_UNIT_DIAGRAM_ISREFERUNIT" val="0"/>
  <p:tag name="KSO_WM_UNIT_HIGHLIGHT" val="0"/>
  <p:tag name="KSO_WM_UNIT_ID" val="diagram20181207_1*a*1"/>
  <p:tag name="KSO_WM_UNIT_INDEX" val="1"/>
  <p:tag name="KSO_WM_UNIT_ISCONTENTSTITLE" val="0"/>
  <p:tag name="KSO_WM_UNIT_LAYERLEVEL" val="1"/>
  <p:tag name="KSO_WM_UNIT_NOCLEAR" val="0"/>
  <p:tag name="KSO_WM_UNIT_PRESET_TEXT" val="单击此处添加标题"/>
  <p:tag name="KSO_WM_UNIT_TEXT_FILL_FORE_SCHEMECOLOR_INDEX" val="3"/>
  <p:tag name="KSO_WM_UNIT_TEXT_FILL_TYPE" val="1"/>
  <p:tag name="KSO_WM_UNIT_TYPE" val="a"/>
  <p:tag name="KSO_WM_UNIT_VALUE" val="13"/>
</p:tagLst>
</file>

<file path=ppt/tags/tag11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FILL_FORE_SCHEMECOLOR_INDEX" val="5"/>
  <p:tag name="KSO_WM_UNIT_FILL_TYPE" val="1"/>
  <p:tag name="KSO_WM_UNIT_HIGHLIGHT" val="0"/>
  <p:tag name="KSO_WM_UNIT_ID" val="diagram747_4*m_h_i*1_1_3"/>
  <p:tag name="KSO_WM_UNIT_INDEX" val="1_1_3"/>
  <p:tag name="KSO_WM_UNIT_LAYERLEVEL" val="1_1_1"/>
  <p:tag name="KSO_WM_UNIT_NOCLEAR" val="0"/>
  <p:tag name="KSO_WM_UNIT_TEXT_FILL_FORE_SCHEMECOLOR_INDEX" val="14"/>
  <p:tag name="KSO_WM_UNIT_TEXT_FILL_TYPE" val="1"/>
  <p:tag name="KSO_WM_UNIT_TYPE" val="m_h_i"/>
</p:tagLst>
</file>

<file path=ppt/tags/tag11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HIGHLIGHT" val="0"/>
  <p:tag name="KSO_WM_UNIT_ID" val="diagram747_4*m_h_f*1_4_1"/>
  <p:tag name="KSO_WM_UNIT_INDEX" val="1_4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m_h_f"/>
</p:tagLst>
</file>

<file path=ppt/tags/tag1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8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681_1*l_h_i*1_1_1"/>
  <p:tag name="KSO_WM_UNIT_INDEX" val="1_1_1"/>
  <p:tag name="KSO_WM_UNIT_ISCONTENTSTITLE" val="0"/>
  <p:tag name="KSO_WM_UNIT_LAYERLEVEL" val="1_1_1"/>
  <p:tag name="KSO_WM_UNIT_NOCLEAR" val="0"/>
  <p:tag name="KSO_WM_UNIT_TEXT_FILL_FORE_SCHEMECOLOR_INDEX" val="13"/>
  <p:tag name="KSO_WM_UNIT_TEXT_FILL_TYPE" val="1"/>
  <p:tag name="KSO_WM_UNIT_TYPE" val="l_h_i"/>
</p:tagLst>
</file>

<file path=ppt/tags/tag1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81"/>
  <p:tag name="KSO_WM_UNIT_COMPATIBLE" val="0"/>
  <p:tag name="KSO_WM_UNIT_DIAGRAM_ISNUMVISUAL" val="0"/>
  <p:tag name="KSO_WM_UNIT_DIAGRAM_ISREFERUNIT" val="0"/>
  <p:tag name="KSO_WM_UNIT_HIGHLIGHT" val="0"/>
  <p:tag name="KSO_WM_UNIT_ID" val="diagram681_1*l_h_f*1_1_1"/>
  <p:tag name="KSO_WM_UNIT_INDEX" val="1_1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20"/>
</p:tagLst>
</file>

<file path=ppt/tags/tag120.xml><?xml version="1.0" encoding="utf-8"?>
<p:tagLst xmlns:p="http://schemas.openxmlformats.org/presentationml/2006/main">
  <p:tag name="KSO_WM_UNIT_TABLE_BEAUTIFY" val="smartTable{d6d8218f-610c-48c7-b950-4cb4dadd7caa}"/>
</p:tagLst>
</file>

<file path=ppt/tags/tag12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747"/>
  <p:tag name="KSO_WM_UNIT_COMPATIBLE" val="0"/>
  <p:tag name="KSO_WM_UNIT_DIAGRAM_IS_NEED_ADD_PATH_ANIM" val="0"/>
  <p:tag name="KSO_WM_UNIT_DIAGRAM_ISNUMVISUAL" val="0"/>
  <p:tag name="KSO_WM_UNIT_DIAGRAM_ISREFERUNIT" val="0"/>
  <p:tag name="KSO_WM_UNIT_HIGHLIGHT" val="0"/>
  <p:tag name="KSO_WM_UNIT_ID" val="diagram747_4*m_h_f*1_4_1"/>
  <p:tag name="KSO_WM_UNIT_INDEX" val="1_4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m_h_f"/>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8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681_1*l_h_i*1_1_1"/>
  <p:tag name="KSO_WM_UNIT_INDEX" val="1_1_1"/>
  <p:tag name="KSO_WM_UNIT_ISCONTENTSTITLE" val="0"/>
  <p:tag name="KSO_WM_UNIT_LAYERLEVEL" val="1_1_1"/>
  <p:tag name="KSO_WM_UNIT_NOCLEAR" val="0"/>
  <p:tag name="KSO_WM_UNIT_TEXT_FILL_FORE_SCHEMECOLOR_INDEX" val="13"/>
  <p:tag name="KSO_WM_UNIT_TEXT_FILL_TYPE" val="1"/>
  <p:tag name="KSO_WM_UNIT_TYPE" val="l_h_i"/>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681"/>
  <p:tag name="KSO_WM_UNIT_COMPATIBLE" val="0"/>
  <p:tag name="KSO_WM_UNIT_DIAGRAM_ISNUMVISUAL" val="0"/>
  <p:tag name="KSO_WM_UNIT_DIAGRAM_ISREFERUNIT" val="0"/>
  <p:tag name="KSO_WM_UNIT_HIGHLIGHT" val="0"/>
  <p:tag name="KSO_WM_UNIT_ID" val="diagram681_1*l_h_f*1_1_1"/>
  <p:tag name="KSO_WM_UNIT_INDEX" val="1_1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20"/>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0_2*l_h_i*1_1_3"/>
  <p:tag name="KSO_WM_UNIT_INDEX" val="1_1_3"/>
  <p:tag name="KSO_WM_UNIT_LAYERLEVEL" val="1_1_1"/>
  <p:tag name="KSO_WM_UNIT_TEXT_FILL_FORE_SCHEMECOLOR_INDEX" val="14"/>
  <p:tag name="KSO_WM_UNIT_TEXT_FILL_TYPE" val="1"/>
  <p:tag name="KSO_WM_UNIT_TYPE" val="l_h_i"/>
</p:tagLst>
</file>

<file path=ppt/tags/tag1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2*l_h_f*1_1_1"/>
  <p:tag name="KSO_WM_UNIT_INDEX" val="1_1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52"/>
</p:tagLst>
</file>

<file path=ppt/tags/tag1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0_2*l_h_i*1_2_3"/>
  <p:tag name="KSO_WM_UNIT_INDEX" val="1_2_3"/>
  <p:tag name="KSO_WM_UNIT_LAYERLEVEL" val="1_1_1"/>
  <p:tag name="KSO_WM_UNIT_TEXT_FILL_FORE_SCHEMECOLOR_INDEX" val="14"/>
  <p:tag name="KSO_WM_UNIT_TEXT_FILL_TYPE" val="1"/>
  <p:tag name="KSO_WM_UNIT_TYPE" val="l_h_i"/>
</p:tagLst>
</file>

<file path=ppt/tags/tag1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2*l_h_f*1_2_1"/>
  <p:tag name="KSO_WM_UNIT_INDEX" val="1_2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52"/>
</p:tagLst>
</file>

<file path=ppt/tags/tag12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自定义设计方案">
  <a:themeElements>
    <a:clrScheme name="">
      <a:dk1>
        <a:srgbClr val="000000"/>
      </a:dk1>
      <a:lt1>
        <a:srgbClr val="FFFFFF"/>
      </a:lt1>
      <a:dk2>
        <a:srgbClr val="F0EDF3"/>
      </a:dk2>
      <a:lt2>
        <a:srgbClr val="FFFFFF"/>
      </a:lt2>
      <a:accent1>
        <a:srgbClr val="C9A5E8"/>
      </a:accent1>
      <a:accent2>
        <a:srgbClr val="A9BCFF"/>
      </a:accent2>
      <a:accent3>
        <a:srgbClr val="A1D2FF"/>
      </a:accent3>
      <a:accent4>
        <a:srgbClr val="A5DCED"/>
      </a:accent4>
      <a:accent5>
        <a:srgbClr val="A1E5E7"/>
      </a:accent5>
      <a:accent6>
        <a:srgbClr val="A4E4D3"/>
      </a:accent6>
      <a:hlink>
        <a:srgbClr val="5FCBFB"/>
      </a:hlink>
      <a:folHlink>
        <a:srgbClr val="B759BC"/>
      </a:folHlink>
    </a:clrScheme>
    <a:fontScheme name="自定义 9">
      <a:majorFont>
        <a:latin typeface="Arial"/>
        <a:ea typeface="微软雅黑" charset="-122"/>
        <a:cs typeface="Arial"/>
      </a:majorFont>
      <a:minorFont>
        <a:latin typeface="Arial"/>
        <a:ea typeface="微软雅黑"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charset="0"/>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16</Slides>
  <Notes>15</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16</vt:i4>
      </vt:variant>
    </vt:vector>
  </HeadingPairs>
  <TitlesOfParts>
    <vt:vector baseType="lpstr" size="29">
      <vt:lpstr>Arial</vt:lpstr>
      <vt:lpstr>Calibri</vt:lpstr>
      <vt:lpstr>微软雅黑</vt:lpstr>
      <vt:lpstr>宋体</vt:lpstr>
      <vt:lpstr>Wingdings</vt:lpstr>
      <vt:lpstr>Times New Roman</vt:lpstr>
      <vt:lpstr>等线 Light</vt:lpstr>
      <vt:lpstr>等线</vt:lpstr>
      <vt:lpstr>Malgun Gothic</vt:lpstr>
      <vt:lpstr>黑体</vt:lpstr>
      <vt:lpstr>Tempus Sans ITC</vt:lpstr>
      <vt:lpstr>幼圆</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2024-09-25T05:20:39.603</cp:lastPrinted>
  <dcterms:created xsi:type="dcterms:W3CDTF">2024-09-24T21:20:39Z</dcterms:created>
  <dcterms:modified xsi:type="dcterms:W3CDTF">2024-09-24T21:20:42Z</dcterms:modified>
</cp:coreProperties>
</file>