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CE8FC-1987-4137-ABA5-29101DD49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3D067-866B-48AD-8EF6-EBFBA7652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5E091-27F0-4E85-8490-BE7DE6F9F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22DDE-DB6C-4C38-BCB8-1977F1D97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AAA7FE-D844-42E6-A6A8-687199DFB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2BBD03-B67F-4F77-A12E-4FD654E58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7E256B-689D-4CBD-BDE7-E94A496BA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0BEB5-C54E-4E04-9645-5843DB0FC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B12BD-FD03-40F4-AB7D-9CF5BF8C2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C1DE5-3935-4A09-9179-7948C4F18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4422F-B675-4EB6-AD0C-22BB46D7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6111211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基于标准化经营管理的医疗法律风险防控策略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医疗法律风险概述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标准化经营管理在医疗法律风险防控中的作用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基于标准化经营管理的医疗法律风险防控策略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标准化经营管理在医疗法律风险防控中的实施与保障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239" r="623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应对医疗法律风险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随着医疗行业的快速发展，医疗法律风险逐渐凸显，成为制约医疗机构发展的重要因素。通过标准化经营管理，可以有效降低医疗法律风险，保障医疗机构稳健运营。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标准化经营管理有助于规范医疗服务流程，提高医疗服务效率和质量，从而提升患者满意度和信任度。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推动医疗行业可持续发展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通过实施标准化经营管理，可以推动医疗行业向规范化、专业化、精细化方向发展，促进行业可持续发展。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标准化经营管理理念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阐述标准化经营管理的概念、原则及其在医疗法律风险防控中的应用。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医疗法律风险分析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分析当前医疗行业面临的法律风险及其成因，提出针对性的防控策略。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标准化经营管理的实施路径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探讨医疗机构如何实施标准化经营管理，包括制定标准、培训人员、监督检查等方面。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标准化经营管理在医疗法律风险防控中的效果…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评估标准化经营管理在降低医疗法律风险、提升医疗服务质量等方面的实际效果，为医疗机构持续改进提供参考。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医疗法律风险概述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医疗法律风险是指在医疗活动中，因违反法律法规、行业标准或合同约定，导致医疗机构、医务人员或患者面临法律责任或经济损失的风险。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具有专业性、复杂性、多发性和严重性等特点。医疗活动涉及医学、法学、管理学等多个领域，因此医疗法律风险也呈现出多样性和复杂性的特点。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99" r="200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包括医疗机构内部管理制度不完善、执行不力、监管缺失等。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医疗机构管理不当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如医务人员违反诊疗规范、职业道德或法律法规，导致医疗事故或纠纷。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医务人员行为失范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如患者不遵守医嘱、隐瞒病史或病情、不配合治疗等，增加医疗风险。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患者因素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随着医疗卫生法律法规的不断更新和完善，医疗机构和医务人员需要不断适应新的法律要求，否则可能面临法律风险。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医疗法律风险的来源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可能导致医疗机构声誉受损、经济损失、行政处罚甚至吊销执业许可证等严重后果。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对医疗机构的影响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对医务人员的影响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可能面临行政处罚、吊销执业证书、刑事责任等惩罚，同时影响个人声誉和职业发展。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可能导致患者病情加重、延误治疗时机、增加经济负担等不良后果，甚至危及生命。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医疗法律风险的影响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标准化经营管理在医疗法律风险防控中的作用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标准化经营管理是指通过制定和实施一系列标准、规范和流程，对企业或组织的经营活动进行统一、规范的管理，以提高效率、降低成本、提升服务质量。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包括科学性、实用性、统一性、规范性等原则，确保标准的制定和实施符合客观规律，满足实际需求，促进企业或组织的可持续发展。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标准化经营管理的原则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标准化经营管理的概念与原则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通过制定和实施医疗标准、规范和流程，规范医务人员的医疗行为，减少医疗差错和纠纷的发生。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规范医疗行为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标准化经营管理有助于提高医疗服务的规范性和一致性，提升患者对医疗服务的满意度。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通过标准化经营管理，可以建立和完善医疗法律风险防控体系，降低医疗机构和医务人员面临的法律风险。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降低医疗法律风险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标准化经营管理在医疗法律风险防控中的意义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标准化经营管理在医疗法律风险防控中的实践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制定和完善医疗标准、规范和流程：针对医疗服务的各个环节，制定和完善相应的标准、规范和流程，确保医疗行为的规范性和一致性。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加强医务人员培训和教育：通过培训和教育，提高医务人员对医疗标准、规范和流程的认知和遵守程度，减少医疗差错和纠纷的发生。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建立和完善法律风险防控机制：建立专门的法律风险防控机构或团队，负责医疗机构法律风险的识别、评估、预警和应对工作。同时，加强与法律专业机构的合作，及时获取法律咨询和帮助。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强化监督和考核机制：建立有效的监督和考核机制，对医务人员的医疗行为和服务质量进行定期检查和评估，确保医疗标准、规范和流程的有效执行。对于违反规定的行为，及时采取相应的纠正和惩罚措施。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基于标准化经营管理的医疗法律风险防控策略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https://d.book118.com/467061112113006050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2024-09-23T03:44:19.013</cp:lastPrinted>
  <dcterms:created xsi:type="dcterms:W3CDTF">2024-09-22T19:44:19Z</dcterms:created>
  <dcterms:modified xsi:type="dcterms:W3CDTF">2024-09-22T19:44:21Z</dcterms:modified>
</cp:coreProperties>
</file>