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A5058-94B8-4B77-93DD-0CA3361C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B67A5-16CB-4C8B-852D-27ECBCB6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F4693-7D48-40BB-9936-353E10D2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9D03D-6EE2-4143-9D90-19142E58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29206-ED00-4C4D-8B10-929BE2FF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1482D-6FF8-4A43-9966-A66B552E4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68400-3486-4E3E-9710-2D9BE6F6A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83005-5FD3-4336-A0AA-9E31F950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74F81-18BA-44DD-BAB2-F9CCB3484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B943-AE11-4BD3-9019-E4E08762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7BA78-2BB9-432E-9C82-69ED36414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257" r:id="rId2"/>
    <p:sldLayoutId id="2147498258" r:id="rId3"/>
    <p:sldLayoutId id="2147498259" r:id="rId4"/>
    <p:sldLayoutId id="2147498260" r:id="rId5"/>
    <p:sldLayoutId id="2147498261" r:id="rId6"/>
    <p:sldLayoutId id="2147498262" r:id="rId7"/>
    <p:sldLayoutId id="2147498263" r:id="rId8"/>
    <p:sldLayoutId id="2147498264" r:id="rId9"/>
    <p:sldLayoutId id="2147498265" r:id="rId10"/>
    <p:sldLayoutId id="21474982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31" Type="http://schemas.openxmlformats.org/officeDocument/2006/relationships/tags" Target="../tags/tag117.xml" /><Relationship Id="rId32" Type="http://schemas.openxmlformats.org/officeDocument/2006/relationships/tags" Target="../tags/tag118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621551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2023年售后咨询客服年度总结及下一年计划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下一年度售后咨询客服工作计划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下一年度售后咨询客服工作目标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对未来售后咨询客服工作的展望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2023年售后咨询客服工作总结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2023年售后咨询客服工作中存在的问题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2023年售后咨询客服工作总结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工作量统计与分析</a:t>
            </a:r>
            <a:endParaRPr lang="zh-CN" altLang="en-US"/>
          </a:p>
        </p:txBody>
      </p:sp>
      <p:sp>
        <p:nvSpPr>
          <p:cNvPr id="10488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2023年总咨询量：10000次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客服人员工作量：平均每人每天处理10次咨询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客户满意度：90%的客户表示满意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平均每天咨询量：27次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咨询类型分布：产品问题占60%，服务问题占30%，其他问题占10%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咨询高峰期：10月、11月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客户满意度调查</a:t>
            </a:r>
            <a:endParaRPr lang="zh-CN" altLang="en-US"/>
          </a:p>
        </p:txBody>
      </p:sp>
      <p:sp>
        <p:nvSpPr>
          <p:cNvPr id="10489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调查结果：客户满意度较高，但仍有改进空间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改进措施：加强员工培训、优化服务流程、提高问题解决效率等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调查方式：电话回访、在线问卷、面对面访谈等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调查内容：产品质量、服务态度、解决问题效率等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常见问题与解决方案</a:t>
            </a:r>
            <a:endParaRPr lang="zh-CN" altLang="en-US"/>
          </a:p>
        </p:txBody>
      </p:sp>
      <p:sp>
        <p:nvSpPr>
          <p:cNvPr id="1049006" name="标题"/>
          <p:cNvSpPr txBox="1"/>
          <p:nvPr>
            <p:custDataLst>
              <p:tags r:id="rId2"/>
            </p:custDataLst>
          </p:nvPr>
        </p:nvSpPr>
        <p:spPr>
          <a:xfrm>
            <a:off x="3793059" y="3852210"/>
            <a:ext cx="4605882" cy="408693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问题：客户咨询售后服务政策 解决方案：详细解释售后服务政策，提供售后服务流程和联系方式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"/>
            </p:custDataLst>
          </p:nvPr>
        </p:nvSpPr>
        <p:spPr>
          <a:xfrm>
            <a:off x="3793059" y="4309101"/>
            <a:ext cx="4606543" cy="6245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解决方案：详细解释售后服务政策，提供售后服务流程和联系方式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标题"/>
          <p:cNvSpPr txBox="1"/>
          <p:nvPr>
            <p:custDataLst>
              <p:tags r:id="rId4"/>
            </p:custDataLst>
          </p:nvPr>
        </p:nvSpPr>
        <p:spPr>
          <a:xfrm>
            <a:off x="3793059" y="2608305"/>
            <a:ext cx="4605882" cy="408693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问题：客户投诉产品质量问题 解决方案：及时处理产品质量问题，提供退换货服务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5"/>
            </p:custDataLst>
          </p:nvPr>
        </p:nvSpPr>
        <p:spPr>
          <a:xfrm>
            <a:off x="3793059" y="3065196"/>
            <a:ext cx="4606543" cy="6245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解决方案：及时处理产品质量问题，提供退换货服务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标题"/>
          <p:cNvSpPr txBox="1"/>
          <p:nvPr>
            <p:custDataLst>
              <p:tags r:id="rId6"/>
            </p:custDataLst>
          </p:nvPr>
        </p:nvSpPr>
        <p:spPr>
          <a:xfrm>
            <a:off x="3793059" y="1364400"/>
            <a:ext cx="4605882" cy="408693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问题：客户咨询产品使用问题 解决方案：提供详细的产品使用指南和操作视频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7"/>
            </p:custDataLst>
          </p:nvPr>
        </p:nvSpPr>
        <p:spPr>
          <a:xfrm>
            <a:off x="3793059" y="1821291"/>
            <a:ext cx="4606543" cy="6245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解决方案：提供详细的产品使用指南和操作视频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8"/>
            </p:custDataLst>
          </p:nvPr>
        </p:nvSpPr>
        <p:spPr>
          <a:xfrm>
            <a:off x="3793059" y="5096116"/>
            <a:ext cx="4605882" cy="408693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问题：客户咨询订单状态和物流信息 解决方案：及时更新订单状态和物流信息，提供物流查询工具和联系方式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9"/>
            </p:custDataLst>
          </p:nvPr>
        </p:nvSpPr>
        <p:spPr>
          <a:xfrm>
            <a:off x="3793059" y="5553006"/>
            <a:ext cx="4606543" cy="6245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解决方案：及时更新订单状态和物流信息，提供物流查询工具和联系方式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优秀客服人员评选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评选流程：初选、复选、终选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评选标准：服务态度、专业技能、工作效率、客户满意度等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评选结果：公布优秀客服人员名单，给予奖励和表彰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评选意义：激励员工，提高服务质量，提升客户满意度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2023年售后咨询客服工作中存在的问题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沟通技巧不足</a:t>
            </a:r>
            <a:endParaRPr lang="zh-CN" altLang="en-US"/>
          </a:p>
        </p:txBody>
      </p:sp>
      <p:sp>
        <p:nvSpPr>
          <p:cNvPr id="10491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缺乏同理心，无法理解客户的需求和感受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语言表达不清晰，导致客户理解困难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沟通方式单一，无法满足不同客户的需求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缺乏专业知识，无法解答客户的问题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服务流程不够优化</a:t>
            </a:r>
            <a:endParaRPr lang="zh-CN" altLang="en-US"/>
          </a:p>
        </p:txBody>
      </p:sp>
      <p:sp>
        <p:nvSpPr>
          <p:cNvPr id="10491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客户等待时间长：客户需要等待较长时间才能得到回复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问题处理效率低：客服人员处理问题的效率较低，导致客户满意度下降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沟通不畅：客服人员与客户之间的沟通存在障碍，导致问题无法及时解决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缺乏有效的反馈机制：客户无法及时反馈问题，导致问题无法得到及时解决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团队协作不够紧密</a:t>
            </a:r>
            <a:endParaRPr lang="zh-CN" altLang="en-US"/>
          </a:p>
        </p:txBody>
      </p:sp>
      <p:sp>
        <p:nvSpPr>
          <p:cNvPr id="10492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沟通不畅：团队成员之间缺乏有效的沟通和协作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责任不明确：团队成员职责不清，导致工作重复或遗漏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缺乏团队精神：团队成员缺乏团队意识和合作精神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培训不足：团队成员缺乏必要的培训和指导，导致工作效率低下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客户信息管理不完善</a:t>
            </a:r>
            <a:endParaRPr lang="zh-CN" altLang="en-US"/>
          </a:p>
        </p:txBody>
      </p:sp>
      <p:sp>
        <p:nvSpPr>
          <p:cNvPr id="10493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客户信息收集不全面，导致无法准确了解客户需求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客户信息安全保护不足，存在泄露风险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客户信息管理混乱，导致无法快速找到客户信息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客户信息更新不及时，导致无法及时了解客户动态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下一年度售后咨询客服工作计划</a:t>
            </a:r>
            <a:endParaRPr lang="zh-CN" altLang="en-US"/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提升沟通技巧和服务水平</a:t>
            </a:r>
            <a:endParaRPr lang="zh-CN" altLang="en-US"/>
          </a:p>
        </p:txBody>
      </p:sp>
      <p:sp>
        <p:nvSpPr>
          <p:cNvPr id="10494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定期进行沟通技巧培训，提高客服人员的沟通能力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建立客户反馈机制，及时了解客户需求，改进服务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引入智能客服系统，提高服务效率和质量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加强团队协作，提高问题解决效率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https://d.book118.com/467062155166006032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402.5,&quot;width&quot;:348.85}"/>
  <p:tag name="KSO_WM_TAG_VERSION" val="3.0"/>
  <p:tag name="KSO_WM_TEMPLATE_CATEGORY" val="diagram"/>
  <p:tag name="KSO_WM_TEMPLATE_INDEX" val="20231263"/>
  <p:tag name="KSO_WM_UNIT_COMPATIBLE" val="0"/>
  <p:tag name="KSO_WM_UNIT_DIAGRAM_ISNUMVISUAL" val="0"/>
  <p:tag name="KSO_WM_UNIT_DIAGRAM_ISREFERUNIT" val="0"/>
  <p:tag name="KSO_WM_UNIT_HIGHLIGHT" val="0"/>
  <p:tag name="KSO_WM_UNIT_ID" val="diagram20231263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Office Theme</vt:lpstr>
      <vt:lpstr>2023年售后咨询客服年度总结及下一年计划</vt:lpstr>
      <vt:lpstr>目录</vt:lpstr>
      <vt:lpstr>2023年售后咨询客服工作总结</vt:lpstr>
      <vt:lpstr>工作量统计与分析</vt:lpstr>
      <vt:lpstr>客户满意度调查</vt:lpstr>
      <vt:lpstr>常见问题与解决方案</vt:lpstr>
      <vt:lpstr>优秀客服人员评选</vt:lpstr>
      <vt:lpstr>2023年售后咨询客服工作中存在的问题</vt:lpstr>
      <vt:lpstr>沟通技巧不足</vt:lpstr>
      <vt:lpstr>服务流程不够优化</vt:lpstr>
      <vt:lpstr>团队协作不够紧密</vt:lpstr>
      <vt:lpstr>客户信息管理不完善</vt:lpstr>
      <vt:lpstr>下一年度售后咨询客服工作计划</vt:lpstr>
      <vt:lpstr>提升沟通技巧和服务水平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2024-09-06T01:45:59.361</cp:lastPrinted>
  <dcterms:created xsi:type="dcterms:W3CDTF">2024-09-05T17:45:59Z</dcterms:created>
  <dcterms:modified xsi:type="dcterms:W3CDTF">2024-09-05T17:46:01Z</dcterms:modified>
</cp:coreProperties>
</file>