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82D983-B01A-41CB-A727-A9B8524D4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E9DF97-ACF4-4584-8021-F7F1CB0E7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2F6960-994C-4D2E-8739-2A50E18D3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D9B467-5F5B-41B0-B5EA-E896043D1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6488EA-C3F6-4334-BC11-609012EEA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C127EE-7B9B-47CB-97B5-E677F9CF0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7FE671-E401-4F7E-8035-F7D0C6EBF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698ADC-BDDA-4BAD-B84C-5F9A331E3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9E27DF-58BD-48F0-A8AA-A8E683C54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E32AD5-730F-409B-89FE-965B47347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3947BE-7671-47C8-95A5-8F16BC38D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06310316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心梗护理查房流程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心梗护理查房概述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心梗护理查房流程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心梗护理查房内容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心梗护理查房案例分析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心梗护理查房的未来发展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心梗护理查房概述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心梗护理查房是由医护人员组成的专业团队，对心梗患者进行全面、细致的护理评估和指导的过程。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通过查房，评估患者的病情状况、护理需求和治疗效果，为患者提供个性化的护理方案，促进患者的康复。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查阅病历、了解患者的病史、诊断、治疗方案等信息。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了解患者病情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准备查房工具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确定查房人员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准备必要的护理工具，如血压计、听诊器、护理记录表等。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根据患者的病情和护理需求，确定参与查房的医护人员。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在查房过程中，注意观察患者的生命体征、病情状况和自身认知情况等。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注意观察患者情况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在查房过程中，详细询问患者的生活习惯、饮食习惯、运动情况等，以便全面了解患者的病情状况。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详细询问患者情况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在查房过程中，与患者及家属进行充分的沟通，了解他们的需求和疑虑，提供必要的指导和建议。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与患者及家属沟通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在查房过程中，及时记录患者的病情状况、护理需求和指导建议等信息，以便后续的护理工作。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记录查房情况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查房过程中的注意事项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心梗护理查房流程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根据医生排班和患者病情，确定合适的查房时间，确保医生和护士都有时间参加。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确定查房时间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准备好查房所需的各种用品，如听诊器、血压计、护理记录单等。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准备查房用品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提前了解患者的病情、治疗情况、护理措施等，以便更好地评估患者的状况。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了解患者情况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查房前的准备工作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反馈意见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根据查房情况，向患者及家属反馈意见，提出护理建议和注意事项。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检查护理记录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检查护理记录是否完整、准确，了解护理措施是否得当。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询问病史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询问患者是否有高血压、糖尿病等基础疾病，了解患者的生活习惯、饮食习惯等。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问候患者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进入病房后，先向患者及家属问好，说明查房的目的和流程。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观察患者的生命体征、病情状况、疼痛情况等，评估患者的状况。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查房过程中的操作流程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查房后的总结与反馈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总结查房情况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对查房情况进行总结，整理出需要改进和注意的问题。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反馈给医生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将查房情况反馈给医生，以便医生更好地了解患者情况，制定更合适的治疗方案。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改进护理措施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根据查房情况，改进和完善护理措施，提高护理质量。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心梗护理查房内容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https://d.book118.com/467063103165006026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2024-09-01T08:06:28.398</cp:lastPrinted>
  <dcterms:created xsi:type="dcterms:W3CDTF">2024-09-01T00:06:28Z</dcterms:created>
  <dcterms:modified xsi:type="dcterms:W3CDTF">2024-09-01T00:06:30Z</dcterms:modified>
</cp:coreProperties>
</file>