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F2A5F-E4CA-4017-8F4B-E17C30C86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2B91E-E41F-4868-B665-DEB09E628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77031-2FCA-4047-A02C-D14EDD5BB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CE4F82-4C3D-4FC0-847D-5DE3D91DB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C82554-76F4-4EFC-A766-38A0E0333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B2D7E2-72F2-4AB0-973B-244240B05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D3E7F6-1C41-4D50-AC76-3E849B193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9A64F7-2E4D-421E-AF3B-0CB020CF0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0FE160-2C9F-43B0-A278-7A588F1AA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4EC86-5C20-4F27-A117-5D9EA31D6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983CB-BE48-4017-A32C-0EBE170DE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00125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中医护理技术大放异彩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中医护理技术的概述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中医护理技术的核心内容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中医护理技术在临床的应用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中医护理技术的优势与挑战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中医护理技术大放异彩的案例分享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中医护理技术的概述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中医护理技术是指在中医理论指导下，运用传统和现代的护理技术，对个体和社会的身心、起居、饮食等方面进行全面调护，以达到预防疾病、促进康复、提高生活质量的目的。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中医护理技术强调整体观念和个体化护理，注重预防和保健，强调自然疗法和饮食调理，注重人文关怀和心理疏导。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中医护理技术的定义与特点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中医护理技术起源于古代中国的医疗实践，最早可以追溯到春秋战国时期。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随着中医理论的不断完善，中医护理技术也逐步发展成熟。在古代，中医护理技术主要依靠针灸、推拿、拔罐等传统疗法。现代中医护理技术则融合了现代医学和科技手段，如穴位注射、中药熏蒸等。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目前，中医护理技术在国内外得到了广泛应用和认可。许多国家和地区都开展了中医护理技术的培训和推广工作，中医护理技术的应用范围也不断扩大。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中医护理技术可以补充现代医学的不足之处，为患者提供更加全面和个性化的护理服务。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补充现代医学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中医护理技术可以帮助患者缓解症状、减轻痛苦，促进康复，从而提高医疗效果。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提高医疗效果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中医护理技术注重预防和保健，强调自然疗法和饮食调理，可以降低医疗成本和患者的经济负担。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中医护理技术在国际上得到了广泛的认可和应用，可以促进国际医学交流和合作。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促进国际交流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中医护理技术在现代医疗中的重要性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中医护理技术的核心内容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针灸护理技术是通过针刺和艾灸的方法刺激人体穴位，调节气血、平衡阴阳，从而达到治疗和保健的效果。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针灸护理技术具有操作简便、安全可靠、效果显著等特点，被广泛应用于临床实践。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针灸护理技术对于多种疾病具有显著的治疗效果，如疼痛、失眠、抑郁等，同时还可以改善亚健康状态，提高人体免疫力。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针灸护理技术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786" b="47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推拿护理技术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推拿护理技术是通过手法按摩和推拿的方式，刺激人体穴位和经络，促进气血流通，缓解肌肉疲劳和疼痛。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推拿护理技术具有无创伤、无副作用、舒适自然等特点，被广泛欢迎。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推拿护理技术对于各种肌肉骨骼疾病、神经系统疾病等具有显著的治疗效果，同时还可以缓解压力、改善睡眠质量。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拔罐护理技术是通过拔罐的方式刺激人体穴位和经络，促进气血流通，达到舒筋活血、祛风散寒的效果。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拔罐护理技术具有操作简便、安全可靠、适应症广泛等特点，被广泛应用于临床实践。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拔罐护理技术对于各种肌肉骨骼疾病、神经系统疾病等具有显著的治疗效果，同时还可以改善亚健康状态，提高人体免疫力。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9625" r="19625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拔罐护理技术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艾灸护理技术对于各种虚寒性疾病、胃肠道疾病等具有显著的治疗效果，同时还可以改善亚健康状态，提高人体免疫力。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艾灸护理技术是通过艾叶制成的艾条或艾柱，点燃后对人体穴位进行温热刺激，从而达到温经散寒、活血通络的效果。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艾灸护理技术具有操作简便、安全可靠、效果显著等特点，被广泛应用于临床实践。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25996" b="25996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26674" b="26674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25430" b="25430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艾灸护理技术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中药护理技术具有个性化、整体调节、标本兼治等特点，被广泛应用于临床实践。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中药护理技术对于各种慢性疾病、虚证等疾病具有显著的治疗效果，同时还可以改善亚健康状态，提高人体免疫力。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1454" b="2145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727" r="972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1483" b="21483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中药护理技术是根据中医理论，运用中药材和中药制剂对患者进行调理和治疗的方法。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中药护理技术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中医护理技术在临床的应用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整体观念、辨证施护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中医护理强调整体观念和辨证施护，针对内科疾病，如感冒、咳嗽、哮喘等，采取个体化的护理措施，如中药调理、穴位按摩、拔罐等，以缓解症状、促进康复。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内科疾病的中医护理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https://d.book118.com/467100125024006033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2024-09-06T08:34:10.435</cp:lastPrinted>
  <dcterms:created xsi:type="dcterms:W3CDTF">2024-09-06T00:34:10Z</dcterms:created>
  <dcterms:modified xsi:type="dcterms:W3CDTF">2024-09-06T00:34:12Z</dcterms:modified>
</cp:coreProperties>
</file>