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CB936D-6018-425D-8C60-64A57BE10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13511C-484B-44CC-B346-E751B31B7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98F2D4-D876-430E-93B0-45CDAA007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E6CC39-AC01-40BF-AE86-706B295A53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EFA6B4-590F-4503-9FD4-D51776A4D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630EDF-9DB8-45D2-B69D-7EBA48E4C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0B631E-604B-4B2E-AFA5-2A549501F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EA5AAC-D88C-4C7E-AD6E-5787C9C46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7A0140-8F71-4B60-8A3D-1C95615F3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46E566-D154-4C77-846E-8987EDC4F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F4673-0324-4A76-954C-A2CB1CF9C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710310611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photoshop.cs平面设计教程课件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Photoshop.cs基础操作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图像调整与修饰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文字与路径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滤镜与特效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综合实例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Photoshop.cs基础操作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526" r="952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包含文件、编辑、图像等常用命令，可执行各种操作。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菜单栏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包含各种绘图工具、选择工具、编辑工具等，是进行图像处理的核心工具。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工具箱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用于对图像进行各种调整和编辑，如图层、历史记录等。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面板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显示当前文档的信息，如尺寸、分辨率等。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状态栏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界面介绍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244" r="1224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652" r="1465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文件操作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创建一个新的空白文档。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打开已存在的图像文件。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将当前图像保存到指定位置。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将当前图像以不同的格式或文件名保存。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新建文件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打开文件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保存文件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另存为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移动工具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用于移动选区或图层。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画笔工具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用于绘制各种形状和线条。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选框工具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用于选择区域。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裁剪工具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用于裁剪图像。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工具箱简介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图像调整与修饰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通过调整红、绿、蓝三原色的比例，平衡图像的整体色调。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色彩平衡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943" r="1694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色相/饱和度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曲线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调整图像中特定颜色或所有颜色的色相、饱和度和亮度。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通过曲线工具调整图像的亮部、暗部和中间调，实现精细的色彩控制。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色彩调整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用于消除图像中的瑕疵或复制特定区域。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仿制图章工具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3333" r="3333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自动匹配修复区域的像素，实现快速修复。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修复画笔工具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通过模糊和柔化皮肤，实现自然的美容效果。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磨皮滤镜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图像修饰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通过不同的混合模式，实现图层间的自然融合。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625" b="14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图层混合模式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通过蒙版控制图层的显示和隐藏，实现复杂的图层合成。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图层蒙版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创建调整图层，对特定图层进行色彩和明暗调整，不影响其他图层。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调整图层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图层操作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文字与路径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https://d.book118.com/467103106115006036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2024-09-11T14:37:50.484</cp:lastPrinted>
  <dcterms:created xsi:type="dcterms:W3CDTF">2024-09-11T06:37:50Z</dcterms:created>
  <dcterms:modified xsi:type="dcterms:W3CDTF">2024-09-11T06:37:52Z</dcterms:modified>
</cp:coreProperties>
</file>