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6F18B-E753-42E0-A663-5A18817B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5614C-32F9-40C7-8B06-D09018F40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15470-E32C-4614-AF6A-7FE77214B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87D8F-375F-46DE-8A5E-E1F61C3ED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DE0F63-6747-4F45-B2F4-481EF214E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A3EEE0-8EBE-4056-8BAB-4A6DB3B11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937E18-3E6A-4D32-9724-ABC10727C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66D1A-7958-46F7-A008-6D1D12C22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5886F-F695-4060-B917-16C234159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E919B-E2F9-488F-83D2-09B01B68E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4A228-8E53-48CE-BDEA-D64F10EF4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0513301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进出口国际贸易行业2024年生产与制度改革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进出口国际贸易行业现状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生产改革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随着全球化进程的加速，进出口国际贸易行业在各国经济发展中扮演着越来越重要的角色。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互联网、大数据和人工智能等技术的广泛应用，为进出口贸易带来了新的机遇和挑战。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面对复杂多变的国际环境和市场竞争，生产与制度的改革成为行业发展的必然选择。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制度改革的需求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探讨2024年进出口国际贸易行业生产与制度改革的发展趋势、影响因素及应对策略。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如何应对技术进步带来的挑战？如何优化生产流程和提高效率？如何应对国际市场的变化？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进出口国际贸易行业现状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贸易保护主义抬头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部分国家采取贸易保护主义政策，设置关税壁垒和贸易限制，对全球贸易自由化带来挑战。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技术创新与数字化转型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新兴技术如区块链、人工智能和物联网等在国际贸易中的应用，推动行业向数字化、智能化方向发展。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全球经济复苏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随着各国经济逐步恢复，全球贸易需求稳步增长，为进出口国际贸易提供了良好的发展环境。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全球贸易环境分析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中国出口商品结构持续优化，高技术产业和机电产品等附加值较高的产品占比增加。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出口结构优化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进口需求旺盛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区域贸易合作深化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随着国内消费升级和产业升级，中国对高品质、多元化商品的需求持续增长。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中国积极推进区域全面经济伙伴关系协定（RCEP）等区域贸易合作，加强与周边国家的经贸往来。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中国进出口贸易概况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跨境电商成为国际贸易新业态，为中小企业提供了更广阔的市场空间。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跨境电商发展迅速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625" b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各国对环境保护的重视程度不断提高，对进出口商品环保标准提出更高要求。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环保法规趋严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全球供应链的稳定性和安全性面临挑战，如运输受阻、物流延误等风险加大。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供应链稳定性问题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生产改革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引入先进的自动化生产线，提高生产效率，降低人工成本。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满足客户个性化需求，实现定制化生产，提高产品附加值。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推行精益生产理念，减少浪费，优化生产流程，提高生产效益。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生产方式优化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新材料应用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研发和采用新型材料，提高产品性能和品质。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智能制造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运用物联网、大数据、人工智能等技术，实现智能化生产和管理。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推广环保节能技术，降低能耗和排放，实现可持续发展。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实现供应链信息共享，提高信息传递效率和准确性。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优化物流配送体系，降低物流成本，提高物流效率。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优化供应商选择和管理，建立长期稳定的合作关系。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https://d.book118.com/467105133015006041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2024-09-13T18:27:22.838</cp:lastPrinted>
  <dcterms:created xsi:type="dcterms:W3CDTF">2024-09-13T10:27:22Z</dcterms:created>
  <dcterms:modified xsi:type="dcterms:W3CDTF">2024-09-13T10:27:24Z</dcterms:modified>
</cp:coreProperties>
</file>