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BD27D-3C55-4757-BDF7-EB7259AF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9D4C1-A1B6-4828-970A-4A1AEABC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C5CA7-2B8A-40DC-8944-E85C704A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B7DFD-D213-4588-AB67-12A9A588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DDDC1-FB9F-453D-A4DE-01B0A5C61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7BA63-CCE8-4362-8B70-85576F3C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0D077-9BDD-444E-8176-2C0110C0A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31DE6-748A-47A9-AA4D-E9404497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D4273-12A2-473B-8296-12B5FE51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8FA9B-4649-4BA5-A77E-5B12F3C7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C8CFA-C2CD-4639-81BF-8253BB37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06110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检修质量管理的关键环节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检修质量管理的工具与方法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检修质量管理是指对设备检修全过程的质量策划、控制、保证和改进的管理活动，旨在确保设备检修后能够达到规定的性能和可靠性要求。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通过实施有效的质量管理，确保设备检修过程中的各项工作符合质量标准，提高设备检修质量和可靠性，降低设备故障率，延长设备使用寿命。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检修质量管理的基本原则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坚持质量第一、预防为主、过程控制、持续改进的原则，建立完善的质量管理体系，明确各级职责，强化过程控制和监督检查，不断提高检修质量管理水平。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检修质量管理的重要性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高质量的检修可以延长设备使用寿命，降低维修成本和生产成本，提高企业的经济效益。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设备故障可能导致生产中断或安全事故，检修质量管理可以降低这种风险，保障生产安全。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通过有效的检修质量管理，可以及时发现和解决设备存在的隐患和缺陷，提高设备的可靠性和稳定性，减少设备故障的发生。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检修质量管理水平的提高可以提升企业的形象和声誉，增强企业的市场竞争力。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检修质量管理的原则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检修质量管理需要全体员工的共同参与，各级管理人员和操作人员都应该明确自己的职责和任务，积极参与质量管理活动。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检修质量管理应该以预防为主，通过定期检查、保养和维修，及时发现和解决潜在问题，防止设备故障的发生。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对设备检修的全过程进行控制，确保每个环节都符合质量要求，提高检修质量。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通过不断总结经验教训，持续改进检修质量管理体系和流程，提高质量管理水平。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检修质量管理体系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15" b="127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确定质量管理方针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明确质量管理的目标、原则和承诺，为整个体系提供指导。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建立清晰的组织架构，明确各部门和人员的职责，确保质量管理工作的有效实施。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根据检修业务特点，制定科学合理的质量管理流程，确保检修工作的高效进行。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质量管理体系的运作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根据检修需求和目标，制定详细的质量计划，明确各项工作的质量要求。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通过采取有效的检验、监控措施，确保检修工作符合质量标准，及时发现并处理质量问题。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建立质量保证体系，通过持续改进和预防措施，提高检修工作的可靠性和稳定性。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质量培训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质量管理体系的完善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定期对检修工作进行质量评估，分析存在的问题和不足，为质量管理体系的持续完善提供依据。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加强员工的质量意识培训，提高员工的质量意识和技能水平，促进质量管理体系的有效实施。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针对检修过程中出现的质量问题，采取有效的改进措施，提高检修工作的质量和效率。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检修质量管理的关键环节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检修前的质量管理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制定检修计划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根据设备运行状况和维修周期，制定合理的检修计划，确保设备得到及时、有效的维护。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准备工具和备件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根据检修项目，准备所需的工具、设备和备件，确保检修工作的顺利进行。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人员培训与安全教育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对参与检修的人员进行培训，确保他们具备相应的技能和知识，同时进行安全教育，确保检修工作的安全。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按照检修计划和规程进行操作，确保检修工作的规范性和准确性。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严格执行检修规程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对检修过程进行质量检验，确保检修质量符合要求，同时做好相关记录，便于后续分析和追溯。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在检修过程中如发现异常情况，应及时采取措施进行处理，防止问题扩大。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检修过程中的质量管理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对完成检修的设备进行验收和试运行，确保设备性能恢复正常，符合运行要求。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验收与试运行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对检修过程中产生的资料、记录进行整理和归档，便于后续查阅和分析。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整理与归档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对检修工作进行总结和反馈，总结经验教训，提出改进措施，不断提高检修质量管理的水平。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检修后的质量管理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https://d.book118.com/467106110042006051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2024-09-24T06:03:06.853</cp:lastPrinted>
  <dcterms:created xsi:type="dcterms:W3CDTF">2024-09-23T22:03:06Z</dcterms:created>
  <dcterms:modified xsi:type="dcterms:W3CDTF">2024-09-23T22:03:09Z</dcterms:modified>
</cp:coreProperties>
</file>