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10857A-3E8B-4FD4-91D4-1DF196F5A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EDBA7-53DD-4392-BAD8-CA5659AA0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86ACA-9A3B-4892-818F-239317A92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70DD11-3867-45B3-987B-A8A97D90A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FA6A56-FAC1-4A9D-A1F5-B627E08EC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EF202E-55DE-4C0E-B330-C898DCE86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E1BC92-0BA5-4BE1-980C-FDC023C91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F8DE4-7FE8-4F8C-B750-6F45B23D6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6A8D41-CEB0-4E58-B5DE-052629F3E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D0B02-DE6E-4076-A9B6-729C44320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25A6D-0005-4AAE-8A7C-96AD07CF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06152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行政试用期工作总结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试用期工作回顾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对公司文化和价值观的理解与认同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5" b="6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405" b="440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明确工作目标和职责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在试用期内，我充分了解了所在岗位的工作目标和职责，并努力朝着这些目标前进。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适应组织文化和环境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我积极融入组织，学习并遵守组织的规章制度，与同事建立良好的工作关系。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提升个人能力和素质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通过参与各种工作任务和培训活动，我不断提升自己的专业能力和综合素质。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在试用期内，我按照工作计划和要求，完成了各项任务，取得了一定的工作成果。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我也意识到自己在工作中存在不足之处，需要继续改进和提升。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针对试用期的工作经验和不足之处，我制定了未来的工作计划和目标。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试用期工作回顾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848" r="258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作为行政人员，我的主要职责是负责协调公司内部各部门之间的运作，确保公司日常行政工作的顺利进行。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在试用期间，我主要承担了以下任务：组织会议、记录会议纪要、管理公司文档、协助人事部门进行招聘和培训等。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工作任务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在试用期间，我成功组织了10场公司内部会议，并准确记录了会议纪要；同时，我还协助人事部门完成了2轮招聘，共招聘了10名新员工。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工作业绩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通过我的努力，公司内部运作效率得到了提高，各部门之间的沟通更加顺畅。此外，我还积极参与公司的各项活动，为公司的文化建设做出了贡献。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工作成果与业绩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085" b="120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在试用期间，我积极与团队成员合作，共同完成了多项任务。我们相互支持、互相帮助，形成了良好的团队氛围。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我注重与同事之间的沟通技巧，尽量保持耐心和友善的态度。在遇到问题时，我会主动与同事沟通，寻求解决方案，以确保工作的顺利进行。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沟通技巧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通过实际工作和学习，对行政管理的基本理论、原则和方法有了更深入的理解。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083" r="12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958" r="16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行政管理知识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熟练掌握了Word、Excel、PPT等办公软件，提高了工作效率。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办公软件技能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通过参与公文写作和审核，提高了公文写作的规范性和准确性。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公文写作能力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专业知识与技能提高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能够准确识别问题的本质和关键因素，为解决问题提供有效思路。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353" b="1135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分析问题能力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与同事和上级沟通顺畅，能够及时协调资源，推动问题解决。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333" r="23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面对突发问题和挑战，能够迅速调整策略，灵活应对。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应变能力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解决问题能力增强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保持积极心态，面对工作压力和挑战时能够及时调整情绪。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合理规划工作时间，确保工作任务的按时完成。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意识到自我提升的重要性，主动寻求学习机会，不断提高个人能力。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8333" r="8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97" r="1679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自我管理意识提升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工作中遇到的问题及解决方案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作为新员工，对公司的工作流程不够了解，导致在处理一些事务时效率不高。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工作流程不熟悉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初入团队，与团队成员之间的沟通和协作存在一定障碍，影响了工作进度。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团队协作不顺畅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行政工作涉及面广，任务繁重，对个人的时间管理和工作压力承受能力提出了较高要求。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工作压力较大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遇到的问题及挑战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https://d.book118.com/467106152032006031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2024-09-03T06:26:25.328</cp:lastPrinted>
  <dcterms:created xsi:type="dcterms:W3CDTF">2024-09-02T22:26:25Z</dcterms:created>
  <dcterms:modified xsi:type="dcterms:W3CDTF">2024-09-02T22:26:27Z</dcterms:modified>
</cp:coreProperties>
</file>