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80BFD2-00A8-4F8C-8643-C1492C0B2E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5B046B-9862-4E7A-8E82-B03EE0C129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9B50AB-745E-48A7-9C6B-165E1DB61B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686198-3478-4FAB-8743-CA446BCBE0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012A48A-F7A6-4624-A6DC-CB605D761D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F1E2B0A-E6F5-46AB-A9B4-CD5868BA27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A9D957E-AEBC-4F33-866E-79AF5B7C8A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CC0530-306C-46C7-869E-79556DBBC8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2A1D43-0EC3-4E45-AD43-3B2AB3ED7B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B3BEF2-06FF-4072-B2B2-4B54C9DB20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9751D9-62E0-45DF-B69F-B6AB7D244C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711006115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商贸行业2024年宿舍管理职员住宿安排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2023-12-27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宿舍管理概述与目标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住宿资源规划与配置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职员住宿申请与审批流程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住宿费用核算与支付方式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宿舍安全与卫生管理要求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职员满意度提升举措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宿舍管理概述与目标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当前宿舍楼宇及设施已使用多年，存在设备老化、维修成本增加等问题。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宿舍设施老化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住宿需求多样化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管理效率有待提高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随着公司发展和职员结构变化，职员对住宿条件的需求日益多样化，包括房间类型、配套设施等。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传统的管理方式如手工登记、纸质报表等已无法满足高效、准确的管理需求。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宿舍管理现状及挑战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通过改善宿舍环境、完善配套设施等措施，提高职员的住宿满意度。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9708" r="970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提升住宿体验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合理规划宿舍空间，提高房间利用率，降低空置率。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引入先进的宿舍管理系统，实现信息化、智能化管理，提高工作效率。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提高管理效率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2024年宿舍管理目标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752" r="14752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471" r="1747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职员期望宿舍提供安全、整洁、舒适的住宿环境，包括良好的治安、卫生条件等。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安全舒适的住宿环境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职员希望宿舍配备完善的设施，如空调、热水器、网络等，以满足日常生活需求。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完善的配套设施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职员期望宿舍位置便利，交通便捷，方便上下班及日常出行。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便捷的交通出行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职员期望宿舍能提供良好的社交氛围，促进同事间的交流与互动。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良好的社交氛围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职员住宿需求与期望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住宿资源规划与配置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9082" b="2908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现有住宿资源评估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宿舍数量与类型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目前公司拥有员工宿舍楼3栋，共计房间150间，包括单人间、双人间和四人间三种类型。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住宿条件与设施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宿舍内配备基本的生活设施，如床、衣柜、书桌、椅子等。每层楼设有公共卫生间和淋浴间，供员工使用。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住宿员工数量与需求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目前共有100名员工居住在公司宿舍，根据员工反馈和需求调查，约70%的员工对现有住宿条件表示满意。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0703" r="2070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为满足更多员工的住宿需求，公司计划在2024年前新建一栋宿舍楼，预计增加房间80间。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新建宿舍楼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对现有宿舍进行装修和设施升级，提高员工的居住舒适度。包括更换老旧家具、增加储物空间、安装空调等。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宿舍装修与设施升级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考虑在公司附近租赁员工公寓，为需要更好住宿条件的员工提供选择。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员工公寓租赁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新增住宿资源计划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根据员工的职位、工作年限和家庭状况等因素，合理分配住宿资源，确保资源的公平利用。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住宿资源分配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制定详细的宿舍管理规定，明确每个员工的住宿权利和义务，确保宿舍环境的整洁和安全。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宿舍管理规定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制定合理的住宿费用标准，根据员工的实际住宿情况收取费用，实现资源的有效利用和成本节约。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住宿费用管理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资源优化与合理配置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职员住宿申请与审批流程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在公司工作满6个月，且家离公司距离超过10公里的职员可以申请住宿。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申请条件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职员需在人力资源部门领取并填写《住宿申请表》，并提交相关证明材料，如身份证、户口本、房屋租赁合同等。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申请流程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住宿申请条件及流程说明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住宿申请由人力资源部门初审，再交由上级领导审批。如遇特殊情况，需报请公司总经理审批。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住宿申请审批时间一般为5个工作日，如遇特殊情况可适当延长。审批结果将以书面形式通知申请人。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审批权限及时间安排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时间安排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审批权限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https://d.book118.com/467110061153006031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2024-09-04T08:45:33.139</cp:lastPrinted>
  <dcterms:created xsi:type="dcterms:W3CDTF">2024-09-04T00:45:33Z</dcterms:created>
  <dcterms:modified xsi:type="dcterms:W3CDTF">2024-09-04T00:45:35Z</dcterms:modified>
</cp:coreProperties>
</file>