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82CDB3-984A-463E-87B9-C81C7E71E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D7AF9-0408-4742-81E6-B0AC0FF35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88C61C-8347-4CC7-94F5-823F27826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5E70D1-637D-4640-A769-5061A412C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68AE0F-FD43-4A37-9F46-33BD91D7D3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5721A9-2A2D-4F4A-B934-0515208101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40D48B-374C-4C05-80D2-5D5CBF29EE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449274-0C2A-44D6-9D28-BEA3E08704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2B5413-194D-4FF6-A6C8-7E636591D8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5A4ED1-4793-4B61-BE0A-B09E5101C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6BBDCF-FCFD-45CD-A712-427BB5BF7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1102315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奥运品牌营销策略研究</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奥运品牌营销概述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奥运品牌营销策略分析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成功案例分析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当前奥运品牌营销存在的问题与挑战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未来奥运品牌营销的发展趋势与建议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奥运会作为全球最具影响力的体育盛事，吸引了全球数十亿观众和赞助商的关注。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随着市场竞争的加剧，奥运品牌营销成为企业提升品牌形象和知名度的重要手段。</a:t>
            </a:r>
          </a:p>
        </p:txBody>
      </p:sp>
      <p:pic>
        <p:nvPicPr>
          <p:cNvPr id="6" name="Picture 6"/>
          <p:cNvPicPr>
            <a:picLocks noChangeAspect="1"/>
          </p:cNvPicPr>
          <p:nvPr/>
        </p:nvPicPr>
        <p:blipFill>
          <a:blip r:embed="rId2"/>
          <a:srcRect t="10234" b="1023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42" b="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不同企业通过奥运品牌营销策略，旨在传递企业文化、价值观和品牌理念，提升品牌忠诚度和市场份额。</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深入探讨奥运品牌营销策略的特点、方法和效果，为企业制定有效的品牌营销策略提供理论支持和实践指导。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通过研究奥运品牌营销策略，有助于企业了解市场趋势、消费者需求和竞争态势，提高品牌价值和市场竞争力；同时，也有助于推动奥运品牌营销理论的发展和完善，为相关领域的研究提供有益的参考和借鉴。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5" r="2350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奥运品牌营销概述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333" r="1833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奥运品牌营销是指利用奥运会这一全球性体育盛会，通过一系列营销策略和活动，推广企业品牌、产品和服务，提高品牌知名度和美誉度，促进销售增长的过程。</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奥运品牌营销涉及的领域广泛，包括广告、公关、赞助、活动等，旨在与消费者建立深度联系，提升品牌形象和价值。</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奥运品牌营销的概念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08" r="162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奥运会是全球范围内最具有影响力的体育赛事之一，吸引了来自世界各地的观众和媒体关注，为企业提供了广阔的市场和品牌传播机会。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全球性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奥运会的赞助商和合作伙伴数量有限，企业需要通过竞争获得有限的营销资源，因此需要制定具有竞争力的营销策略。</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稀缺性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奥运品牌营销需要大量的资金投入，包括赞助费用、广告制作和投放费用等，企业需要评估投入产出比，制定合理的预算。</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高投入</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奥运品牌营销的特点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促进销售增长</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奥运品牌营销能够激发消费者的购买欲望，提高企业的销售额和市场份额。</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提升企业形象和社会责任</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参与奥运品牌营销的企业通常具有高度的社会责任感和良好的企业形象，能够提升企业的社会形象和影响力。</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提高品牌知名度和美誉度</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通过奥运会这一全球性的平台，企业可以展示自己的品牌形象和产品优势，吸引更多消费者的关注和认可。</a:t>
            </a:r>
          </a:p>
        </p:txBody>
      </p:sp>
      <p:pic>
        <p:nvPicPr>
          <p:cNvPr id="8" name="Picture 8"/>
          <p:cNvPicPr>
            <a:picLocks noChangeAspect="1"/>
          </p:cNvPicPr>
          <p:nvPr/>
        </p:nvPicPr>
        <p:blipFill>
          <a:blip r:embed="rId2"/>
          <a:srcRect l="21875" r="21875"/>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奥运品牌营销的重要性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奥运品牌营销策略分析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明确奥运品牌的目标市场和消费者群体，根据消费者需求和偏好，提供有针对性的产品和服务。</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不断推陈出新，开发具有独特性和竞争力的产品，以满足消费者对于新鲜感和差异化的需求。</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产品创新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产品定位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成本导向定价</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根据产品的生产成本、营销成本等因素，制定合理的价格策略，确保企业的盈利空间。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竞争导向定价</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分析竞争对手的产品定价，制定具有竞争力的价格策略，以提高市场份额和销售量。</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直接渠道</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通过自己的销售团队和渠道，直接与消费者建立联系，提供产品和服务。</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间接渠道</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借助合作伙伴或经销商等中间商，拓展销售渠道和市场覆盖范围。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利用各种媒体平台进行广告投放，提高品牌知名度和曝光率。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广告宣传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举办各种促销活动，如打折、赠品等，吸引消费者购买，提高销售业绩。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促销活动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https://d.book118.com/467111023151006051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2024-09-25T02:37:57.015</cp:lastPrinted>
  <dcterms:created xsi:type="dcterms:W3CDTF">2024-09-24T18:37:57Z</dcterms:created>
  <dcterms:modified xsi:type="dcterms:W3CDTF">2024-09-24T18:37:59Z</dcterms:modified>
</cp:coreProperties>
</file>