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2059-F201-4305-9FD8-61882653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49ECC-55FC-4374-93CD-40325B78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4156B-127B-45CE-815C-5D7C3298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10D1A-24B0-4C35-AA9B-7DBEFE72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8823C-1AAE-474E-A1A7-CF9D245AC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C7089-0F1C-4526-8FEF-1A75AEB8E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FB557-8DC0-43F3-80DB-33844DCE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197C7-89B6-4D71-9A58-D80E58392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10944-1A8A-4B52-802C-A8C5A753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1BDCF-6B6D-418D-8D6F-1CB9F883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510B1-A1DF-409E-8A5D-DB720D95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1040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妊娠合并上感是指孕妇在妊娠期间发生上呼吸道感染，包括鼻、咽、喉等部位的感染。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根据感染的部位和症状的轻重，妊娠合并上感可分为普通感冒、流行性感冒、扁桃体炎等。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妊娠合并上感主要由病毒引起，如流感病毒、鼻病毒、腺病毒等。此外，细菌感染也可能导致上感。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妊娠期间，孕妇的免疫系统发生变化，导致身体对病毒和细菌的抵抗力下降，容易感染。同时，孕期激素水平的变化也可能影响呼吸道黏膜的分泌和功能，增加感染的风险。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妊娠合并上感的症状包括鼻塞、流涕、喉咙痛、咳嗽、发热等。症状的轻重因人而异，但严重时可能导致肺炎、心脏疾病等并发症。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根据临床表现和实验室检查，如血常规、病毒分离和抗体检测等，可以确诊妊娠合并上感。同时，医生还需排除其他可能导致类似症状的疾病。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了解孕妇的既往病史、家族史、用药史等，判断是否具有高危因素。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测量体温、脉搏、呼吸、血压等生命体征，观察孕妇的口腔、咽喉等部位是否有炎症表现。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进行血常规、尿常规等实验室检查，了解感染程度及全身状况。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评估孕妇的情绪状态，了解其焦虑、抑郁等心理问题。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观察孕妇的发热、咳嗽、咽痛等症状是否得到缓解。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体温、脉搏、呼吸、血压等生命体征应保持稳定。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口腔、咽喉等部位的炎症表现应得到控制。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孕妇的情绪状态应保持稳定，无明显的焦虑、抑郁等心理问题。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症状改善情况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炎症控制情况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心理状况良好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按照评估内容与方法对孕妇进行全面评估，记录评估结果，制定护理计划。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评估时应尊重孕妇的隐私，保护其个人信息，避免对其造成不必要的伤害和刺激。同时，应密切观察病情变化，及时调整护理计划。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妊娠合并上感的护理措施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https://d.book118.com/467111040140006040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2024-09-13T06:27:02.215</cp:lastPrinted>
  <dcterms:created xsi:type="dcterms:W3CDTF">2024-09-12T22:27:02Z</dcterms:created>
  <dcterms:modified xsi:type="dcterms:W3CDTF">2024-09-12T22:27:04Z</dcterms:modified>
</cp:coreProperties>
</file>