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7B5BBE-1F8D-4FB1-8197-BE622A667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E25846-A4E1-4553-97DF-2758C008D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6AC6D6-D8B8-4BBF-AF8C-152EE51B52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63F7BF-53EB-4B23-B81F-A640643A7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70EFC3-AB6B-4F0D-B13C-505982166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95FAD1-EB38-42DF-BE46-950A59FB06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8FB891A-825D-4072-9F1D-9699690858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35654F-5B8F-42B3-A18E-AAB622FD4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A66B60-029E-4405-83B7-D9F55B21B6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E1E181-0819-4B81-BC11-F0EC6CF5B3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05D828-6C0E-4EE1-9885-FA5337AA01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711112612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抗抑郁药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抗抑郁药简介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抗抑郁药的适应症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抗抑郁药的副作用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抗抑郁药的服用方法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抗抑郁药的选择与使用建议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抗抑郁药的未来发展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抗抑郁药简介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它们通过调节大脑中的神经递质水平来改善情绪和心理状态。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抗抑郁药是治疗抑郁症的重要手段之一，有助于缓解症状、提高患者的生活质量。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7099" r="7099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30191" b="3019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抗抑郁药是一类用于治疗抑郁症和其他相关情绪障碍的药物。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什么是抗抑郁药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抗抑郁药的种类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选择性5-羟色胺再摄取抑制剂（SSRIs）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如氟西汀、帕罗西汀等，是临床上最常用的抗抑郁药之一。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三环类抗抑郁药（TCAs）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如阿米替林、氯米帕明等，主要用于治疗严重抑郁症和其他情绪障碍。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单胺氧化酶抑制剂（MAOIs）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如苯乙肼、反苯环丙胺等，主要用于治疗某些特定的抑郁症和其他情绪障碍。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其他抗抑郁药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如安非他酮、文拉法辛等，也常用于治疗抑郁症和其他情绪障碍。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抗抑郁药主要通过抑制或激活大脑神经递质的再摄取，增加神经递质在突触间隙的浓度，从而改善情绪和心理状态。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具体来说，抗抑郁药可以增加5-羟色胺、去甲肾上腺素等神经递质的浓度，从而起到抗抑郁的作用。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不同种类的抗抑郁药的作用机制略有不同，但总体来说都是通过调节神经递质水平来发挥治疗作用的。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抗抑郁药的作用机制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抗抑郁药的适应症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抗抑郁药是治疗抑郁症的主要手段之一，能够显著改善患者的情绪和心理状态。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抑郁症是一种常见的心理障碍，表现为持续的情绪低落、兴趣丧失、疲劳无力等症状。抗抑郁药通过调节神经递质水平，改善抑郁症患者的情绪和心理状态，帮助他们恢复正常的社交和生活功能。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076" r="307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抑郁症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792" r="14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抗抑郁药对焦虑症也有较好的治疗效果，能够缓解患者的紧张和不安。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焦虑症是一种常见的心理障碍，表现为持续的紧张不安、恐惧和担忧。抗抑郁药通过调节神经递质水平，缓解焦虑症患者的紧张和不安，提高他们的心理承受能力和应对能力。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2844" r="22844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部分抗抑郁药具有镇静作用，可用于治疗失眠症，帮助患者改善睡眠质量。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失眠症是一种常见的睡眠障碍，表现为入睡困难、睡眠浅、易醒等症状。部分抗抑郁药具有镇静作用，能够改善失眠症患者的睡眠质量，提高他们的生活质量。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失眠症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抗抑郁药还用于治疗其他一些与情绪相关的疾病或症状，如神经性疼痛、慢性疲劳综合征等。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抑郁症、焦虑症和失眠症，抗抑郁药还用于治疗其他一些与情绪相关的疾病或症状，如神经性疼痛、慢性疲劳综合征等。这些疾病或症状可能与神经递质的不平衡有关，抗抑郁药通过调节神经递质水平，对这些疾病或症状也有一定的治疗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其他适应症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抗抑郁药的副作用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40" r="1874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615" b="461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45" r="18745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常见副作用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抗抑郁药可能导致胃肠道不适，出现恶心、呕吐等症状。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部分抗抑郁药可能导致头痛、头晕等神经系统症状。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抗抑郁药可能影响睡眠质量，导致失眠或嗜睡。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抗抑郁药可能引起性欲减退、性高潮障碍等问题。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恶心、呕吐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头痛、头晕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失眠、嗜睡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性功能障碍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过敏反应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肌肉颤抖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肝功能异常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眼睛干涩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不常见副作用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5236" r="2523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49" r="1654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3058" r="305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部分人可能对某种抗抑郁药产生过敏反应，如皮疹、呼吸困难等。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抗抑郁药可能导致肌肉颤抖、不自主抽动等症状。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长期使用抗抑郁药可能对肝脏造成一定损害。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某些抗抑郁药可能导致眼睛干涩、视力模糊等症状。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https://d.book118.com/467111126124006041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2024-09-14T13:41:48.835</cp:lastPrinted>
  <dcterms:created xsi:type="dcterms:W3CDTF">2024-09-14T05:41:48Z</dcterms:created>
  <dcterms:modified xsi:type="dcterms:W3CDTF">2024-09-14T05:41:50Z</dcterms:modified>
</cp:coreProperties>
</file>