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7482B-1384-4E0C-B7A2-5120A8EDA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9BD80-0F4A-4755-A437-915ECB3C7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5E387-9498-4C55-947E-5BC7B3BC5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2AD1D-F3DB-46EA-9CE5-168A6667B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38C01B-CB4D-4ABC-BD84-4CD60DA8C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215921-EBA2-42FA-8D6C-183FDD8EA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EF1B63-62F5-46D4-BFB1-E131801FF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8F2F8-436B-4470-94DB-F91EACAC7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4A542-10BF-4E7B-B511-E97A14CD2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B6147-389F-4EE1-8BF2-2B8F57BF4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A4BC8-45E8-483A-B996-881D2FCDA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1216205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设立高温耐火材料公司市场研究报告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公司战略规划与定位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生产运营及供应链管理优化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投资回报分析及风险评估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高温耐火材料定义及分类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高温耐火材料是指能够在高温环境下保持物理和化学稳定性，不软化、不熔融、不分解的材料。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根据化学成分，高温耐火材料可分为氧化物、非氧化物和复合耐火材料三类。根据使用温度，可分为低温、中温和高温耐火材料。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全球高温耐火材料市场规模庞大，涉及多个应用领域，如钢铁、有色金属、玻璃、陶瓷等。随着工业领域的发展，市场规模不断扩大。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受益于全球经济复苏和新兴市场的崛起，高温耐火材料市场呈现稳步增长趋势。同时，环保要求的提高和技术的不断创新也推动了市场的发展。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高温耐火材料行业竞争激烈，市场参与者众多，包括国际知名企业和国内优秀企业。竞争主要体现在产品质量、性能、价格和服务等方面。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随着全球工业化的推进和新兴市场的崛起，高温耐火材料市场具有广阔的发展前景。同时，环保要求的提高将推动行业向更环保、高性能的方向发展。此外，技术创新和产业升级也将为行业带来新的发展机遇。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钢铁行业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高炉、转炉、电炉等冶炼设备内衬材料需求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加热炉、均热炉、退火炉等热处理设备用耐火材料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连铸、连轧等生产线用耐火材料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水泥行业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预热器、分解炉等水泥生产设备用耐火材料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高温风机、冷却机等辅助设备用耐火材料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回转窑内衬材料需求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浮法玻璃生产线用耐火材料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玻璃深加工设备用耐火材料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玻璃窑炉内衬材料需求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玻璃行业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陶瓷行业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铝电解槽内衬材料、铜冶炼炉内衬材料等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有色金属冶炼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石油化工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垃圾焚烧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垃圾焚烧炉内衬材料、烟气处理设备用耐火材料等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陶瓷窑炉内衬材料、烧成带用耐火材料等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高温反应器内衬材料、加热炉用耐火材料等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其他应用领域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行业领导者，拥有多年的生产经验和技术积累，产品线齐全，市场份额最大。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公司B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近年来快速崛起的新星，以创新产品和高性价比著称，正在逐步扩大市场份额。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公司C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专注于高端市场，产品质量卓越，价格较高，主要服务于大型企业和高端用户。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公司A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产品种类丰富，性能稳定，价格适中，能满足大部分客户的需求。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公司B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创新性强，产品更新换代快，注重用户体验和个性化需求，价格具有竞争力。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公司C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产品质量极高，性能优异，耐高温、耐磨损，但价格较高。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产品特点与优势比较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市场份额及竞争策略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市场份额较小但稳定，专注于高端市场，通过高品质的产品和服务吸引高端客户。未来将继续提升产品品质和服务水平，拓展高端市场份额。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公司C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市场份额最大，通过多元化的产品线和广泛的销售网络保持领先地位。未来将继续加大研发投入，巩固市场地位。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公司A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市场份额逐年上升，通过不断创新和降低成本来扩大市场份额。计划进一步拓展销售渠道，提高品牌知名度。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公司B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市场需求与趋势预测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陶瓷行业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陶瓷生产过程中需要使用高温耐火材料作为窑具和支撑材料，陶瓷行业的发展将带动高温耐火材料的需求增长。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钢铁行业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高温耐火材料在钢铁冶炼过程中具有关键作用，随着钢铁产能的提升，对高温耐火材料的需求将持续增长。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水泥行业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水泥生产过程中需要使用高温耐火材料来承受高温和腐蚀，随着水泥行业的发展，对高温耐火材料的需求也将增加。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玻璃行业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玻璃熔窑是高温耐火材料的主要应用领域之一，随着玻璃行业的快速发展，对高温耐火材料的需求将不断扩大。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国家对于新材料产业给予政策扶持和资金支持，高温耐火材料作为新材料领域的重要组成部分，将受益于相关政策的实施。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国际贸易政策的变化将影响高温耐火材料的进出口和市场格局，企业需要关注国际贸易政策动态并及时调整市场策略。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环保政策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随着环保政策的日益严格，高温耐火材料行业将面临更高的环保要求和标准，企业需要加强环保投入和技术创新。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https://d.book118.com/467112162052006046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2024-09-21T10:45:39.174</cp:lastPrinted>
  <dcterms:created xsi:type="dcterms:W3CDTF">2024-09-21T02:45:39Z</dcterms:created>
  <dcterms:modified xsi:type="dcterms:W3CDTF">2024-09-21T02:45:41Z</dcterms:modified>
</cp:coreProperties>
</file>