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427F0-591D-41EE-A8FD-1297DD60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350FC-605E-41C0-B870-47F6E9E39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61864-605A-4393-BFA4-4FC0301E3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F67E1-F7D4-457B-8785-1C0C7000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150DC-AE91-4E92-89A8-394FF07EF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E984F-1DFD-4EAF-9D7C-91B3352A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56ECE-9887-4993-BE0C-5703A501A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51839-D399-4544-86A5-89B1293C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F9134-2D94-4082-87AD-853DFA13A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877EB-3393-4B59-8DD6-93614B4C7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8519A-1238-4925-9AB0-57F53A2F8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1416010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智慧社区综合社区管理系统解决方案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综合社区管理系统需求分析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功能模块划分与详细设计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系统实施与测试方案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上线运营与维护计划制定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智慧社区是指通过运用物联网、云计算、大数据等新一代信息技术，为社区居民提供安全、舒适、便利的生活环境，实现社区治理与服务的智能化、信息化和现代化。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随着科技的进步和城市化进程的加速，智慧社区建设将呈现以下趋势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社区管理将更加依赖于数字化技术，实现高效、精准的管理。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通过引入人工智能、机器学习等技术，提高社区服务的智能化水平。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借助物联网技术，实现社区内各种设备的互联互通，提升居民生活便利度。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注重环保、节能，推动绿色智慧社区建设。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540" b="215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748" b="177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智慧社区建设意义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提升居民生活质量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通过提供便捷、高效的服务，改善居民生活环境，提高生活质量。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加强社区治理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借助信息化手段，提高社区治理的效率和透明度，促进社区和谐稳定。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推动城市可持续发展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智慧社区建设有助于推动城市经济、社会、环境的可持续发展。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杭州“城市大脑”智慧社区：通过运用大数据、云计算等技术，实现社区治理、服务智能化。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深圳“智慧福田”：构建“一中心三平台”，整合各类资源，为居民提供全方位服务。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新加坡“智慧国”计划：通过建设覆盖全国的光纤网络、推广电子政府等措施，打造智慧化城市。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美国迪比克市智慧社区：利用物联网技术，将城市所有资源数字化并连接起来，为市民提供更便捷的服务。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国内外智慧社区案例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综合社区管理系统需求分析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提供一站式的社区服务，如在线缴费、报修、投诉建议等，简化居民生活流程。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便捷的生活服务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通过智能门禁、监控等系统，确保社区安全，降低犯罪率，提升居民安全感。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安全的居住环境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建立居民与物业、政府之间的有效沟通渠道，及时反馈并解决问题，提高居民满意度。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高效的沟通渠道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高效的管理工具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通过数字化、智能化的管理手段，提高物业管理效率，降低人力成本。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收集并分析社区运行数据，为物业决策提供支持，优化资源配置。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良好的服务体验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提供优质的物业服务，如环境维护、设施维修等，提升居民对物业的满意度。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政策宣传与落实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通过社区管理系统宣传政府政策，确保政策的有效传达和落实。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社会治理与监管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借助系统实现社区治理的数字化、智能化，提高政府监管效率。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收集并分析社区运行数据，为政府决策提供数据支持，推动城市治理体系和治理能力现代化。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将系统划分为多个独立的功能模块，便于开发、测试、部署和维护。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采用微服务架构，实现高可用性、高性能和可伸缩性。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分布式架构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利用云计算资源，实现弹性扩展和按需付费，降低运营成本。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云计算支持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支持多种操作系统和设备，实现跨平台访问和使用。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跨平台兼容性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采用React或Vue等前端框架，实现响应式设计和良好的用户体验。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缓存技术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采用Spring Boot或Django等后端框架，实现高效、稳定的后端服务。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采用MySQL或PostgreSQL等关系型数据库，保证数据的完整性和安全性。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采用Redis或Memcached等缓存技术，提高系统性能和响应速度。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采用SSL/TLS协议对传输数据进行加密，保证数据传输的安全性。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定期对重要数据进行备份，并制定详细的数据恢复计划，确保数据的可用性和完整性。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采用基于角色的访问控制（RBAC），实现对不同用户和角色的精细化权限管理。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记录系统操作日志和安全事件，便于事后分析和追溯。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功能模块划分与详细设计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93" r="179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对社区内公共设施进行登记和管理，包括设施类型、数量、位置和使用情况等。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居民信息管理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实现居民基本信息的录入、查询、修改和删除功能，包括姓名、性别、年龄、联系方式等。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房屋信息管理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对社区内房屋进行编号、登记和管理，记录房屋面积、户型、产权等信息。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基础信息管理模块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https://d.book118.com/467114160105006050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2024-09-23T02:05:33.499</cp:lastPrinted>
  <dcterms:created xsi:type="dcterms:W3CDTF">2024-09-22T18:05:33Z</dcterms:created>
  <dcterms:modified xsi:type="dcterms:W3CDTF">2024-09-22T18:05:35Z</dcterms:modified>
</cp:coreProperties>
</file>