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6F8AC-5F16-40E2-903A-45657DA9C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396ED-D740-475F-8BFE-081F9A64B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99565-EFD2-4F86-8324-2A48D2755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63329-5794-472F-82E8-B20E6EB70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140C3-606B-4EF4-85CB-49D0FCA3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0F4E86-88A1-4D2F-A65D-2ACE4A19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E42A7-A26D-4953-A643-09BE1A5D8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DD6B8-30A4-4D55-A6E1-0E0F1FBA1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348C7-215C-40BF-9371-95B6332B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45C72-B7CE-475E-AE38-A48A2918C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B0EF3-9C94-4743-BF4A-E22DAE68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1502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公务员考试录用制度概述\n## 1.公务员考试录用制度的定义与意义\n### 1.1公务员考试录用制度的定义及发展历程\n### 1.2公务员考试录用制度的重要性及作用\n### 1.3公务员考试录用制度的改革与发展趋势\n## 2.公务员考试录用制度的主要内容\n### 2.1考试录用的基本原则与要求\n### 2.2考试录用的程序与环节\n### 2.3考试录用的政策与法规\n## 3.公务员考试录用制度的实施与执行\n### 3.1公务员考试录用的组织与管理部门\n### 3.2公务员考试录用的实施与监督\n### 3.3公务员考试录用的评估与反馈\n## 4.公务员考试录用制度的问题与挑战\n### 4.1公务员考试录用制度存在的问题\n### 4.2公务员考试录用制度面临的挑战\n### 4.3公务员考试录用制度的改进与完善\n## 5.公务员考试录用制度的未来展望\n### 5.1公务员考试录用制度的发展趋势\n### 5.2公务员考试录用制度的改革方向\n### 5.3公务员考试录用制度的前景展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我国公务员考试录用制度概述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公务员考试录用制度的定义与意义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公务员考试录用制度是指国家通过考试、考核等方式，选拔公务员的制度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我国公务员考试录用制度始于1980年代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1993年，《国家公务员暂行条例》颁布，标志着公务员考试录用制度正式建立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2006年，《公务员法》实施，进一步完善了公务员考试录用制度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公务员考试录用制度的发展历程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1980年代，我国开始试行公务员制度，选拔公务员主要通过选拔、推荐等方式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1990年代，公务员考试录用制度逐步完善，考试成为选拔公务员的主要方式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21世纪以来，公务员考试录用制度不断完善，更加注重公平、公正、公开</a:t>
            </a:r>
            <a:endParaRPr/>
          </a:p>
        </p:txBody>
      </p: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公务员考试录用制度的定义及发展历程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公务员考试录用制度的重要性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有利于选拔优秀人才，提高公务员队伍的整体素质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有利于实现公务员队伍的合理流动，激发公务员的工作积极性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有利于促进社会公平正义，提高政府公信力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公务员考试录用制度的作用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为社会提供公平的就业机会，吸引优秀人才加入公务员队伍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通过考试选拔，确保公务员队伍的素质，提高政府工作效率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通过考核、培训等方式，提高公务员的业务能力和政治素质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公务员考试录用制度的重要性及作用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公务员考试录用制度的改革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完善公务员考试录用制度，提高选拔人才的科学性、公平性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加强公务员考试录用制度的监督，确保制度的有效实施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改进公务员考试录用的考试内容，更加注重实际工作能力和综合素质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公务员考试录用制度的发展趋势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公务员考试录用制度将更加注重公平、公正、公开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公务员考试录用制度将更加注重选拔优秀人才的科学性、合理性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公务员考试录用制度将更加注重公务员队伍的建设和管理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公务员考试录用制度的改革与发展趋势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公务员考试录用制度的主要内容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考试录用的基本原则与要求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考试录用的基本原则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公平、公正、公开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德才兼备、以德为先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考试与考核相结合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考试录用的要求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严格遵守考试录用规定，确保考试录用的公正性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建立健全考试录用制度，提高考试录用的科学性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加强考试录用监督，确保考试录用的公平性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18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考试录用的程序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发布招考公告，公布招考职位和条件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报名与资格审查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公示与录用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考试录用的环节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考试科目的设置与考试内容的制定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考试的组织与实施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考试成绩的公布与查询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考核的内容与方法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公示与录用手续的办理</a:t>
                </a:r>
                <a:endParaRPr/>
              </a:p>
            </p:txBody>
          </p:sp>
        </p:grpSp>
      </p:grpSp>
      <p:sp>
        <p:nvSpPr>
          <p:cNvPr id="224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5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考试录用的程序与环节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公务员考试录用政策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招考政策：包括招考职位、招考条件、招考程序等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培训政策：包括公务员培训、培训费用、培训时间等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管理政策：包括公务员的考核、晋升、奖惩等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公务员考试录用法规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《公务员法》：规定了公务员的条件、义务、权利、考核、培训、奖惩等内容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《公务员考试录用暂行规定》：规定了公务员考试录用的基本原则、程序、内容、监督等内容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其他相关法规：如《公务员考核规定》、《公务员培训规定》等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考试录用的政策与法规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公务员考试录用制度的实施与执行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公务员考试录用的组织部门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中央组织部：负责全国公务员考试录用的组织、指导、监督等工作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省级党委组织部门：负责本省（区、市）公务员考试录用的组织、指导、监督等工作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市级党委组织部门：负责本市公务员考试录用的组织、指导、监督等工作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公务员考试录用的管理部门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人力资源社会保障部：负责公务员考试录用制度的制定、修订、实施等工作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省级人力资源社会保障部门：负责本省（区、市）公务员考试录用制度的制定、修订、实施等工作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市级人力资源社会保障部门：负责本市公务员考试录用制度的制定、修订、实施等工作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公务员考试录用的组织与管理部门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https://d.book118.com/467115026003006046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我国公务员考试录用制度概述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2024-09-20T23:00:45.272</cp:lastPrinted>
  <dcterms:created xsi:type="dcterms:W3CDTF">2024-09-20T15:00:45Z</dcterms:created>
  <dcterms:modified xsi:type="dcterms:W3CDTF">2024-09-20T15:00:47Z</dcterms:modified>
</cp:coreProperties>
</file>