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7B915-C8C2-4229-BC6F-1A8B4C68F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94445-7659-4ECE-8C6E-C871955C2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D55DA-F6BD-4711-ADD3-E55C603C9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ACF6B-600C-446E-8E8D-8457FA23B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47F008-8D76-4FCC-B4E9-28B2F16DB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7D8657-8A0B-400D-B88C-EA205B8FB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4F826C-542C-499E-B0C6-CC40B8FDA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8F5DB-7007-4BB0-A9BD-E8A6D0316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36CC9-E20A-424D-A4C3-A7A85824B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9ED60-1ABA-4A2C-8F7B-3DFCDA38A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C5DCE-23A0-4FA5-8CE8-7DCD033AC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15133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短暂性脑缺血发作二级预防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短暂性脑缺血发作概述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短暂性脑缺血发作二级预防的重要性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短暂性脑缺血发作二级预防措施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短暂性脑缺血发作二级预防的注意事项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短暂性脑缺血发作二级预防的误区与纠正方法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短暂性脑缺血发作概述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短暂性脑缺血发作（TIA）是一种常见的缺血性脑血管疾病，由于局部脑或视网膜缺血引起的短暂性神经功能缺损。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TIA的发病机制主要是由于血流动力学改变、微栓塞等原因导致局部脑缺血。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TIA的典型症状包括突然出现的单侧肢体麻木、无力、视力模糊、言语不清等，但这些症状通常在数分钟至数小时内消失。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根据患者的临床表现，结合可能的诱因和伴随症状，医生可以做出初步诊断。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尽管TIA的症状通常在短时间内消失，但它是缺血性脑卒中的高危因素，约10%的TIA患者会在未来发生脑卒中。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TIA的预后取决于其发作频率、持续时间以及是否合并其他血管疾病。部分患者可能发展为脑卒中，影响生活质量甚至威胁生命。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危害与预后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短暂性脑缺血发作二级预防的重要性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458" b="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通过使用抗血小板药物、抗凝药物等，降低血液黏稠度，防止血栓形成，从而降低短暂性脑缺血发作的复发风险。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改变不良的生活习惯，如戒烟、限酒、合理饮食等，有助于降低复发风险。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降低复发风险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减少发作次数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通过有效的二级预防措施，可以减少短暂性脑缺血发作的次数，减轻患者的痛苦和负担。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减少发作次数后，患者的生活质量会得到明显提高，能够更好地享受生活和工作。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改善生活质量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https://d.book118.com/467115133004006030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2024-09-01T10:13:39.870</cp:lastPrinted>
  <dcterms:created xsi:type="dcterms:W3CDTF">2024-09-01T02:13:39Z</dcterms:created>
  <dcterms:modified xsi:type="dcterms:W3CDTF">2024-09-01T02:13:41Z</dcterms:modified>
</cp:coreProperties>
</file>