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AAC63DD-A26F-46B1-82DD-C069C93BE8E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498D4-B0AD-4774-BD8F-4B2F3136B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BB337-3C75-4AF8-B70B-460F1B1AB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D0E1B-43EB-4B0D-A4CE-C096EA7F9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475C7-5379-41C3-B9EA-F7263BD8A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6FCD0B-9006-4BFF-AC47-D016BADE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4DBB7-5A9D-4296-8F96-03C12CE9E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C3C498-7F2C-42AA-9C1B-1FC8E2F7F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B73FA-C7B8-49F8-A915-6BA71612C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C4168-7271-4B7E-8AED-0A7CAF1E9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75ED4-A66A-4C2F-85C6-B68BC0F90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B58AC-43D1-4691-806C-3E0C1EBDE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6CB13AE-3AE1-4C80-AB78-A7CA26160C1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399FF7C-66A9-4D64-AC70-8435D4B6C77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1514306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万众瞩目的活动方案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活动背景介绍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活动筹备工作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活动宣传推广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活动现场执行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活动背景介绍内容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...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活动主题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具体选择原因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主题选择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主题背后的含义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主题涵义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设计理念解释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主题设计理念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预期达到的效果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活动效果预期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希望达到的曝光量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宣传曝光目标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期望参与人数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参与人数目标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活动实施时间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活动具体执行时间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活动流程安排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活动结束时间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活动结束日期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总结与反思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活动时间安排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活动筹备时间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具体筹备安排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准备所需资源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活动筹备工作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活动筹备团队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活动筹备团队在活动准备过程中扮演着至关重要的角色。团队需要进行合理的分工合作，确保各项工作有序进行。此外，团队成员介绍也是必不可少的，了解每个成员的特长和能力，可以更好地发挥团队的优势。团队协作机制更是关键，要建立起高效的沟通和决策机制，确保活动顺利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活动预算规划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募捐、赞助、自筹等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经费来源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按照预算计划分配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经费分配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合理、透明、公正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经费使用原则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活动场地选择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容纳人数、设施完备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场地要求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预算范围内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场地租赁费用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主题搭配、氛围营造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场地布置方案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活动物资采购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餐饮、装饰、礼品等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活动所需物资清单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预算控制、价格比较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物资采购预算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市场采购、在线下单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物资采购渠道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活动宣传推广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宣传策略制定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明确宣传目的和成效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宣传目标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设计吸引人的内容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宣传内容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选择合适的传播渠道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宣传渠道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活动海报设计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突出活动主题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海报主题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选取高质量素材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海报素材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制定详细制作计划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海报制作流程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推广内容策划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制定内容发布日程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设计引人关注的内容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网络互动活动设计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举办抽奖活动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互动话题讨论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社交媒体推广效果分析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关注度提升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转化率提高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社交媒体推广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社交平台选择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Facebook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Instagram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Twitter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媒体合作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媒体合作是活动推广的重要途径，通过整合不同媒体资源，发布新闻稿，签订合作协议，可以有效扩大活动曝光度，增加参与人数。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活动现场执行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https://d.book118.com/467115143066006052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万众瞩目的活动方案</vt:lpstr>
      <vt:lpstr>目录</vt:lpstr>
      <vt:lpstr>第1章 活动背景介绍</vt:lpstr>
      <vt:lpstr> </vt:lpstr>
      <vt:lpstr>活动主题</vt:lpstr>
      <vt:lpstr>活动目标</vt:lpstr>
      <vt:lpstr>活动时间安排</vt:lpstr>
      <vt:lpstr>第2章 活动筹备工作</vt:lpstr>
      <vt:lpstr> </vt:lpstr>
      <vt:lpstr>活动预算规划</vt:lpstr>
      <vt:lpstr>活动场地选择</vt:lpstr>
      <vt:lpstr>活动物资采购</vt:lpstr>
      <vt:lpstr>第3章 活动宣传推广</vt:lpstr>
      <vt:lpstr>宣传策略制定</vt:lpstr>
      <vt:lpstr>活动海报设计</vt:lpstr>
      <vt:lpstr>社交媒体推广</vt:lpstr>
      <vt:lpstr> </vt:lpstr>
      <vt:lpstr>第4章 活动现场执行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2024-09-25T23:06:38.830</cp:lastPrinted>
  <dcterms:created xsi:type="dcterms:W3CDTF">2024-09-25T15:06:38Z</dcterms:created>
  <dcterms:modified xsi:type="dcterms:W3CDTF">2024-09-25T15:06:40Z</dcterms:modified>
</cp:coreProperties>
</file>