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912A87-BA1F-4837-AC3D-916742B0E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F1FC6D-CCEF-424E-B205-C8B4B465F8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B9B010-C617-4179-B90C-6A96FB3B2E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97C998-CE33-4A4A-98C9-0859142AB0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E45118-19B8-423A-A791-54FA4DDCD8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D27523-F067-49EF-8A41-6A16CEAA0B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8D4868-5C46-4303-858C-845A6C7E85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01621F-4627-4B6B-9E30-8D43BEA1B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35F5E7-3111-4FC9-899A-F296965954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30B7E2-C875-4C08-AA89-2F5C0635B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CDB3B4-B914-46AF-8003-AC9FA80418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1615501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人工智能在出版业的应用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人工智能技术助力出版业转型升级
 内容生成：辅助作者创作高质量文本
 润色优化：自动识别并纠正文稿错误
 校对排版：快速完成排版并检查错误
 数据分析：提供内容受欢迎程度反馈
 个性化推荐：根据读者偏好进行精准推荐
 智能搜索：快速查找所需信息，提高检索效率
 自动摘要：生成内容摘要，方便读者快速了解重点</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人工智能技术助力出版业转型升级</a:t>
            </a:r>
          </a:p>
        </p:txBody>
      </p:sp>
      <p:sp>
        <p:nvSpPr>
          <p:cNvPr id="3" name="Subtitle 2"/>
          <p:cNvSpPr>
            <a:spLocks noGrp="1"/>
          </p:cNvSpPr>
          <p:nvPr>
            <p:ph type="subTitle" idx="1"/>
          </p:nvPr>
        </p:nvSpPr>
        <p:spPr/>
        <p:txBody>
          <a:bodyPr/>
          <a:lstStyle/>
          <a:p>
            <a:r>
              <a:t>人工智能在出版业的应用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人工智能技术助力出版业转型升级</a:t>
            </a:r>
          </a:p>
        </p:txBody>
      </p:sp>
      <p:sp>
        <p:nvSpPr>
          <p:cNvPr id="3" name="Text Placeholder 2"/>
          <p:cNvSpPr>
            <a:spLocks noGrp="1"/>
          </p:cNvSpPr>
          <p:nvPr>
            <p:ph type="body" idx="1"/>
          </p:nvPr>
        </p:nvSpPr>
        <p:spPr/>
        <p:txBody>
          <a:bodyPr/>
          <a:lstStyle/>
          <a:p>
            <a:r>
              <a:t>人工智能助力出版流程自动化</a:t>
            </a:r>
          </a:p>
        </p:txBody>
      </p:sp>
      <p:sp>
        <p:nvSpPr>
          <p:cNvPr id="4" name="Content Placeholder 3"/>
          <p:cNvSpPr>
            <a:spLocks noGrp="1"/>
          </p:cNvSpPr>
          <p:nvPr>
            <p:ph sz="half" idx="2"/>
          </p:nvPr>
        </p:nvSpPr>
        <p:spPr/>
        <p:txBody>
          <a:bodyPr/>
          <a:lstStyle/>
          <a:p>
            <a:r>
              <a:t>1. 人工智能技术可以帮助出版商自动化许多繁琐的任务，例如稿件筛选、编辑、校对和排版。这可以节省出版商的时间和金钱，并使他们能够将更多的精力集中在创造高质量的内容上。</a:t>
            </a:r>
          </a:p>
          <a:p>
            <a:r>
              <a:t>2. 人工智能技术还可以帮助出版商提高出版物的质量。例如，人工智能技术可以帮助出版商识别和纠正稿件中的错误，并确保出版物的格式正确。这可以帮助出版商避免因错误而导致的声誉损失。</a:t>
            </a:r>
          </a:p>
          <a:p>
            <a:r>
              <a:t>3. 人工智能技术还可以帮助出版商扩大出版物的受众范围。例如，人工智能技术可以帮助出版商将出版物翻译成多种语言，并将其分发到全球各地的读者。这可以帮助出版商接触到更多的读者，并增加出版物的销量。</a:t>
            </a:r>
          </a:p>
        </p:txBody>
      </p:sp>
      <p:sp>
        <p:nvSpPr>
          <p:cNvPr id="5" name="Text Placeholder 4"/>
          <p:cNvSpPr>
            <a:spLocks noGrp="1"/>
          </p:cNvSpPr>
          <p:nvPr>
            <p:ph type="body" idx="3"/>
          </p:nvPr>
        </p:nvSpPr>
        <p:spPr/>
        <p:txBody>
          <a:bodyPr/>
          <a:lstStyle/>
          <a:p>
            <a:r>
              <a:t>人工智能助力出版数据分析</a:t>
            </a:r>
          </a:p>
        </p:txBody>
      </p:sp>
      <p:sp>
        <p:nvSpPr>
          <p:cNvPr id="6" name="Content Placeholder 5"/>
          <p:cNvSpPr>
            <a:spLocks noGrp="1"/>
          </p:cNvSpPr>
          <p:nvPr>
            <p:ph sz="half" idx="4"/>
          </p:nvPr>
        </p:nvSpPr>
        <p:spPr/>
        <p:txBody>
          <a:bodyPr/>
          <a:lstStyle/>
          <a:p>
            <a:r>
              <a:t>1. 人工智能技术可以帮助出版商分析出版物的数据，以了解读者对出版物的兴趣和需求。这可以帮助出版商改进出版物的质量，并创造出更受读者欢迎的内容。</a:t>
            </a:r>
          </a:p>
          <a:p>
            <a:r>
              <a:t>2. 人工智能技术还可以帮助出版商分析出版物的销售数据，以了解出版物的市场表现。这可以帮助出版商做出更好的决策，并避免因出版物销售不佳而造成的损失。</a:t>
            </a:r>
          </a:p>
          <a:p>
            <a:r>
              <a:t>3. 人工智能技术还可以帮助出版商分析出版物的读者数据，以了解读者的阅读习惯和偏好。这可以帮助出版商更好地服务于读者，并创造出更受读者欢迎的内容。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人工智能技术助力出版业转型升级</a:t>
            </a:r>
          </a:p>
        </p:txBody>
      </p:sp>
      <p:sp>
        <p:nvSpPr>
          <p:cNvPr id="3" name="Text Placeholder 2"/>
          <p:cNvSpPr>
            <a:spLocks noGrp="1"/>
          </p:cNvSpPr>
          <p:nvPr>
            <p:ph type="body" idx="1"/>
          </p:nvPr>
        </p:nvSpPr>
        <p:spPr/>
        <p:txBody>
          <a:bodyPr/>
          <a:lstStyle/>
          <a:p>
            <a:r>
              <a:t>人工智能助力出版个性化推荐</a:t>
            </a:r>
          </a:p>
        </p:txBody>
      </p:sp>
      <p:sp>
        <p:nvSpPr>
          <p:cNvPr id="4" name="Content Placeholder 3"/>
          <p:cNvSpPr>
            <a:spLocks noGrp="1"/>
          </p:cNvSpPr>
          <p:nvPr>
            <p:ph sz="half" idx="2"/>
          </p:nvPr>
        </p:nvSpPr>
        <p:spPr/>
        <p:txBody>
          <a:bodyPr/>
          <a:lstStyle/>
          <a:p>
            <a:r>
              <a:t>1. 人工智能技术可以帮助出版商为读者提供个性化的出版物推荐。这可以帮助读者发现他们可能感兴趣的出版物，并提高出版物的阅读率。</a:t>
            </a:r>
          </a:p>
          <a:p>
            <a:r>
              <a:t>2. 人工智能技术还可以帮助出版商为读者提供个性化的阅读体验。例如，人工智能技术可以根据读者的阅读习惯和偏好，为读者推荐不同的阅读模式和字体。这可以帮助读者获得更好的阅读体验，并提高出版物的阅读率。</a:t>
            </a:r>
          </a:p>
          <a:p>
            <a:r>
              <a:t>3. 人工智能技术还可以帮助出版商为读者提供个性化的出版物服务。例如，人工智能技术可以根据读者的阅读习惯和偏好，为读者推荐不同的出版物订阅方式和购买方式。这可以帮助读者更方便地获取出版物，并提高出版物的销售量。</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内容生成：辅助作者创作高质量文本</a:t>
            </a:r>
          </a:p>
        </p:txBody>
      </p:sp>
      <p:sp>
        <p:nvSpPr>
          <p:cNvPr id="3" name="Subtitle 2"/>
          <p:cNvSpPr>
            <a:spLocks noGrp="1"/>
          </p:cNvSpPr>
          <p:nvPr>
            <p:ph type="subTitle" idx="1"/>
          </p:nvPr>
        </p:nvSpPr>
        <p:spPr/>
        <p:txBody>
          <a:bodyPr/>
          <a:lstStyle/>
          <a:p>
            <a:r>
              <a:t>人工智能在出版业的应用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内容生成：辅助作者创作高质量文本</a:t>
            </a:r>
          </a:p>
        </p:txBody>
      </p:sp>
      <p:sp>
        <p:nvSpPr>
          <p:cNvPr id="3" name="Text Placeholder 2"/>
          <p:cNvSpPr>
            <a:spLocks noGrp="1"/>
          </p:cNvSpPr>
          <p:nvPr>
            <p:ph type="body" idx="1"/>
          </p:nvPr>
        </p:nvSpPr>
        <p:spPr/>
        <p:txBody>
          <a:bodyPr/>
          <a:lstStyle/>
          <a:p>
            <a:r>
              <a:t>自然语言处理与内容生成</a:t>
            </a:r>
          </a:p>
        </p:txBody>
      </p:sp>
      <p:sp>
        <p:nvSpPr>
          <p:cNvPr id="4" name="Content Placeholder 3"/>
          <p:cNvSpPr>
            <a:spLocks noGrp="1"/>
          </p:cNvSpPr>
          <p:nvPr>
            <p:ph sz="half" idx="2"/>
          </p:nvPr>
        </p:nvSpPr>
        <p:spPr/>
        <p:txBody>
          <a:bodyPr/>
          <a:lstStyle/>
          <a:p>
            <a:r>
              <a:t>1. 自然语言处理（NLP）是人工智能的一个分支，专注于理解和生成人类语言。在出版业中，NLP可用于协助作者创作高质量文本，包括自动生成文章大纲、标题、段落和句子。</a:t>
            </a:r>
          </a:p>
          <a:p>
            <a:r>
              <a:t>2. 内容生成模型可以根据给定的提示或数据自动生成文本。这些模型通常使用深度学习算法进行训练，并且能够生成各种风格和类型的文本，包括新闻文章、博客文章、小说和诗歌。</a:t>
            </a:r>
          </a:p>
          <a:p>
            <a:r>
              <a:t>3. 内容生成模型在出版业中的应用前景广阔。它们可以帮助作者提高写作效率，创作出更具吸引力和创意性的文本，并满足读者对高质量内容的需求。</a:t>
            </a:r>
          </a:p>
        </p:txBody>
      </p:sp>
      <p:sp>
        <p:nvSpPr>
          <p:cNvPr id="5" name="Text Placeholder 4"/>
          <p:cNvSpPr>
            <a:spLocks noGrp="1"/>
          </p:cNvSpPr>
          <p:nvPr>
            <p:ph type="body" idx="3"/>
          </p:nvPr>
        </p:nvSpPr>
        <p:spPr/>
        <p:txBody>
          <a:bodyPr/>
          <a:lstStyle/>
          <a:p>
            <a:r>
              <a:t>内容分析与质量评估</a:t>
            </a:r>
          </a:p>
        </p:txBody>
      </p:sp>
      <p:sp>
        <p:nvSpPr>
          <p:cNvPr id="6" name="Content Placeholder 5"/>
          <p:cNvSpPr>
            <a:spLocks noGrp="1"/>
          </p:cNvSpPr>
          <p:nvPr>
            <p:ph sz="half" idx="4"/>
          </p:nvPr>
        </p:nvSpPr>
        <p:spPr/>
        <p:txBody>
          <a:bodyPr/>
          <a:lstStyle/>
          <a:p>
            <a:r>
              <a:t>1. 内容分析技术可以帮助作者分析文本的结构、风格和语言。这些技术可以用于评估文本的质量，并识别需要改进的地方。</a:t>
            </a:r>
          </a:p>
          <a:p>
            <a:r>
              <a:t>2. 内容质量评估系统可以帮助作者评估文本是否符合出版商的标准和要求。这些系统通常使用机器学习算法进行训练，并且能够自动评估文本的质量。</a:t>
            </a:r>
          </a:p>
          <a:p>
            <a:r>
              <a:t>3. 内容分析和质量评估技术可以帮助作者创作出更符合出版商标准和读者需求的高质量文本。</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内容生成：辅助作者创作高质量文本</a:t>
            </a:r>
          </a:p>
        </p:txBody>
      </p:sp>
      <p:sp>
        <p:nvSpPr>
          <p:cNvPr id="3" name="Text Placeholder 2"/>
          <p:cNvSpPr>
            <a:spLocks noGrp="1"/>
          </p:cNvSpPr>
          <p:nvPr>
            <p:ph type="body" idx="1"/>
          </p:nvPr>
        </p:nvSpPr>
        <p:spPr/>
        <p:txBody>
          <a:bodyPr/>
          <a:lstStyle/>
          <a:p>
            <a:r>
              <a:t>创意写作与风格模仿</a:t>
            </a:r>
          </a:p>
        </p:txBody>
      </p:sp>
      <p:sp>
        <p:nvSpPr>
          <p:cNvPr id="4" name="Content Placeholder 3"/>
          <p:cNvSpPr>
            <a:spLocks noGrp="1"/>
          </p:cNvSpPr>
          <p:nvPr>
            <p:ph sz="half" idx="2"/>
          </p:nvPr>
        </p:nvSpPr>
        <p:spPr/>
        <p:txBody>
          <a:bodyPr/>
          <a:lstStyle/>
          <a:p>
            <a:r>
              <a:t>1. 创意写作算法可以帮助作者生成新的想法和创意。这些算法通常使用神经网络进行训练，并且能够模拟人类的创作过程。</a:t>
            </a:r>
          </a:p>
          <a:p>
            <a:r>
              <a:t>2. 风格模仿算法可以帮助作者模仿其他作家的写作风格。这些算法通常使用机器学习算法进行训练，并且能够学习其他作家的写作模式。</a:t>
            </a:r>
          </a:p>
          <a:p>
            <a:r>
              <a:t>3. 创意写作和风格模仿算法可以帮助作者创作出更具创意性和多样性的文本，并满足读者对不同风格文本的需求。</a:t>
            </a:r>
          </a:p>
        </p:txBody>
      </p:sp>
      <p:sp>
        <p:nvSpPr>
          <p:cNvPr id="5" name="Text Placeholder 4"/>
          <p:cNvSpPr>
            <a:spLocks noGrp="1"/>
          </p:cNvSpPr>
          <p:nvPr>
            <p:ph type="body" idx="3"/>
          </p:nvPr>
        </p:nvSpPr>
        <p:spPr/>
        <p:txBody>
          <a:bodyPr/>
          <a:lstStyle/>
          <a:p>
            <a:r>
              <a:t>数据挖掘与知识提取</a:t>
            </a:r>
          </a:p>
        </p:txBody>
      </p:sp>
      <p:sp>
        <p:nvSpPr>
          <p:cNvPr id="6" name="Content Placeholder 5"/>
          <p:cNvSpPr>
            <a:spLocks noGrp="1"/>
          </p:cNvSpPr>
          <p:nvPr>
            <p:ph sz="half" idx="4"/>
          </p:nvPr>
        </p:nvSpPr>
        <p:spPr/>
        <p:txBody>
          <a:bodyPr/>
          <a:lstStyle/>
          <a:p>
            <a:r>
              <a:t>1. 数据挖掘技术可以从大量数据中提取有价值的信息。在出版业中，数据挖掘技术可用于分析读者数据，并识别读者的兴趣和需求。</a:t>
            </a:r>
          </a:p>
          <a:p>
            <a:r>
              <a:t>2. 知识提取技术可以从文本中提取事实和知识。在出版业中，知识提取技术可用于自动生成文章摘要，并创建知识库。</a:t>
            </a:r>
          </a:p>
          <a:p>
            <a:r>
              <a:t>3. 数据挖掘和知识提取技术可以帮助出版商更好地理解读者需求，并创建出更符合读者需求的内容。</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内容生成：辅助作者创作高质量文本</a:t>
            </a:r>
          </a:p>
        </p:txBody>
      </p:sp>
      <p:sp>
        <p:nvSpPr>
          <p:cNvPr id="3" name="Text Placeholder 2"/>
          <p:cNvSpPr>
            <a:spLocks noGrp="1"/>
          </p:cNvSpPr>
          <p:nvPr>
            <p:ph type="body" idx="1"/>
          </p:nvPr>
        </p:nvSpPr>
        <p:spPr/>
        <p:txBody>
          <a:bodyPr/>
          <a:lstStyle/>
          <a:p>
            <a:r>
              <a:t>知识图谱与语义分析</a:t>
            </a:r>
          </a:p>
        </p:txBody>
      </p:sp>
      <p:sp>
        <p:nvSpPr>
          <p:cNvPr id="4" name="Content Placeholder 3"/>
          <p:cNvSpPr>
            <a:spLocks noGrp="1"/>
          </p:cNvSpPr>
          <p:nvPr>
            <p:ph sz="half" idx="2"/>
          </p:nvPr>
        </p:nvSpPr>
        <p:spPr/>
        <p:txBody>
          <a:bodyPr/>
          <a:lstStyle/>
          <a:p>
            <a:r>
              <a:t>1. 知识图谱是一种用于表示知识的结构化数据模型。在出版业中，知识图谱可用于组织和管理出版物中的信息，并实现跨出版物的知识搜索。</a:t>
            </a:r>
          </a:p>
          <a:p>
            <a:r>
              <a:t>2. 语义分析技术可以分析文本的含义。在出版业中，语义分析技术可用于自动分类和标记出版物，并实现基于语义相似性的内容检索。</a:t>
            </a:r>
          </a:p>
          <a:p>
            <a:r>
              <a:t>3. 知识图谱和语义分析技术可以帮助出版商更好地组织和管理出版物中的信息，并实现更智能的内容检索。</a:t>
            </a:r>
          </a:p>
        </p:txBody>
      </p:sp>
      <p:sp>
        <p:nvSpPr>
          <p:cNvPr id="5" name="Text Placeholder 4"/>
          <p:cNvSpPr>
            <a:spLocks noGrp="1"/>
          </p:cNvSpPr>
          <p:nvPr>
            <p:ph type="body" idx="3"/>
          </p:nvPr>
        </p:nvSpPr>
        <p:spPr/>
        <p:txBody>
          <a:bodyPr/>
          <a:lstStyle/>
          <a:p>
            <a:r>
              <a:t>推荐系统与个性化服务</a:t>
            </a:r>
          </a:p>
        </p:txBody>
      </p:sp>
      <p:sp>
        <p:nvSpPr>
          <p:cNvPr id="6" name="Content Placeholder 5"/>
          <p:cNvSpPr>
            <a:spLocks noGrp="1"/>
          </p:cNvSpPr>
          <p:nvPr>
            <p:ph sz="half" idx="4"/>
          </p:nvPr>
        </p:nvSpPr>
        <p:spPr/>
        <p:txBody>
          <a:bodyPr/>
          <a:lstStyle/>
          <a:p>
            <a:r>
              <a:t>1. 推荐系统可以根据用户的数据自动推荐用户可能感兴趣的内容。在出版业中，推荐系统可用于向读者推荐他们可能感兴趣的书籍、文章和杂志。</a:t>
            </a:r>
          </a:p>
          <a:p>
            <a:r>
              <a:t>2. 个性化服务是指根据用户的数据为用户提供定制的内容和服务。在出版业中，个性化服务包括向读者提供个性化的阅读建议、订阅服务和电子书推荐。</a:t>
            </a:r>
          </a:p>
          <a:p>
            <a:r>
              <a:t>3. 推荐系统和个性化服务技术可以帮助出版商更好地满足读者的需求，并提高读者的满意度。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润色优化：自动识别并纠正文稿错误</a:t>
            </a:r>
          </a:p>
        </p:txBody>
      </p:sp>
      <p:sp>
        <p:nvSpPr>
          <p:cNvPr id="3" name="Subtitle 2"/>
          <p:cNvSpPr>
            <a:spLocks noGrp="1"/>
          </p:cNvSpPr>
          <p:nvPr>
            <p:ph type="subTitle" idx="1"/>
          </p:nvPr>
        </p:nvSpPr>
        <p:spPr/>
        <p:txBody>
          <a:bodyPr/>
          <a:lstStyle/>
          <a:p>
            <a:r>
              <a:t>人工智能在出版业的应用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润色优化：自动识别并纠正文稿错误</a:t>
            </a:r>
          </a:p>
        </p:txBody>
      </p:sp>
      <p:sp>
        <p:nvSpPr>
          <p:cNvPr id="3" name="Text Placeholder 2"/>
          <p:cNvSpPr>
            <a:spLocks noGrp="1"/>
          </p:cNvSpPr>
          <p:nvPr>
            <p:ph type="body" idx="1"/>
          </p:nvPr>
        </p:nvSpPr>
        <p:spPr/>
        <p:txBody>
          <a:bodyPr/>
          <a:lstStyle/>
          <a:p>
            <a:r>
              <a:t>自动错误识别技术</a:t>
            </a:r>
          </a:p>
        </p:txBody>
      </p:sp>
      <p:sp>
        <p:nvSpPr>
          <p:cNvPr id="4" name="Content Placeholder 3"/>
          <p:cNvSpPr>
            <a:spLocks noGrp="1"/>
          </p:cNvSpPr>
          <p:nvPr>
            <p:ph sz="half" idx="2"/>
          </p:nvPr>
        </p:nvSpPr>
        <p:spPr/>
        <p:txBody>
          <a:bodyPr/>
          <a:lstStyle/>
          <a:p>
            <a:r>
              <a:t>1. 自动错误识别技术是人工智能在出版业应用的重要领域之一，主要通过自然语言处理（NLP）技术来识别文稿中的错误。</a:t>
            </a:r>
          </a:p>
          <a:p>
            <a:r>
              <a:t>2. 该技术可以快速识别出文稿中的拼写错误、语法错误、标点符号错误等，以及一些不符合语言规范的表达方式。</a:t>
            </a:r>
          </a:p>
          <a:p>
            <a:r>
              <a:t>3. 自动错误识别技术可以大大提高文稿的质量，减少编辑人员的工作量，提高工作效率。</a:t>
            </a:r>
          </a:p>
        </p:txBody>
      </p:sp>
      <p:sp>
        <p:nvSpPr>
          <p:cNvPr id="5" name="Text Placeholder 4"/>
          <p:cNvSpPr>
            <a:spLocks noGrp="1"/>
          </p:cNvSpPr>
          <p:nvPr>
            <p:ph type="body" idx="3"/>
          </p:nvPr>
        </p:nvSpPr>
        <p:spPr/>
        <p:txBody>
          <a:bodyPr/>
          <a:lstStyle/>
          <a:p>
            <a:r>
              <a:t>文体优化技术</a:t>
            </a:r>
          </a:p>
        </p:txBody>
      </p:sp>
      <p:sp>
        <p:nvSpPr>
          <p:cNvPr id="6" name="Content Placeholder 5"/>
          <p:cNvSpPr>
            <a:spLocks noGrp="1"/>
          </p:cNvSpPr>
          <p:nvPr>
            <p:ph sz="half" idx="4"/>
          </p:nvPr>
        </p:nvSpPr>
        <p:spPr/>
        <p:txBody>
          <a:bodyPr/>
          <a:lstStyle/>
          <a:p>
            <a:r>
              <a:t>1. 文体优化技术是人工智能在出版业应用的另一重要领域，主要通过自然语言处理（NLP）和机器学习技术来优化文稿的文体。</a:t>
            </a:r>
          </a:p>
          <a:p>
            <a:r>
              <a:t>2. 该技术可以识别出文稿中的冗余信息、重复信息、歧义信息等，并给出优化建议。</a:t>
            </a:r>
          </a:p>
          <a:p>
            <a:r>
              <a:t>3. 文体优化技术可以提高文稿的可读性、逻辑性和条理性，使文稿更加清晰易懂。</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润色优化：自动识别并纠正文稿错误</a:t>
            </a:r>
          </a:p>
        </p:txBody>
      </p:sp>
      <p:sp>
        <p:nvSpPr>
          <p:cNvPr id="3" name="Text Placeholder 2"/>
          <p:cNvSpPr>
            <a:spLocks noGrp="1"/>
          </p:cNvSpPr>
          <p:nvPr>
            <p:ph type="body" idx="1"/>
          </p:nvPr>
        </p:nvSpPr>
        <p:spPr/>
        <p:txBody>
          <a:bodyPr/>
          <a:lstStyle/>
          <a:p>
            <a:r>
              <a:t>选题预测技术</a:t>
            </a:r>
          </a:p>
        </p:txBody>
      </p:sp>
      <p:sp>
        <p:nvSpPr>
          <p:cNvPr id="4" name="Content Placeholder 3"/>
          <p:cNvSpPr>
            <a:spLocks noGrp="1"/>
          </p:cNvSpPr>
          <p:nvPr>
            <p:ph sz="half" idx="2"/>
          </p:nvPr>
        </p:nvSpPr>
        <p:spPr/>
        <p:txBody>
          <a:bodyPr/>
          <a:lstStyle/>
          <a:p>
            <a:r>
              <a:t>1. 选题预测技术是人工智能在出版业应用的前沿领域，主要通过大数据分析和机器学习技术来预测哪些选题具有市场潜力。</a:t>
            </a:r>
          </a:p>
          <a:p>
            <a:r>
              <a:t>2. 该技术可以帮助出版商更好地了解市场需求，做出更准确的选题决策，从而降低选题风险，提高出版效率。</a:t>
            </a:r>
          </a:p>
          <a:p>
            <a:r>
              <a:t>3. 选题预测技术还可以帮助作者找到更适合自己的选题，提高写作效率，出版更多高质量的作品。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校对排版：快速完成排版并检查错误</a:t>
            </a:r>
          </a:p>
        </p:txBody>
      </p:sp>
      <p:sp>
        <p:nvSpPr>
          <p:cNvPr id="3" name="Subtitle 2"/>
          <p:cNvSpPr>
            <a:spLocks noGrp="1"/>
          </p:cNvSpPr>
          <p:nvPr>
            <p:ph type="subTitle" idx="1"/>
          </p:nvPr>
        </p:nvSpPr>
        <p:spPr/>
        <p:txBody>
          <a:bodyPr/>
          <a:lstStyle/>
          <a:p>
            <a:r>
              <a:t>人工智能在出版业的应用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校对排版：快速完成排版并检查错误</a:t>
            </a:r>
          </a:p>
        </p:txBody>
      </p:sp>
      <p:sp>
        <p:nvSpPr>
          <p:cNvPr id="3" name="Text Placeholder 2"/>
          <p:cNvSpPr>
            <a:spLocks noGrp="1"/>
          </p:cNvSpPr>
          <p:nvPr>
            <p:ph type="body" idx="1"/>
          </p:nvPr>
        </p:nvSpPr>
        <p:spPr/>
        <p:txBody>
          <a:bodyPr/>
          <a:lstStyle/>
          <a:p>
            <a:r>
              <a:t>智能校对排版</a:t>
            </a:r>
          </a:p>
        </p:txBody>
      </p:sp>
      <p:sp>
        <p:nvSpPr>
          <p:cNvPr id="4" name="Content Placeholder 3"/>
          <p:cNvSpPr>
            <a:spLocks noGrp="1"/>
          </p:cNvSpPr>
          <p:nvPr>
            <p:ph sz="half" idx="2"/>
          </p:nvPr>
        </p:nvSpPr>
        <p:spPr/>
        <p:txBody>
          <a:bodyPr/>
          <a:lstStyle/>
          <a:p>
            <a:r>
              <a:t>1. 利用自然语言处理技术识别文本中的错误，包括拼写错误、语法错误、标点符号错误、格式错误等。</a:t>
            </a:r>
          </a:p>
          <a:p>
            <a:r>
              <a:t>2. 自动格式化文本，包括调整字体、字号、行间距、页边距等，使文本符合出版要求。</a:t>
            </a:r>
          </a:p>
          <a:p>
            <a:r>
              <a:t>3. 自动生成目录、索引、脚注等，并与正文内容关联，方便读者查找和参考。</a:t>
            </a:r>
          </a:p>
        </p:txBody>
      </p:sp>
      <p:sp>
        <p:nvSpPr>
          <p:cNvPr id="5" name="Text Placeholder 4"/>
          <p:cNvSpPr>
            <a:spLocks noGrp="1"/>
          </p:cNvSpPr>
          <p:nvPr>
            <p:ph type="body" idx="3"/>
          </p:nvPr>
        </p:nvSpPr>
        <p:spPr/>
        <p:txBody>
          <a:bodyPr/>
          <a:lstStyle/>
          <a:p>
            <a:r>
              <a:t>智能错误检查</a:t>
            </a:r>
          </a:p>
        </p:txBody>
      </p:sp>
      <p:sp>
        <p:nvSpPr>
          <p:cNvPr id="6" name="Content Placeholder 5"/>
          <p:cNvSpPr>
            <a:spLocks noGrp="1"/>
          </p:cNvSpPr>
          <p:nvPr>
            <p:ph sz="half" idx="4"/>
          </p:nvPr>
        </p:nvSpPr>
        <p:spPr/>
        <p:txBody>
          <a:bodyPr/>
          <a:lstStyle/>
          <a:p>
            <a:r>
              <a:t>1. 利用机器学习算法训练模型，识别文本中常见的错误类型，包括错别字、漏字、多字、语义错误等。</a:t>
            </a:r>
          </a:p>
          <a:p>
            <a:r>
              <a:t>2. 自动标记错误并提供修改建议，帮助作者和编辑快速纠正错误，提高出版质量。</a:t>
            </a:r>
          </a:p>
          <a:p>
            <a:r>
              <a:t>3. 支持多语言错误检查，满足不同语言出版物的需求。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校对排版：快速完成排版并检查错误</a:t>
            </a:r>
          </a:p>
        </p:txBody>
      </p:sp>
      <p:sp>
        <p:nvSpPr>
          <p:cNvPr id="3" name="Text Placeholder 2"/>
          <p:cNvSpPr>
            <a:spLocks noGrp="1"/>
          </p:cNvSpPr>
          <p:nvPr>
            <p:ph type="body" idx="1"/>
          </p:nvPr>
        </p:nvSpPr>
        <p:spPr/>
        <p:txBody>
          <a:bodyPr/>
          <a:lstStyle/>
          <a:p>
            <a:r>
              <a:t>智能版面设计</a:t>
            </a:r>
          </a:p>
        </p:txBody>
      </p:sp>
      <p:sp>
        <p:nvSpPr>
          <p:cNvPr id="4" name="Content Placeholder 3"/>
          <p:cNvSpPr>
            <a:spLocks noGrp="1"/>
          </p:cNvSpPr>
          <p:nvPr>
            <p:ph sz="half" idx="2"/>
          </p:nvPr>
        </p:nvSpPr>
        <p:spPr/>
        <p:txBody>
          <a:bodyPr/>
          <a:lstStyle/>
          <a:p>
            <a:r>
              <a:t>1. 分析文本内容和结构，自动生成版面设计方案，包括页面布局、字体选择、颜色搭配等。</a:t>
            </a:r>
          </a:p>
          <a:p>
            <a:r>
              <a:t>2. 支持多种版式和模板，满足不同出版物类型和风格的需求。</a:t>
            </a:r>
          </a:p>
          <a:p>
            <a:r>
              <a:t>3. 提供实时预览功能，帮助作者和编辑及时调整版面设计，确保出版物的视觉效果。</a:t>
            </a:r>
          </a:p>
        </p:txBody>
      </p:sp>
      <p:sp>
        <p:nvSpPr>
          <p:cNvPr id="5" name="Text Placeholder 4"/>
          <p:cNvSpPr>
            <a:spLocks noGrp="1"/>
          </p:cNvSpPr>
          <p:nvPr>
            <p:ph type="body" idx="3"/>
          </p:nvPr>
        </p:nvSpPr>
        <p:spPr/>
        <p:txBody>
          <a:bodyPr/>
          <a:lstStyle/>
          <a:p>
            <a:r>
              <a:t>智能封面设计</a:t>
            </a:r>
          </a:p>
        </p:txBody>
      </p:sp>
      <p:sp>
        <p:nvSpPr>
          <p:cNvPr id="6" name="Content Placeholder 5"/>
          <p:cNvSpPr>
            <a:spLocks noGrp="1"/>
          </p:cNvSpPr>
          <p:nvPr>
            <p:ph sz="half" idx="4"/>
          </p:nvPr>
        </p:nvSpPr>
        <p:spPr/>
        <p:txBody>
          <a:bodyPr/>
          <a:lstStyle/>
          <a:p>
            <a:r>
              <a:t>1. 从文本内容中提取关键词和主题元素，自动生成封面设计方案，包括封面图片、标题设计、排版布局等。</a:t>
            </a:r>
          </a:p>
          <a:p>
            <a:r>
              <a:t>2. 提供多种封面模板和素材库，供作者和编辑选择和修改。</a:t>
            </a:r>
          </a:p>
          <a:p>
            <a:r>
              <a:t>3. 支持封面效果预览，帮助作者和编辑及时调整封面设计，确保封面具有吸引力和视觉冲击力。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https://d.book118.com/467116155013006041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人工智能技术助力出版业转型升级</vt:lpstr>
      <vt:lpstr> 人工智能技术助力出版业转型升级</vt:lpstr>
      <vt:lpstr> 人工智能技术助力出版业转型升级</vt:lpstr>
      <vt:lpstr> 内容生成：辅助作者创作高质量文本</vt:lpstr>
      <vt:lpstr> 内容生成：辅助作者创作高质量文本</vt:lpstr>
      <vt:lpstr> 内容生成：辅助作者创作高质量文本</vt:lpstr>
      <vt:lpstr> 内容生成：辅助作者创作高质量文本</vt:lpstr>
      <vt:lpstr> 润色优化：自动识别并纠正文稿错误</vt:lpstr>
      <vt:lpstr> 润色优化：自动识别并纠正文稿错误</vt:lpstr>
      <vt:lpstr> 润色优化：自动识别并纠正文稿错误</vt:lpstr>
      <vt:lpstr> 校对排版：快速完成排版并检查错误</vt:lpstr>
      <vt:lpstr> 校对排版：快速完成排版并检查错误</vt:lpstr>
      <vt:lpstr> 校对排版：快速完成排版并检查错误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2024-09-13T17:52:04.824</cp:lastPrinted>
  <dcterms:created xsi:type="dcterms:W3CDTF">2024-09-13T09:52:04Z</dcterms:created>
  <dcterms:modified xsi:type="dcterms:W3CDTF">2024-09-13T09:52:06Z</dcterms:modified>
</cp:coreProperties>
</file>