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333F72-092B-4E32-B0F4-F99F40511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C47F3B-8943-4220-BAE8-0BF6E7AAD3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9C6A1E-FB44-4493-A40E-9156AD50DE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8F0045-8AC2-4148-AC47-35B61EFCDD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A784AF-23D8-4E70-BCDE-75901E758F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4E53F4-B252-40FC-BCF8-2E02F44E6F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178264-6CA7-4372-BF35-1461458424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EE84D6-EA66-44BF-BB8D-4FCAC2391C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2344E9-1F15-4D0B-9C4D-DDDCB8400A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F7F5BF-3AB2-415B-8F7D-2E0F788C4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B946F1-66A2-42A7-A435-2D8AE4A04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2101210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智能推荐系统</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智能推荐系统概述
 推荐系统的基本原理
 推荐算法分类与特点
 协同过滤算法详解
 基于内容的推荐方法
 混合推荐系统策略
 推荐系统的评估标准
 智能推荐系统应用案例</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Subtitle 2"/>
          <p:cNvSpPr>
            <a:spLocks noGrp="1"/>
          </p:cNvSpPr>
          <p:nvPr>
            <p:ph type="subTitle" idx="1"/>
          </p:nvPr>
        </p:nvSpPr>
        <p:spPr/>
        <p:txBody>
          <a:bodyPr/>
          <a:lstStyle/>
          <a:p>
            <a:r>
              <a:t>智能推荐系统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Text Placeholder 2"/>
          <p:cNvSpPr>
            <a:spLocks noGrp="1"/>
          </p:cNvSpPr>
          <p:nvPr>
            <p:ph type="body" idx="1"/>
          </p:nvPr>
        </p:nvSpPr>
        <p:spPr/>
        <p:txBody>
          <a:bodyPr/>
          <a:lstStyle/>
          <a:p>
            <a:r>
              <a:t>智能推荐系统定义</a:t>
            </a:r>
          </a:p>
        </p:txBody>
      </p:sp>
      <p:sp>
        <p:nvSpPr>
          <p:cNvPr id="4" name="Content Placeholder 3"/>
          <p:cNvSpPr>
            <a:spLocks noGrp="1"/>
          </p:cNvSpPr>
          <p:nvPr>
            <p:ph sz="half" idx="2"/>
          </p:nvPr>
        </p:nvSpPr>
        <p:spPr/>
        <p:txBody>
          <a:bodyPr/>
          <a:lstStyle/>
          <a:p>
            <a:r>
              <a:t>1.智能推荐系统是一种利用人工智能算法为用户提供个性化推荐服务的系统。</a:t>
            </a:r>
          </a:p>
          <a:p>
            <a:r>
              <a:t>2.通过分析用户历史行为和数据，智能推荐系统可以预测用户未来的兴趣和需求，从而提供精准推荐。</a:t>
            </a:r>
          </a:p>
          <a:p/>
        </p:txBody>
      </p:sp>
      <p:sp>
        <p:nvSpPr>
          <p:cNvPr id="5" name="Text Placeholder 4"/>
          <p:cNvSpPr>
            <a:spLocks noGrp="1"/>
          </p:cNvSpPr>
          <p:nvPr>
            <p:ph type="body" idx="3"/>
          </p:nvPr>
        </p:nvSpPr>
        <p:spPr/>
        <p:txBody>
          <a:bodyPr/>
          <a:lstStyle/>
          <a:p>
            <a:r>
              <a:t>智能推荐系统的发展历程</a:t>
            </a:r>
          </a:p>
        </p:txBody>
      </p:sp>
      <p:sp>
        <p:nvSpPr>
          <p:cNvPr id="6" name="Content Placeholder 5"/>
          <p:cNvSpPr>
            <a:spLocks noGrp="1"/>
          </p:cNvSpPr>
          <p:nvPr>
            <p:ph sz="half" idx="4"/>
          </p:nvPr>
        </p:nvSpPr>
        <p:spPr/>
        <p:txBody>
          <a:bodyPr/>
          <a:lstStyle/>
          <a:p>
            <a:r>
              <a:t>1.智能推荐系统的发展历程可分为三个阶段：基于内容的推荐、协同过滤推荐和混合推荐。</a:t>
            </a:r>
          </a:p>
          <a:p>
            <a:r>
              <a:t>2.随着人工智能技术的不断发展，智能推荐系统的推荐精度和效率不断提高。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Text Placeholder 2"/>
          <p:cNvSpPr>
            <a:spLocks noGrp="1"/>
          </p:cNvSpPr>
          <p:nvPr>
            <p:ph type="body" idx="1"/>
          </p:nvPr>
        </p:nvSpPr>
        <p:spPr/>
        <p:txBody>
          <a:bodyPr/>
          <a:lstStyle/>
          <a:p>
            <a:r>
              <a:t>智能推荐系统的核心技术</a:t>
            </a:r>
          </a:p>
        </p:txBody>
      </p:sp>
      <p:sp>
        <p:nvSpPr>
          <p:cNvPr id="4" name="Content Placeholder 3"/>
          <p:cNvSpPr>
            <a:spLocks noGrp="1"/>
          </p:cNvSpPr>
          <p:nvPr>
            <p:ph sz="half" idx="2"/>
          </p:nvPr>
        </p:nvSpPr>
        <p:spPr/>
        <p:txBody>
          <a:bodyPr/>
          <a:lstStyle/>
          <a:p>
            <a:r>
              <a:t>1.智能推荐系统的核心技术包括：数据分析、机器学习、深度学习等。</a:t>
            </a:r>
          </a:p>
          <a:p>
            <a:r>
              <a:t>2.这些技术可以帮助系统更好地理解用户需求和行为，从而提高推荐精度。</a:t>
            </a:r>
          </a:p>
          <a:p/>
        </p:txBody>
      </p:sp>
      <p:sp>
        <p:nvSpPr>
          <p:cNvPr id="5" name="Text Placeholder 4"/>
          <p:cNvSpPr>
            <a:spLocks noGrp="1"/>
          </p:cNvSpPr>
          <p:nvPr>
            <p:ph type="body" idx="3"/>
          </p:nvPr>
        </p:nvSpPr>
        <p:spPr/>
        <p:txBody>
          <a:bodyPr/>
          <a:lstStyle/>
          <a:p>
            <a:r>
              <a:t>智能推荐系统的应用场景</a:t>
            </a:r>
          </a:p>
        </p:txBody>
      </p:sp>
      <p:sp>
        <p:nvSpPr>
          <p:cNvPr id="6" name="Content Placeholder 5"/>
          <p:cNvSpPr>
            <a:spLocks noGrp="1"/>
          </p:cNvSpPr>
          <p:nvPr>
            <p:ph sz="half" idx="4"/>
          </p:nvPr>
        </p:nvSpPr>
        <p:spPr/>
        <p:txBody>
          <a:bodyPr/>
          <a:lstStyle/>
          <a:p>
            <a:r>
              <a:t>1.智能推荐系统广泛应用于电商、音乐、视频、新闻等多个领域。</a:t>
            </a:r>
          </a:p>
          <a:p>
            <a:r>
              <a:t>2.通过智能推荐系统，用户可以更快捷地找到自己感兴趣的内容，提高用户体验。</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智能推荐系统概述</a:t>
            </a:r>
          </a:p>
        </p:txBody>
      </p:sp>
      <p:sp>
        <p:nvSpPr>
          <p:cNvPr id="3" name="Text Placeholder 2"/>
          <p:cNvSpPr>
            <a:spLocks noGrp="1"/>
          </p:cNvSpPr>
          <p:nvPr>
            <p:ph type="body" idx="1"/>
          </p:nvPr>
        </p:nvSpPr>
        <p:spPr/>
        <p:txBody>
          <a:bodyPr/>
          <a:lstStyle/>
          <a:p>
            <a:r>
              <a:t>智能推荐系统的挑战与未来发展</a:t>
            </a:r>
          </a:p>
        </p:txBody>
      </p:sp>
      <p:sp>
        <p:nvSpPr>
          <p:cNvPr id="4" name="Content Placeholder 3"/>
          <p:cNvSpPr>
            <a:spLocks noGrp="1"/>
          </p:cNvSpPr>
          <p:nvPr>
            <p:ph sz="half" idx="2"/>
          </p:nvPr>
        </p:nvSpPr>
        <p:spPr/>
        <p:txBody>
          <a:bodyPr/>
          <a:lstStyle/>
          <a:p>
            <a:r>
              <a:t>1.智能推荐系统面临的挑战包括数据隐私、算法公平性等问题。</a:t>
            </a:r>
          </a:p>
          <a:p>
            <a:r>
              <a:t>2.未来，智能推荐系统将与物联网、5G等技术相结合，实现更加智能化和精准化的推荐服务。</a:t>
            </a:r>
          </a:p>
          <a:p>
            <a:r>
              <a:t>以上内容仅供参考，具体内容可以根据实际需求进行调整和修改。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推荐系统的基本原理</a:t>
            </a:r>
          </a:p>
        </p:txBody>
      </p:sp>
      <p:sp>
        <p:nvSpPr>
          <p:cNvPr id="3" name="Subtitle 2"/>
          <p:cNvSpPr>
            <a:spLocks noGrp="1"/>
          </p:cNvSpPr>
          <p:nvPr>
            <p:ph type="subTitle" idx="1"/>
          </p:nvPr>
        </p:nvSpPr>
        <p:spPr/>
        <p:txBody>
          <a:bodyPr/>
          <a:lstStyle/>
          <a:p>
            <a:r>
              <a:t>智能推荐系统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推荐系统的基本原理</a:t>
            </a:r>
          </a:p>
        </p:txBody>
      </p:sp>
      <p:sp>
        <p:nvSpPr>
          <p:cNvPr id="3" name="Content Placeholder 2"/>
          <p:cNvSpPr>
            <a:spLocks noGrp="1"/>
          </p:cNvSpPr>
          <p:nvPr>
            <p:ph sz="half" idx="2"/>
          </p:nvPr>
        </p:nvSpPr>
        <p:spPr/>
        <p:txBody>
          <a:bodyPr/>
          <a:lstStyle/>
          <a:p>
            <a:r>
              <a:t>1.推荐系统是一种利用用户历史行为和数据来预测用户未来兴趣和行为的信息过滤系统。</a:t>
            </a:r>
          </a:p>
          <a:p>
            <a:r>
              <a:t>2.推荐系统可以帮助用户从海量信息中找到他们感兴趣的内容，提高用户体验和满意度。</a:t>
            </a:r>
          </a:p>
          <a:p/>
        </p:txBody>
      </p:sp>
      <p:sp>
        <p:nvSpPr>
          <p:cNvPr id="4" name="Text Placeholder 3"/>
          <p:cNvSpPr>
            <a:spLocks noGrp="1"/>
          </p:cNvSpPr>
          <p:nvPr>
            <p:ph type="body" idx="3"/>
          </p:nvPr>
        </p:nvSpPr>
        <p:spPr/>
        <p:txBody>
          <a:bodyPr/>
          <a:lstStyle/>
          <a:p>
            <a:r>
              <a:t>推荐系统类型</a:t>
            </a:r>
          </a:p>
        </p:txBody>
      </p:sp>
      <p:sp>
        <p:nvSpPr>
          <p:cNvPr id="5" name="Content Placeholder 4"/>
          <p:cNvSpPr>
            <a:spLocks noGrp="1"/>
          </p:cNvSpPr>
          <p:nvPr>
            <p:ph sz="half" idx="4"/>
          </p:nvPr>
        </p:nvSpPr>
        <p:spPr/>
        <p:txBody>
          <a:bodyPr/>
          <a:lstStyle/>
          <a:p>
            <a:r>
              <a:t>1.基于内容的推荐：通过分析用户历史行为和数据，以及内容的属性，为用户推荐与其兴趣相似的产品或服务。</a:t>
            </a:r>
          </a:p>
          <a:p>
            <a:r>
              <a:t>2.协同过滤推荐：通过分析用户与其他用户的行为和偏好，发现相似的用户群体，然后为用户推荐这些群体喜欢的产品或服务。</a:t>
            </a:r>
          </a:p>
          <a:p/>
        </p:txBody>
      </p:sp>
      <p:sp>
        <p:nvSpPr>
          <p:cNvPr id="6" name="Text Placeholder 5"/>
          <p:cNvSpPr>
            <a:spLocks noGrp="1"/>
          </p:cNvSpPr>
          <p:nvPr>
            <p:ph type="body" idx="1"/>
          </p:nvPr>
        </p:nvSpPr>
        <p:spPr/>
        <p:txBody>
          <a:bodyPr/>
          <a:lstStyle/>
          <a:p>
            <a:r>
              <a:t>推荐系统概述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推荐系统的基本原理</a:t>
            </a:r>
          </a:p>
        </p:txBody>
      </p:sp>
      <p:sp>
        <p:nvSpPr>
          <p:cNvPr id="3" name="Text Placeholder 2"/>
          <p:cNvSpPr>
            <a:spLocks noGrp="1"/>
          </p:cNvSpPr>
          <p:nvPr>
            <p:ph type="body" idx="1"/>
          </p:nvPr>
        </p:nvSpPr>
        <p:spPr/>
        <p:txBody>
          <a:bodyPr/>
          <a:lstStyle/>
          <a:p>
            <a:r>
              <a:t>推荐算法</a:t>
            </a:r>
          </a:p>
        </p:txBody>
      </p:sp>
      <p:sp>
        <p:nvSpPr>
          <p:cNvPr id="4" name="Content Placeholder 3"/>
          <p:cNvSpPr>
            <a:spLocks noGrp="1"/>
          </p:cNvSpPr>
          <p:nvPr>
            <p:ph sz="half" idx="2"/>
          </p:nvPr>
        </p:nvSpPr>
        <p:spPr/>
        <p:txBody>
          <a:bodyPr/>
          <a:lstStyle/>
          <a:p>
            <a:r>
              <a:t>1.常见的推荐算法包括：基于矩阵分解的推荐算法、深度学习推荐算法、协同过滤算法等。</a:t>
            </a:r>
          </a:p>
          <a:p>
            <a:r>
              <a:t>2.不同的算法在不同的应用场景下有不同的优缺点，需要根据具体业务场景进行选择和优化。</a:t>
            </a:r>
          </a:p>
          <a:p/>
        </p:txBody>
      </p:sp>
      <p:sp>
        <p:nvSpPr>
          <p:cNvPr id="5" name="Text Placeholder 4"/>
          <p:cNvSpPr>
            <a:spLocks noGrp="1"/>
          </p:cNvSpPr>
          <p:nvPr>
            <p:ph type="body" idx="3"/>
          </p:nvPr>
        </p:nvSpPr>
        <p:spPr/>
        <p:txBody>
          <a:bodyPr/>
          <a:lstStyle/>
          <a:p>
            <a:r>
              <a:t>数据预处理</a:t>
            </a:r>
          </a:p>
        </p:txBody>
      </p:sp>
      <p:sp>
        <p:nvSpPr>
          <p:cNvPr id="6" name="Content Placeholder 5"/>
          <p:cNvSpPr>
            <a:spLocks noGrp="1"/>
          </p:cNvSpPr>
          <p:nvPr>
            <p:ph sz="half" idx="4"/>
          </p:nvPr>
        </p:nvSpPr>
        <p:spPr/>
        <p:txBody>
          <a:bodyPr/>
          <a:lstStyle/>
          <a:p>
            <a:r>
              <a:t>1.数据预处理是推荐系统中非常重要的一环，包括数据清洗、特征工程、数据归一化等步骤。</a:t>
            </a:r>
          </a:p>
          <a:p>
            <a:r>
              <a:t>2.良好的数据预处理可以提高推荐系统的准确性和鲁棒性。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推荐系统的基本原理</a:t>
            </a:r>
          </a:p>
        </p:txBody>
      </p:sp>
      <p:sp>
        <p:nvSpPr>
          <p:cNvPr id="3" name="Text Placeholder 2"/>
          <p:cNvSpPr>
            <a:spLocks noGrp="1"/>
          </p:cNvSpPr>
          <p:nvPr>
            <p:ph type="body" idx="1"/>
          </p:nvPr>
        </p:nvSpPr>
        <p:spPr/>
        <p:txBody>
          <a:bodyPr/>
          <a:lstStyle/>
          <a:p>
            <a:r>
              <a:t>评估指标</a:t>
            </a:r>
          </a:p>
        </p:txBody>
      </p:sp>
      <p:sp>
        <p:nvSpPr>
          <p:cNvPr id="4" name="Content Placeholder 3"/>
          <p:cNvSpPr>
            <a:spLocks noGrp="1"/>
          </p:cNvSpPr>
          <p:nvPr>
            <p:ph sz="half" idx="2"/>
          </p:nvPr>
        </p:nvSpPr>
        <p:spPr/>
        <p:txBody>
          <a:bodyPr/>
          <a:lstStyle/>
          <a:p>
            <a:r>
              <a:t>1.推荐系统的评估指标包括准确率、召回率、F1得分、AUC等。</a:t>
            </a:r>
          </a:p>
          <a:p>
            <a:r>
              <a:t>2.不同的评估指标在不同的场景下有不同的重要性，需要根据具体业务场景进行选择和优化。</a:t>
            </a:r>
          </a:p>
          <a:p/>
        </p:txBody>
      </p:sp>
      <p:sp>
        <p:nvSpPr>
          <p:cNvPr id="5" name="Text Placeholder 4"/>
          <p:cNvSpPr>
            <a:spLocks noGrp="1"/>
          </p:cNvSpPr>
          <p:nvPr>
            <p:ph type="body" idx="3"/>
          </p:nvPr>
        </p:nvSpPr>
        <p:spPr/>
        <p:txBody>
          <a:bodyPr/>
          <a:lstStyle/>
          <a:p>
            <a:r>
              <a:t>发展趋势和挑战</a:t>
            </a:r>
          </a:p>
        </p:txBody>
      </p:sp>
      <p:sp>
        <p:nvSpPr>
          <p:cNvPr id="6" name="Content Placeholder 5"/>
          <p:cNvSpPr>
            <a:spLocks noGrp="1"/>
          </p:cNvSpPr>
          <p:nvPr>
            <p:ph sz="half" idx="4"/>
          </p:nvPr>
        </p:nvSpPr>
        <p:spPr/>
        <p:txBody>
          <a:bodyPr/>
          <a:lstStyle/>
          <a:p>
            <a:r>
              <a:t>1.随着人工智能和大数据技术的发展，推荐系统将会更加精准、个性化和智能化。</a:t>
            </a:r>
          </a:p>
          <a:p>
            <a:r>
              <a:t>2.推荐系统也面临着一些挑战，如数据隐私、算法透明度、偏见和公平性等问题，需要不断改进和优化。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推荐算法分类与特点</a:t>
            </a:r>
          </a:p>
        </p:txBody>
      </p:sp>
      <p:sp>
        <p:nvSpPr>
          <p:cNvPr id="3" name="Subtitle 2"/>
          <p:cNvSpPr>
            <a:spLocks noGrp="1"/>
          </p:cNvSpPr>
          <p:nvPr>
            <p:ph type="subTitle" idx="1"/>
          </p:nvPr>
        </p:nvSpPr>
        <p:spPr/>
        <p:txBody>
          <a:bodyPr/>
          <a:lstStyle/>
          <a:p>
            <a:r>
              <a:t>智能推荐系统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推荐算法分类与特点</a:t>
            </a:r>
          </a:p>
        </p:txBody>
      </p:sp>
      <p:sp>
        <p:nvSpPr>
          <p:cNvPr id="3" name="Text Placeholder 2"/>
          <p:cNvSpPr>
            <a:spLocks noGrp="1"/>
          </p:cNvSpPr>
          <p:nvPr>
            <p:ph type="body" idx="1"/>
          </p:nvPr>
        </p:nvSpPr>
        <p:spPr/>
        <p:txBody>
          <a:bodyPr/>
          <a:lstStyle/>
          <a:p>
            <a:r>
              <a:t>基于内容的推荐（Content-BasedRecommendation）</a:t>
            </a:r>
          </a:p>
        </p:txBody>
      </p:sp>
      <p:sp>
        <p:nvSpPr>
          <p:cNvPr id="4" name="Content Placeholder 3"/>
          <p:cNvSpPr>
            <a:spLocks noGrp="1"/>
          </p:cNvSpPr>
          <p:nvPr>
            <p:ph sz="half" idx="2"/>
          </p:nvPr>
        </p:nvSpPr>
        <p:spPr/>
        <p:txBody>
          <a:bodyPr/>
          <a:lstStyle/>
          <a:p>
            <a:r>
              <a:t>1.利用用户过去的行为和偏好，推荐类似的内容。</a:t>
            </a:r>
          </a:p>
          <a:p>
            <a:r>
              <a:t>2.适用于有丰富历史数据的情况，如电影、音乐、书籍等。</a:t>
            </a:r>
          </a:p>
          <a:p>
            <a:r>
              <a:t>3.关键在于内容特征的提取和相似度计算。</a:t>
            </a:r>
          </a:p>
          <a:p/>
        </p:txBody>
      </p:sp>
      <p:sp>
        <p:nvSpPr>
          <p:cNvPr id="5" name="Text Placeholder 4"/>
          <p:cNvSpPr>
            <a:spLocks noGrp="1"/>
          </p:cNvSpPr>
          <p:nvPr>
            <p:ph type="body" idx="3"/>
          </p:nvPr>
        </p:nvSpPr>
        <p:spPr/>
        <p:txBody>
          <a:bodyPr/>
          <a:lstStyle/>
          <a:p>
            <a:r>
              <a:t>协同过滤推荐（CollaborativeFilteringRecommendation）</a:t>
            </a:r>
          </a:p>
        </p:txBody>
      </p:sp>
      <p:sp>
        <p:nvSpPr>
          <p:cNvPr id="6" name="Content Placeholder 5"/>
          <p:cNvSpPr>
            <a:spLocks noGrp="1"/>
          </p:cNvSpPr>
          <p:nvPr>
            <p:ph sz="half" idx="4"/>
          </p:nvPr>
        </p:nvSpPr>
        <p:spPr/>
        <p:txBody>
          <a:bodyPr/>
          <a:lstStyle/>
          <a:p>
            <a:r>
              <a:t>1.通过分析大量用户的行为，找出具有相似兴趣的用户群体，然后推荐这些用户群体喜欢的内容。</a:t>
            </a:r>
          </a:p>
          <a:p>
            <a:r>
              <a:t>2.适用于用户行为数据丰富的情况，如电商网站、社交媒体等。</a:t>
            </a:r>
          </a:p>
          <a:p>
            <a:r>
              <a:t>3.挑战在于稀疏性问题和可扩展性问题。</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推荐算法分类与特点</a:t>
            </a:r>
          </a:p>
        </p:txBody>
      </p:sp>
      <p:sp>
        <p:nvSpPr>
          <p:cNvPr id="3" name="Text Placeholder 2"/>
          <p:cNvSpPr>
            <a:spLocks noGrp="1"/>
          </p:cNvSpPr>
          <p:nvPr>
            <p:ph type="body" idx="1"/>
          </p:nvPr>
        </p:nvSpPr>
        <p:spPr/>
        <p:txBody>
          <a:bodyPr/>
          <a:lstStyle/>
          <a:p>
            <a:r>
              <a:t>混合推荐（HybridRecommendation）</a:t>
            </a:r>
          </a:p>
        </p:txBody>
      </p:sp>
      <p:sp>
        <p:nvSpPr>
          <p:cNvPr id="4" name="Content Placeholder 3"/>
          <p:cNvSpPr>
            <a:spLocks noGrp="1"/>
          </p:cNvSpPr>
          <p:nvPr>
            <p:ph sz="half" idx="2"/>
          </p:nvPr>
        </p:nvSpPr>
        <p:spPr/>
        <p:txBody>
          <a:bodyPr/>
          <a:lstStyle/>
          <a:p>
            <a:r>
              <a:t>1.结合多种推荐技术，以提高推荐性能和准确性。</a:t>
            </a:r>
          </a:p>
          <a:p>
            <a:r>
              <a:t>2.可以综合利用内容信息、用户行为信息和其他辅助信息。</a:t>
            </a:r>
          </a:p>
          <a:p>
            <a:r>
              <a:t>3.关键在于如何有效地融合不同的推荐结果。</a:t>
            </a:r>
          </a:p>
          <a:p/>
        </p:txBody>
      </p:sp>
      <p:sp>
        <p:nvSpPr>
          <p:cNvPr id="5" name="Text Placeholder 4"/>
          <p:cNvSpPr>
            <a:spLocks noGrp="1"/>
          </p:cNvSpPr>
          <p:nvPr>
            <p:ph type="body" idx="3"/>
          </p:nvPr>
        </p:nvSpPr>
        <p:spPr/>
        <p:txBody>
          <a:bodyPr/>
          <a:lstStyle/>
          <a:p>
            <a:r>
              <a:t>深度学习推荐（DeepLearningRecommendation）</a:t>
            </a:r>
          </a:p>
        </p:txBody>
      </p:sp>
      <p:sp>
        <p:nvSpPr>
          <p:cNvPr id="6" name="Content Placeholder 5"/>
          <p:cNvSpPr>
            <a:spLocks noGrp="1"/>
          </p:cNvSpPr>
          <p:nvPr>
            <p:ph sz="half" idx="4"/>
          </p:nvPr>
        </p:nvSpPr>
        <p:spPr/>
        <p:txBody>
          <a:bodyPr/>
          <a:lstStyle/>
          <a:p>
            <a:r>
              <a:t>1.利用深度学习模型，学习用户和内容的复杂非线性关系。</a:t>
            </a:r>
          </a:p>
          <a:p>
            <a:r>
              <a:t>2.可以处理大规模数据和高维特征，提高推荐性能。</a:t>
            </a:r>
          </a:p>
          <a:p>
            <a:r>
              <a:t>3.关键在于模型的设计和优化，以及训练技巧的选择。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推荐算法分类与特点</a:t>
            </a:r>
          </a:p>
        </p:txBody>
      </p:sp>
      <p:sp>
        <p:nvSpPr>
          <p:cNvPr id="3" name="Content Placeholder 2"/>
          <p:cNvSpPr>
            <a:spLocks noGrp="1"/>
          </p:cNvSpPr>
          <p:nvPr>
            <p:ph sz="half" idx="2"/>
          </p:nvPr>
        </p:nvSpPr>
        <p:spPr/>
        <p:txBody>
          <a:bodyPr/>
          <a:lstStyle/>
          <a:p>
            <a:r>
              <a:t>1.将推荐问题转化为序列决策问题，通过强化学习算法优化长期用户满意度。</a:t>
            </a:r>
          </a:p>
          <a:p>
            <a:r>
              <a:t>2.可以根据用户的实时反馈进行动态调整，提高推荐效果。</a:t>
            </a:r>
          </a:p>
          <a:p>
            <a:r>
              <a:t>3.关键在于奖励函数的设计和优化算法的选择。</a:t>
            </a:r>
          </a:p>
          <a:p/>
        </p:txBody>
      </p:sp>
      <p:sp>
        <p:nvSpPr>
          <p:cNvPr id="4" name="Text Placeholder 3"/>
          <p:cNvSpPr>
            <a:spLocks noGrp="1"/>
          </p:cNvSpPr>
          <p:nvPr>
            <p:ph type="body" idx="3"/>
          </p:nvPr>
        </p:nvSpPr>
        <p:spPr/>
        <p:txBody>
          <a:bodyPr/>
          <a:lstStyle/>
          <a:p>
            <a:r>
              <a:t>跨域推荐（Cross-DomainRecommendation）</a:t>
            </a:r>
          </a:p>
        </p:txBody>
      </p:sp>
      <p:sp>
        <p:nvSpPr>
          <p:cNvPr id="5" name="Content Placeholder 4"/>
          <p:cNvSpPr>
            <a:spLocks noGrp="1"/>
          </p:cNvSpPr>
          <p:nvPr>
            <p:ph sz="half" idx="4"/>
          </p:nvPr>
        </p:nvSpPr>
        <p:spPr/>
        <p:txBody>
          <a:bodyPr/>
          <a:lstStyle/>
          <a:p>
            <a:r>
              <a:t>1.利用多个领域的数据和信息，提高推荐性能和用户满意度。</a:t>
            </a:r>
          </a:p>
          <a:p>
            <a:r>
              <a:t>2.可以解决单一领域数据稀疏性和冷启动问题。</a:t>
            </a:r>
          </a:p>
          <a:p>
            <a:r>
              <a:t>3.关键在于领域间的知识迁移和映射方法的设计。</a:t>
            </a:r>
          </a:p>
          <a:p>
            <a:r>
              <a:t>以上内容仅供参考具体内容可以根据您的需求进行调整优化。</a:t>
            </a:r>
          </a:p>
        </p:txBody>
      </p:sp>
      <p:sp>
        <p:nvSpPr>
          <p:cNvPr id="6" name="Text Placeholder 5"/>
          <p:cNvSpPr>
            <a:spLocks noGrp="1"/>
          </p:cNvSpPr>
          <p:nvPr>
            <p:ph type="body" idx="1"/>
          </p:nvPr>
        </p:nvSpPr>
        <p:spPr/>
        <p:txBody>
          <a:bodyPr/>
          <a:lstStyle/>
          <a:p>
            <a:r>
              <a:t>强化学习推荐（ReinforcementLearningRecommendation）</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Subtitle 2"/>
          <p:cNvSpPr>
            <a:spLocks noGrp="1"/>
          </p:cNvSpPr>
          <p:nvPr>
            <p:ph type="subTitle" idx="1"/>
          </p:nvPr>
        </p:nvSpPr>
        <p:spPr/>
        <p:txBody>
          <a:bodyPr/>
          <a:lstStyle/>
          <a:p>
            <a:r>
              <a:t>智能推荐系统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协同过滤算法详解</a:t>
            </a:r>
          </a:p>
        </p:txBody>
      </p:sp>
      <p:sp>
        <p:nvSpPr>
          <p:cNvPr id="3" name="Text Placeholder 2"/>
          <p:cNvSpPr>
            <a:spLocks noGrp="1"/>
          </p:cNvSpPr>
          <p:nvPr>
            <p:ph type="body" idx="1"/>
          </p:nvPr>
        </p:nvSpPr>
        <p:spPr/>
        <p:txBody>
          <a:bodyPr/>
          <a:lstStyle/>
          <a:p>
            <a:r>
              <a:t>协同过滤算法简介</a:t>
            </a:r>
          </a:p>
        </p:txBody>
      </p:sp>
      <p:sp>
        <p:nvSpPr>
          <p:cNvPr id="4" name="Content Placeholder 3"/>
          <p:cNvSpPr>
            <a:spLocks noGrp="1"/>
          </p:cNvSpPr>
          <p:nvPr>
            <p:ph sz="half" idx="2"/>
          </p:nvPr>
        </p:nvSpPr>
        <p:spPr/>
        <p:txBody>
          <a:bodyPr/>
          <a:lstStyle/>
          <a:p>
            <a:r>
              <a:t>1.协同过滤算法是一种利用用户历史行为数据来进行推荐的方法。</a:t>
            </a:r>
          </a:p>
          <a:p>
            <a:r>
              <a:t>2.它通过分析用户之间的相似度以及用户对物品的评分来进行推荐。</a:t>
            </a:r>
          </a:p>
          <a:p>
            <a:r>
              <a:t>3.协同过滤算法可以分为基于用户的协同过滤和基于物品的协同过滤两种。</a:t>
            </a:r>
          </a:p>
          <a:p>
            <a:r>
              <a:t>协同过滤算法是一种广泛应用的推荐算法，通过分析用户历史行为数据，可以发现用户之间的相似度以及用户对物品的喜好程度，从而进行精准的推荐。这种算法可以分为基于用户的协同过滤和基于物品的协同过滤两种，分别从不同的角度来分析数据，得到更精准的推荐结果。</a:t>
            </a:r>
          </a:p>
          <a:p>
            <a:r>
              <a:t>---</a:t>
            </a:r>
          </a:p>
          <a:p/>
        </p:txBody>
      </p:sp>
      <p:sp>
        <p:nvSpPr>
          <p:cNvPr id="5" name="Text Placeholder 4"/>
          <p:cNvSpPr>
            <a:spLocks noGrp="1"/>
          </p:cNvSpPr>
          <p:nvPr>
            <p:ph type="body" idx="3"/>
          </p:nvPr>
        </p:nvSpPr>
        <p:spPr/>
        <p:txBody>
          <a:bodyPr/>
          <a:lstStyle/>
          <a:p>
            <a:r>
              <a:t>基于用户的协同过滤</a:t>
            </a:r>
          </a:p>
        </p:txBody>
      </p:sp>
      <p:sp>
        <p:nvSpPr>
          <p:cNvPr id="6" name="Content Placeholder 5"/>
          <p:cNvSpPr>
            <a:spLocks noGrp="1"/>
          </p:cNvSpPr>
          <p:nvPr>
            <p:ph sz="half" idx="4"/>
          </p:nvPr>
        </p:nvSpPr>
        <p:spPr/>
        <p:txBody>
          <a:bodyPr/>
          <a:lstStyle/>
          <a:p>
            <a:r>
              <a:t>1.基于用户的协同过滤通过分析用户之间的相似度来进行推荐。</a:t>
            </a:r>
          </a:p>
          <a:p>
            <a:r>
              <a:t>2.它利用用户历史行为数据来计算用户之间的相似度，找到相似用户，然后根据相似用户的喜好来推荐物品。</a:t>
            </a:r>
          </a:p>
          <a:p>
            <a:r>
              <a:t>3.基于用户的协同过滤适用于用户数量较少，用户行为数据比较丰富的情况。</a:t>
            </a:r>
          </a:p>
          <a:p>
            <a:r>
              <a:t>基于用户的协同过滤算法通过分析用户之间的相似度来进行推荐，找到具有相似兴趣的用户，然后根据这些相似用户的喜好来为目标用户推荐物品。这种算法适用于用户数量较少，但用户行为数据比较丰富的情况，比如社交网站、博客等。</a:t>
            </a:r>
          </a:p>
          <a:p>
            <a:r>
              <a:t>---</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https://d.book118.com/467121012101006024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智能推荐系统概述</vt:lpstr>
      <vt:lpstr> 智能推荐系统概述</vt:lpstr>
      <vt:lpstr> 智能推荐系统概述</vt:lpstr>
      <vt:lpstr> 智能推荐系统概述</vt:lpstr>
      <vt:lpstr> 推荐系统的基本原理</vt:lpstr>
      <vt:lpstr> 推荐系统的基本原理</vt:lpstr>
      <vt:lpstr> 推荐系统的基本原理</vt:lpstr>
      <vt:lpstr> 推荐系统的基本原理</vt:lpstr>
      <vt:lpstr> 推荐算法分类与特点</vt:lpstr>
      <vt:lpstr> 推荐算法分类与特点</vt:lpstr>
      <vt:lpstr> 推荐算法分类与特点</vt:lpstr>
      <vt:lpstr> 推荐算法分类与特点</vt:lpstr>
      <vt:lpstr> 协同过滤算法详解</vt:lpstr>
      <vt:lpstr> 协同过滤算法详解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2024-08-28T15:24:48.825</cp:lastPrinted>
  <dcterms:created xsi:type="dcterms:W3CDTF">2024-08-28T07:24:48Z</dcterms:created>
  <dcterms:modified xsi:type="dcterms:W3CDTF">2024-08-28T07:24:51Z</dcterms:modified>
</cp:coreProperties>
</file>