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1D832-32D9-44A7-BCD1-105A73F87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AEC3D-5933-403B-97B6-6D53E359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BB252-ACDA-444B-A252-4EB4DA45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196C2E-99B4-47A0-89A6-4493D931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32B350-4155-4072-8DC2-C7308771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8C634B-8BAF-4088-849E-FAC0D1914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DFDFB7-54A6-4589-889D-89E9414A5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513F8-5D4E-44BA-B959-9A7751629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1D02D-DD71-4DE1-ADA2-6F4434AB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7B599-C6C3-48C8-9EAB-D890F8DB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28571-08C3-44DB-8F54-74315A003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2103310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《教育是生活的需要》ppt课件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教育与生活的关系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教育方式的演变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教育资源的分配与利用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个人的学习与发展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教育对社会发展的影响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教育是一种有目的、有组织、有计划地培养人的社会活动，旨在促进人的知识、技能、情感、态度和价值观的发展，使其成为有理想、有能力、有责任感的公民。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教育是人类社会发展的重要组成部分，它通过系统地传授知识、技能和价值观，帮助个体成长和发展，实现自我价值和社会价值。教育不仅包括学校教育，还包括家庭教育、社会教育和自我教育等多种形式。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183" r="61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教育对个人发展具有深远的影响，它不仅影响个人的知识、技能和职业发展，还影响个人的心理健康、人际关系和幸福感等方面。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个人可以获得知识和技能，提高自己的职业竞争力，实现个人价值和成就感。同时，教育还能够培养个人的思维能力、创新能力和解决问题的能力，使其更好地应对生活中的挑战和机遇。此外，教育还能够促进个人的心理健康和人际关系的发展，提高个人的幸福感和满足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教育对个人发展的影响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教育是社会进步的重要推动力量，它能够提高国民素质、促进经济发展、增强社会凝聚力，推动社会文明进步。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能够提高国民素质，培养出有理想、有能力、有责任感的公民，为社会的稳定和发展提供人才保障。同时，教育能够促进经济发展，提高国家的综合实力和国际竞争力。此外，教育还能够增强社会凝聚力，促进社会和谐与进步。通过教育，人们能够更好地认识自己和他人，理解社会和历史，形成共同的价值观念和文化认同感，从而增强社会的凝聚力和稳定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教育对社会进步的推动作用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教育与生活的关系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教育在个体和社会生活中扮演着至关重要的角色，它不仅是获取知识的途径，更是培养个体全面发展的关键。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是生活的需要，因为通过教育，人们可以获得知识和技能，从而更好地适应社会和环境。教育不仅教授人们如何生存，还培养人们的思考、创新和解决问题的能力，使人们能够更好地应对生活中的挑战和机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教育是生活的需要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83" r="13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教育渗透在人们的日常生活中，无论是学习、工作还是娱乐，都离不开教育的影子。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在日常生活中，人们通过各种方式接受教育，如学校教育、家庭教育、社会教育和自我教育等。这些教育形式与人们的日常生活紧密相连，影响着人们的思想观念、行为习惯和生活方式。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教育与日常生活的联系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教育对人们的生活质量产生深远的影响，它不仅提高个体的素质和能力，还促进社会的进步和发展。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，人们能够获得更好的工作机会、更高的收入和社会地位，从而提高生活质量。同时，教育还能促进社会的进步和发展，推动科技创新、文化传承和社会和谐。因此，教育对生活质量的影响是显而易见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教育对生活质量的影响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教育方式的演变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传统教育方式注重知识的灌输，有利于学生掌握基础知识和技能，但缺乏对学生兴趣和创造力的培养。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育方式通常采用教师讲授、学生听讲的教学模式，这种方式有利于学生系统地掌握基础知识和技能，提高应试能力。然而，传统教育方式过于注重知识的灌输，缺乏对学生兴趣和创造力的培养，容易使学生失去学习的主动性和积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传统教育方式的优缺点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现代教育方式注重学生的主体地位，提倡自主学习、合作学习、探究学习等多种教学方式，有利于培养学生的创新能力和实践能力。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方式强调学生的主体地位，提倡自主学习、合作学习、探究学习等多种教学方式，注重培养学生的创新能力和实践能力。同时，现代教育方式还利用信息技术手段，如多媒体、网络等，实现教学资源共享，提高教学效率和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现代教育方式的创新与实践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https://d.book118.com/467121033103006032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2024-09-05T09:22:02.047</cp:lastPrinted>
  <dcterms:created xsi:type="dcterms:W3CDTF">2024-09-05T01:22:02Z</dcterms:created>
  <dcterms:modified xsi:type="dcterms:W3CDTF">2024-09-05T01:22:03Z</dcterms:modified>
</cp:coreProperties>
</file>