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fntdata" ContentType="application/x-fontdata"/>
  <Default Extension="png" ContentType="image/png"/>
  <Default Extension="wdp" ContentType="image/vnd.ms-photo"/>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embedTrueTypeFonts="1" saveSubsetFonts="1">
  <p:sldMasterIdLst>
    <p:sldMasterId id="2147483648" r:id="rId1"/>
    <p:sldMasterId id="2147483672" r:id="rId2"/>
    <p:sldMasterId id="2147483686"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7" r:id="rId37"/>
  </p:sldIdLst>
  <p:sldSz cx="12192000" cy="6858000"/>
  <p:notesSz cx="6858000" cy="9144000"/>
  <p:embeddedFontLst>
    <p:embeddedFont>
      <p:font typeface="Calibri" pitchFamily="2" charset="0"/>
      <p:regular r:id="rId39"/>
      <p:bold r:id="rId40"/>
      <p:italic r:id="rId41"/>
      <p:boldItalic r:id="rId42"/>
    </p:embeddedFont>
    <p:embeddedFont>
      <p:font typeface="方正粗黑宋简体" charset="-122"/>
      <p:regular r:id="rId43"/>
    </p:embeddedFont>
    <p:embeddedFont>
      <p:font typeface="微软雅黑" pitchFamily="2" charset="-122"/>
      <p:regular r:id="rId44"/>
      <p:bold r:id="rId45"/>
    </p:embeddedFont>
    <p:embeddedFont>
      <p:font typeface="华文中宋" pitchFamily="2" charset="-122"/>
      <p:regular r:id="rId46"/>
    </p:embeddedFont>
    <p:embeddedFont>
      <p:font typeface="华文楷体" pitchFamily="2" charset="-122"/>
      <p:regular r:id="rId47"/>
    </p:embeddedFont>
    <p:embeddedFont>
      <p:font typeface="等线" charset="-122"/>
      <p:regular r:id="rId48"/>
    </p:embeddedFont>
  </p:embeddedFontLst>
  <p:custDataLst>
    <p:tags r:id="rId3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0505E3EF-67EA-436B-97B2-0124C06EBD24}" styleName="Medium Style 4 - Accent 3">
    <a:wholeTbl>
      <a:tcTxStyle>
        <a:fontRef idx="minor"/>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fill>
          <a:solidFill>
            <a:schemeClr val="accent3">
              <a:tint val="40000"/>
            </a:schemeClr>
          </a:solidFill>
        </a:fill>
      </a:tcStyle>
    </a:band1H>
    <a:band1V>
      <a:tcStyle>
        <a:fill>
          <a:solidFill>
            <a:schemeClr val="accent3">
              <a:tint val="40000"/>
            </a:schemeClr>
          </a:solidFill>
        </a:fill>
      </a:tcStyle>
    </a:band1V>
    <a:lastCol>
      <a:tcTxStyle b="on"/>
    </a:lastCol>
    <a:firstCol>
      <a:tcTxStyle b="on"/>
    </a:firstCol>
    <a:lastRow>
      <a:tcTxStyle b="on"/>
      <a:tcStyle>
        <a:tcBdr>
          <a:top>
            <a:ln w="25400" cmpd="sng">
              <a:solidFill>
                <a:schemeClr val="accent3"/>
              </a:solidFill>
            </a:ln>
          </a:top>
        </a:tcBdr>
        <a:fill>
          <a:solidFill>
            <a:schemeClr val="accent3">
              <a:tint val="20000"/>
            </a:schemeClr>
          </a:solidFill>
        </a:fill>
      </a:tcStyle>
    </a:lastRow>
    <a:firstRow>
      <a:tcTxStyle b="on"/>
      <a:tcStyle>
        <a:fill>
          <a:solidFill>
            <a:schemeClr val="accent3">
              <a:tint val="20000"/>
            </a:schemeClr>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slideMaster" Target="slideMasters/slideMaster3.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tags" Target="tags/tag526.xml" /><Relationship Id="rId39" Type="http://schemas.openxmlformats.org/officeDocument/2006/relationships/font" Target="fonts/font1.fntdata" /><Relationship Id="rId4" Type="http://schemas.openxmlformats.org/officeDocument/2006/relationships/slide" Target="slides/slide1.xml" /><Relationship Id="rId40" Type="http://schemas.openxmlformats.org/officeDocument/2006/relationships/font" Target="fonts/font2.fntdata" /><Relationship Id="rId41" Type="http://schemas.openxmlformats.org/officeDocument/2006/relationships/font" Target="fonts/font3.fntdata" /><Relationship Id="rId42" Type="http://schemas.openxmlformats.org/officeDocument/2006/relationships/font" Target="fonts/font4.fntdata" /><Relationship Id="rId43" Type="http://schemas.openxmlformats.org/officeDocument/2006/relationships/font" Target="fonts/font5.fntdata" /><Relationship Id="rId44" Type="http://schemas.openxmlformats.org/officeDocument/2006/relationships/font" Target="fonts/font6.fntdata" /><Relationship Id="rId45" Type="http://schemas.openxmlformats.org/officeDocument/2006/relationships/font" Target="fonts/font7.fntdata" /><Relationship Id="rId46" Type="http://schemas.openxmlformats.org/officeDocument/2006/relationships/font" Target="fonts/font8.fntdata" /><Relationship Id="rId47" Type="http://schemas.openxmlformats.org/officeDocument/2006/relationships/font" Target="fonts/font9.fntdata" /><Relationship Id="rId48" Type="http://schemas.openxmlformats.org/officeDocument/2006/relationships/font" Target="fonts/font10.fntdata" /><Relationship Id="rId49" Type="http://schemas.openxmlformats.org/officeDocument/2006/relationships/presProps" Target="presProps.xml" /><Relationship Id="rId5" Type="http://schemas.openxmlformats.org/officeDocument/2006/relationships/slide" Target="slides/slide2.xml" /><Relationship Id="rId50" Type="http://schemas.openxmlformats.org/officeDocument/2006/relationships/viewProps" Target="viewProps.xml" /><Relationship Id="rId51" Type="http://schemas.openxmlformats.org/officeDocument/2006/relationships/theme" Target="theme/theme1.xml" /><Relationship Id="rId52" Type="http://schemas.openxmlformats.org/officeDocument/2006/relationships/tableStyles" Target="tableStyles.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5.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56.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62.xml" /><Relationship Id="rId2" Type="http://schemas.openxmlformats.org/officeDocument/2006/relationships/image" Target="../media/image2.png" /><Relationship Id="rId3"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63.xml" /><Relationship Id="rId2" Type="http://schemas.openxmlformats.org/officeDocument/2006/relationships/tags" Target="../tags/tag164.xml" /><Relationship Id="rId3" Type="http://schemas.openxmlformats.org/officeDocument/2006/relationships/image" Target="../media/image3.jpeg" /><Relationship Id="rId4" Type="http://schemas.openxmlformats.org/officeDocument/2006/relationships/tags" Target="../tags/tag165.xml" /><Relationship Id="rId5" Type="http://schemas.openxmlformats.org/officeDocument/2006/relationships/tags" Target="../tags/tag166.xml" /><Relationship Id="rId6" Type="http://schemas.openxmlformats.org/officeDocument/2006/relationships/image" Target="../media/image4.jpeg" /><Relationship Id="rId7" Type="http://schemas.openxmlformats.org/officeDocument/2006/relationships/tags" Target="../tags/tag167.xml" /><Relationship Id="rId8" Type="http://schemas.openxmlformats.org/officeDocument/2006/relationships/image" Target="../media/image2.png" /><Relationship Id="rId9"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68.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tags" Target="../tags/tag173.xml" /><Relationship Id="rId7"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74.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81.xml" /><Relationship Id="rId10" Type="http://schemas.openxmlformats.org/officeDocument/2006/relationships/tags" Target="../tags/tag190.xml" /><Relationship Id="rId11" Type="http://schemas.openxmlformats.org/officeDocument/2006/relationships/slideMaster" Target="../slideMasters/slideMaster3.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200.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tags" Target="../tags/tag203.xml" /><Relationship Id="rId5" Type="http://schemas.openxmlformats.org/officeDocument/2006/relationships/tags" Target="../tags/tag204.xml" /><Relationship Id="rId6" Type="http://schemas.openxmlformats.org/officeDocument/2006/relationships/tags" Target="../tags/tag205.xml" /><Relationship Id="rId7" Type="http://schemas.openxmlformats.org/officeDocument/2006/relationships/tags" Target="../tags/tag206.xml" /><Relationship Id="rId8"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207.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tags" Target="../tags/tag213.xml" /><Relationship Id="rId8"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214.xml" /><Relationship Id="rId2" Type="http://schemas.openxmlformats.org/officeDocument/2006/relationships/tags" Target="../tags/tag215.xml" /><Relationship Id="rId3" Type="http://schemas.openxmlformats.org/officeDocument/2006/relationships/tags" Target="../tags/tag216.xml" /><Relationship Id="rId4" Type="http://schemas.openxmlformats.org/officeDocument/2006/relationships/tags" Target="../tags/tag217.xml" /><Relationship Id="rId5" Type="http://schemas.openxmlformats.org/officeDocument/2006/relationships/tags" Target="../tags/tag218.xml" /><Relationship Id="rId6" Type="http://schemas.openxmlformats.org/officeDocument/2006/relationships/tags" Target="../tags/tag219.xml" /><Relationship Id="rId7"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226.xml" /><Relationship Id="rId10" Type="http://schemas.openxmlformats.org/officeDocument/2006/relationships/slideMaster" Target="../slideMasters/slideMaster3.xml" /><Relationship Id="rId2" Type="http://schemas.openxmlformats.org/officeDocument/2006/relationships/tags" Target="../tags/tag227.xml" /><Relationship Id="rId3" Type="http://schemas.openxmlformats.org/officeDocument/2006/relationships/tags" Target="../tags/tag228.xml" /><Relationship Id="rId4" Type="http://schemas.openxmlformats.org/officeDocument/2006/relationships/tags" Target="../tags/tag229.xml" /><Relationship Id="rId5" Type="http://schemas.openxmlformats.org/officeDocument/2006/relationships/tags" Target="../tags/tag230.xml" /><Relationship Id="rId6" Type="http://schemas.openxmlformats.org/officeDocument/2006/relationships/tags" Target="../tags/tag231.xml" /><Relationship Id="rId7" Type="http://schemas.openxmlformats.org/officeDocument/2006/relationships/tags" Target="../tags/tag232.xml" /><Relationship Id="rId8" Type="http://schemas.openxmlformats.org/officeDocument/2006/relationships/tags" Target="../tags/tag233.xml" /><Relationship Id="rId9" Type="http://schemas.openxmlformats.org/officeDocument/2006/relationships/image" Target="../media/image5.jpeg"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D121989A-AA8E-439A-88CE-87A503D67601}"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C094B2F5-37EF-47A1-BD05-EF49EEA897F1}"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E61E46AA-C578-4CA0-9550-CD43528876C0}"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9F8FFD6B-6206-4C72-BA64-41C157F5323B}"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E4B8EA73-F0E9-44BE-B698-9224BB34973F}"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23A22B57-ECE5-4D45-90B8-146C8380C54C}"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C24AB6E7-3667-46E4-A4E9-DA837F6617D8}"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134E1A3B-539F-491B-8A5A-002A94497A67}"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48B069C6-CC18-4CD1-BB01-2951602FDE9F}"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665FEB95-EA44-43BC-A7AC-91C43CE6669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2AA11B1A-1F0A-4149-93B6-2D1CA99029F5}"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custDataLst>
              <p:tags r:id="rId4"/>
            </p:custDataLst>
          </p:nvPr>
        </p:nvSpPr>
        <p:spPr/>
        <p:txBody>
          <a:bodyPr/>
          <a:lstStyle/>
          <a:p>
            <a:fld id="{6EC68C43-70EA-4331-92AC-FABE1F61BF84}" type="datetimeFigureOut">
              <a:rPr lang="zh-CN" altLang="en-US" smtClean="0"/>
              <a:t>2023/2/27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1E7569FD-3338-4358-88F5-75FE4017E6B9}" type="slidenum">
              <a:rPr lang="zh-CN" altLang="en-US" smtClean="0"/>
              <a:t>‹#›</a:t>
            </a:fld>
            <a:endParaRPr lang="zh-CN" altLang="en-US"/>
          </a:p>
        </p:txBody>
      </p:sp>
    </p:spTree>
  </p:cSld>
  <p:clrMapOvr>
    <a:masterClrMapping/>
  </p:clrMapOvr>
  <p:transition spd="slow">
    <p:wipe/>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内容占位符 2"/>
          <p:cNvSpPr>
            <a:spLocks noGrp="1"/>
          </p:cNvSpPr>
          <p:nvPr>
            <p:ph idx="1"/>
            <p:custDataLst>
              <p:tags r:id="rId3"/>
            </p:custDataLst>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custDataLst>
              <p:tags r:id="rId4"/>
            </p:custDataLst>
          </p:nvPr>
        </p:nvSpPr>
        <p:spPr/>
        <p:txBody>
          <a:bodyPr/>
          <a:lstStyle/>
          <a:p>
            <a:fld id="{6EC68C43-70EA-4331-92AC-FABE1F61BF84}" type="datetimeFigureOut">
              <a:rPr lang="zh-CN" altLang="en-US" smtClean="0"/>
              <a:t>2023/2/27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1E7569FD-3338-4358-88F5-75FE4017E6B9}" type="slidenum">
              <a:rPr lang="zh-CN" altLang="en-US" smtClean="0"/>
              <a:t>‹#›</a:t>
            </a:fld>
            <a:endParaRPr lang="zh-CN" altLang="en-US"/>
          </a:p>
        </p:txBody>
      </p:sp>
    </p:spTree>
  </p:cSld>
  <p:clrMapOvr>
    <a:masterClrMapping/>
  </p:clrMapOvr>
  <p:transition spd="slow">
    <p:wipe/>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custDataLst>
              <p:tags r:id="rId4"/>
            </p:custDataLst>
          </p:nvPr>
        </p:nvSpPr>
        <p:spPr/>
        <p:txBody>
          <a:bodyPr/>
          <a:lstStyle/>
          <a:p>
            <a:fld id="{6EC68C43-70EA-4331-92AC-FABE1F61BF84}" type="datetimeFigureOut">
              <a:rPr lang="zh-CN" altLang="en-US" smtClean="0"/>
              <a:t>2023/2/27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1E7569FD-3338-4358-88F5-75FE4017E6B9}" type="slidenum">
              <a:rPr lang="zh-CN" altLang="en-US" smtClean="0"/>
              <a:t>‹#›</a:t>
            </a:fld>
            <a:endParaRPr lang="zh-CN" altLang="en-US"/>
          </a:p>
        </p:txBody>
      </p:sp>
    </p:spTree>
  </p:cSld>
  <p:clrMapOvr>
    <a:masterClrMapping/>
  </p:clrMapOvr>
  <p:transition spd="slow">
    <p:wipe/>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custDataLst>
              <p:tags r:id="rId5"/>
            </p:custDataLst>
          </p:nvPr>
        </p:nvSpPr>
        <p:spPr/>
        <p:txBody>
          <a:bodyPr/>
          <a:lstStyle/>
          <a:p>
            <a:fld id="{6EC68C43-70EA-4331-92AC-FABE1F61BF84}" type="datetimeFigureOut">
              <a:rPr lang="zh-CN" altLang="en-US" smtClean="0"/>
              <a:t>2023/2/27</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1E7569FD-3338-4358-88F5-75FE4017E6B9}" type="slidenum">
              <a:rPr lang="zh-CN" altLang="en-US" smtClean="0"/>
              <a:t>‹#›</a:t>
            </a:fld>
            <a:endParaRPr lang="zh-CN" altLang="en-US"/>
          </a:p>
        </p:txBody>
      </p:sp>
    </p:spTree>
  </p:cSld>
  <p:clrMapOvr>
    <a:masterClrMapping/>
  </p:clrMapOvr>
  <p:transition spd="slow">
    <p:wipe/>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custDataLst>
              <p:tags r:id="rId7"/>
            </p:custDataLst>
          </p:nvPr>
        </p:nvSpPr>
        <p:spPr/>
        <p:txBody>
          <a:bodyPr/>
          <a:lstStyle/>
          <a:p>
            <a:fld id="{6EC68C43-70EA-4331-92AC-FABE1F61BF84}" type="datetimeFigureOut">
              <a:rPr lang="zh-CN" altLang="en-US" smtClean="0"/>
              <a:t>2023/2/27</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1E7569FD-3338-4358-88F5-75FE4017E6B9}" type="slidenum">
              <a:rPr lang="zh-CN" altLang="en-US" smtClean="0"/>
              <a:t>‹#›</a:t>
            </a:fld>
            <a:endParaRPr lang="zh-CN" altLang="en-US"/>
          </a:p>
        </p:txBody>
      </p:sp>
    </p:spTree>
  </p:cSld>
  <p:clrMapOvr>
    <a:masterClrMapping/>
  </p:clrMapOvr>
  <p:transition spd="slow">
    <p:wipe/>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日期占位符 2"/>
          <p:cNvSpPr>
            <a:spLocks noGrp="1"/>
          </p:cNvSpPr>
          <p:nvPr>
            <p:ph type="dt" sz="half" idx="10"/>
            <p:custDataLst>
              <p:tags r:id="rId3"/>
            </p:custDataLst>
          </p:nvPr>
        </p:nvSpPr>
        <p:spPr/>
        <p:txBody>
          <a:bodyPr/>
          <a:lstStyle/>
          <a:p>
            <a:fld id="{6EC68C43-70EA-4331-92AC-FABE1F61BF84}" type="datetimeFigureOut">
              <a:rPr lang="zh-CN" altLang="en-US" smtClean="0"/>
              <a:t>2023/2/27</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1E7569FD-3338-4358-88F5-75FE4017E6B9}" type="slidenum">
              <a:rPr lang="zh-CN" altLang="en-US" smtClean="0"/>
              <a:t>‹#›</a:t>
            </a:fld>
            <a:endParaRPr lang="zh-CN" altLang="en-US"/>
          </a:p>
        </p:txBody>
      </p:sp>
    </p:spTree>
  </p:cSld>
  <p:clrMapOvr>
    <a:masterClrMapping/>
  </p:clrMapOvr>
  <p:transition spd="slow">
    <p:wipe/>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6EC68C43-70EA-4331-92AC-FABE1F61BF84}" type="datetimeFigureOut">
              <a:rPr lang="zh-CN" altLang="en-US" smtClean="0"/>
              <a:t>2023/2/27</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1E7569FD-3338-4358-88F5-75FE4017E6B9}" type="slidenum">
              <a:rPr lang="zh-CN" altLang="en-US" smtClean="0"/>
              <a:t>‹#›</a:t>
            </a:fld>
            <a:endParaRPr lang="zh-CN" altLang="en-US"/>
          </a:p>
        </p:txBody>
      </p:sp>
    </p:spTree>
  </p:cSld>
  <p:clrMapOvr>
    <a:masterClrMapping/>
  </p:clrMapOvr>
  <p:transition spd="slow">
    <p:wipe/>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custDataLst>
              <p:tags r:id="rId5"/>
            </p:custDataLst>
          </p:nvPr>
        </p:nvSpPr>
        <p:spPr/>
        <p:txBody>
          <a:bodyPr/>
          <a:lstStyle/>
          <a:p>
            <a:fld id="{6EC68C43-70EA-4331-92AC-FABE1F61BF84}" type="datetimeFigureOut">
              <a:rPr lang="zh-CN" altLang="en-US" smtClean="0"/>
              <a:t>2023/2/27</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1E7569FD-3338-4358-88F5-75FE4017E6B9}" type="slidenum">
              <a:rPr lang="zh-CN" altLang="en-US" smtClean="0"/>
              <a:t>‹#›</a:t>
            </a:fld>
            <a:endParaRPr lang="zh-CN" altLang="en-US"/>
          </a:p>
        </p:txBody>
      </p:sp>
    </p:spTree>
  </p:cSld>
  <p:clrMapOvr>
    <a:masterClrMapping/>
  </p:clrMapOvr>
  <p:transition spd="slow">
    <p:wipe/>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custDataLst>
              <p:tags r:id="rId5"/>
            </p:custDataLst>
          </p:nvPr>
        </p:nvSpPr>
        <p:spPr/>
        <p:txBody>
          <a:bodyPr/>
          <a:lstStyle/>
          <a:p>
            <a:fld id="{6EC68C43-70EA-4331-92AC-FABE1F61BF84}" type="datetimeFigureOut">
              <a:rPr lang="zh-CN" altLang="en-US" smtClean="0"/>
              <a:t>2023/2/27</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1E7569FD-3338-4358-88F5-75FE4017E6B9}" type="slidenum">
              <a:rPr lang="zh-CN" altLang="en-US" smtClean="0"/>
              <a:t>‹#›</a:t>
            </a:fld>
            <a:endParaRPr lang="zh-CN" altLang="en-US"/>
          </a:p>
        </p:txBody>
      </p:sp>
    </p:spTree>
  </p:cSld>
  <p:clrMapOvr>
    <a:masterClrMapping/>
  </p:clrMapOvr>
  <p:transition spd="slow">
    <p:wipe/>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竖排文字占位符 2"/>
          <p:cNvSpPr>
            <a:spLocks noGrp="1"/>
          </p:cNvSpPr>
          <p:nvPr>
            <p:ph type="body" orient="vert" idx="1"/>
            <p:custDataLst>
              <p:tags r:id="rId3"/>
            </p:custDataLst>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custDataLst>
              <p:tags r:id="rId4"/>
            </p:custDataLst>
          </p:nvPr>
        </p:nvSpPr>
        <p:spPr/>
        <p:txBody>
          <a:bodyPr/>
          <a:lstStyle/>
          <a:p>
            <a:fld id="{6EC68C43-70EA-4331-92AC-FABE1F61BF84}" type="datetimeFigureOut">
              <a:rPr lang="zh-CN" altLang="en-US" smtClean="0"/>
              <a:t>2023/2/27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1E7569FD-3338-4358-88F5-75FE4017E6B9}" type="slidenum">
              <a:rPr lang="zh-CN" altLang="en-US" smtClean="0"/>
              <a:t>‹#›</a:t>
            </a:fld>
            <a:endParaRPr lang="zh-CN" altLang="en-US"/>
          </a:p>
        </p:txBody>
      </p:sp>
    </p:spTree>
  </p:cSld>
  <p:clrMapOvr>
    <a:masterClrMapping/>
  </p:clrMapOvr>
  <p:transition spd="slow">
    <p:wipe/>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custDataLst>
              <p:tags r:id="rId4"/>
            </p:custDataLst>
          </p:nvPr>
        </p:nvSpPr>
        <p:spPr/>
        <p:txBody>
          <a:bodyPr/>
          <a:lstStyle/>
          <a:p>
            <a:fld id="{6EC68C43-70EA-4331-92AC-FABE1F61BF84}" type="datetimeFigureOut">
              <a:rPr lang="zh-CN" altLang="en-US" smtClean="0"/>
              <a:t>2023/2/27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1E7569FD-3338-4358-88F5-75FE4017E6B9}" type="slidenum">
              <a:rPr lang="zh-CN" altLang="en-US" smtClean="0"/>
              <a:t>‹#›</a:t>
            </a:fld>
            <a:endParaRPr lang="zh-CN" altLang="en-US"/>
          </a:p>
        </p:txBody>
      </p:sp>
    </p:spTree>
  </p:cSld>
  <p:clrMapOvr>
    <a:masterClrMapping/>
  </p:clrMapOvr>
  <p:transition spd="slow">
    <p:wipe/>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2_标题和内容">
    <p:spTree>
      <p:nvGrpSpPr>
        <p:cNvPr id="1" name=""/>
        <p:cNvGrpSpPr/>
        <p:nvPr>
          <p:custDataLst>
            <p:tags r:id="rId1"/>
          </p:custDataLst>
        </p:nvPr>
      </p:nvGrpSpPr>
      <p:grpSpPr>
        <a:xfrm>
          <a:off x="0" y="0"/>
          <a:ext cx="0" cy="0"/>
        </a:xfrm>
      </p:grpSpPr>
      <p:sp>
        <p:nvSpPr>
          <p:cNvPr id="4" name="日期占位符 3"/>
          <p:cNvSpPr>
            <a:spLocks noGrp="1"/>
          </p:cNvSpPr>
          <p:nvPr>
            <p:ph type="dt" sz="half" idx="10"/>
            <p:custDataLst>
              <p:tags r:id="rId2"/>
            </p:custDataLst>
          </p:nvPr>
        </p:nvSpPr>
        <p:spPr/>
        <p:txBody>
          <a:bodyPr/>
          <a:lstStyle/>
          <a:p>
            <a:fld id="{59D9C70D-B7C8-466D-B87C-22D855EF72C6}" type="datetimeFigureOut">
              <a:rPr lang="zh-CN" altLang="en-US" smtClean="0"/>
              <a:t>2023/2/27</a:t>
            </a:fld>
            <a:endParaRPr lang="zh-CN" altLang="en-US"/>
          </a:p>
        </p:txBody>
      </p:sp>
      <p:sp>
        <p:nvSpPr>
          <p:cNvPr id="5" name="页脚占位符 4"/>
          <p:cNvSpPr>
            <a:spLocks noGrp="1"/>
          </p:cNvSpPr>
          <p:nvPr>
            <p:ph type="ftr" sz="quarter" idx="11"/>
            <p:custDataLst>
              <p:tags r:id="rId3"/>
            </p:custDataLst>
          </p:nvPr>
        </p:nvSpPr>
        <p:spPr/>
        <p:txBody>
          <a:bodyPr/>
          <a:lstStyle/>
          <a:p>
            <a:endParaRPr lang="zh-CN" altLang="en-US"/>
          </a:p>
        </p:txBody>
      </p:sp>
      <p:sp>
        <p:nvSpPr>
          <p:cNvPr id="6" name="灯片编号占位符 5"/>
          <p:cNvSpPr>
            <a:spLocks noGrp="1"/>
          </p:cNvSpPr>
          <p:nvPr>
            <p:ph type="sldNum" sz="quarter" idx="12"/>
            <p:custDataLst>
              <p:tags r:id="rId4"/>
            </p:custDataLst>
          </p:nvPr>
        </p:nvSpPr>
        <p:spPr/>
        <p:txBody>
          <a:bodyPr/>
          <a:lstStyle/>
          <a:p>
            <a:fld id="{0F9045BA-9AC9-4435-A9A0-D822685BA71C}" type="slidenum">
              <a:rPr lang="zh-CN" altLang="en-US" smtClean="0"/>
              <a:t>‹#›</a:t>
            </a:fld>
            <a:endParaRPr lang="zh-CN" altLang="en-US"/>
          </a:p>
        </p:txBody>
      </p:sp>
    </p:spTree>
  </p:cSld>
  <p:clrMapOvr>
    <a:masterClrMapping/>
  </p:clrMapOvr>
  <p:transition spd="slow">
    <p:wipe/>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custDataLst>
              <p:tags r:id="rId4"/>
            </p:custDataLst>
          </p:nvPr>
        </p:nvSpPr>
        <p:spPr/>
        <p:txBody>
          <a:bodyPr/>
          <a:lstStyle/>
          <a:p>
            <a:fld id="{EE825B90-2F5D-484F-8EFB-37C076AD6BD0}" type="datetimeFigureOut">
              <a:rPr lang="zh-CN" altLang="en-US" smtClean="0"/>
              <a:t>2023/2/27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155DDD87-1F79-4F13-8E89-0B6563388657}"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bg>
      <p:bgPr>
        <a:blipFill dpi="0" rotWithShape="1">
          <a:blip r:embed="rId2">
            <a:lum/>
            <a:extLst>
              <a:ext uri="{28A0092B-C50C-407E-A947-70E740481C1C}">
                <a14:useLocalDpi xmlns:a14="http://schemas.microsoft.com/office/drawing/2010/main"/>
              </a:ext>
            </a:extLst>
          </a:blip>
          <a:stretch>
            <a:fillRect/>
          </a:stretch>
        </a:blipFill>
        <a:effectLst/>
      </p:bgPr>
    </p:bg>
    <p:spTree>
      <p:nvGrpSpPr>
        <p:cNvPr id="1" name=""/>
        <p:cNvGrpSpPr/>
        <p:nvPr>
          <p:custDataLst>
            <p:tags r:id="rId1"/>
          </p:custDataLst>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标题和内容">
    <p:bg>
      <p:bgPr>
        <a:blipFill dpi="0" rotWithShape="1">
          <a:blip r:embed="rId8">
            <a:lum/>
            <a:extLst>
              <a:ext uri="{28A0092B-C50C-407E-A947-70E740481C1C}">
                <a14:useLocalDpi xmlns:a14="http://schemas.microsoft.com/office/drawing/2010/main"/>
              </a:ext>
            </a:extLst>
          </a:blip>
          <a:stretch>
            <a:fillRect/>
          </a:stretch>
        </a:blipFill>
        <a:effectLst/>
      </p:bgPr>
    </p:bg>
    <p:spTree>
      <p:nvGrpSpPr>
        <p:cNvPr id="1" name=""/>
        <p:cNvGrpSpPr/>
        <p:nvPr>
          <p:custDataLst>
            <p:tags r:id="rId1"/>
          </p:custDataLst>
        </p:nvPr>
      </p:nvGrpSpPr>
      <p:grpSpPr>
        <a:xfrm>
          <a:off x="0" y="0"/>
          <a:ext cx="0" cy="0"/>
        </a:xfrm>
      </p:grpSpPr>
      <p:sp>
        <p:nvSpPr>
          <p:cNvPr id="7" name="矩形 6"/>
          <p:cNvSpPr/>
          <p:nvPr userDrawn="1">
            <p:custDataLst>
              <p:tags r:id="rId2"/>
            </p:custDataLst>
          </p:nvPr>
        </p:nvSpPr>
        <p:spPr>
          <a:xfrm>
            <a:off x="333475" y="157318"/>
            <a:ext cx="113573" cy="591328"/>
          </a:xfrm>
          <a:prstGeom prst="rect">
            <a:avLst/>
          </a:prstGeom>
          <a:blipFill>
            <a:blip r:embed="rId3">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9200" fontAlgn="base">
              <a:spcBef>
                <a:spcPct val="0"/>
              </a:spcBef>
              <a:spcAft>
                <a:spcPct val="0"/>
              </a:spcAft>
            </a:pPr>
            <a:endParaRPr lang="zh-CN" altLang="en-US" sz="2400">
              <a:solidFill>
                <a:prstClr val="white"/>
              </a:solidFill>
            </a:endParaRPr>
          </a:p>
        </p:txBody>
      </p:sp>
      <p:cxnSp>
        <p:nvCxnSpPr>
          <p:cNvPr id="8" name="直接连接符 7"/>
          <p:cNvCxnSpPr/>
          <p:nvPr userDrawn="1">
            <p:custDataLst>
              <p:tags r:id="rId4"/>
            </p:custDataLst>
          </p:nvPr>
        </p:nvCxnSpPr>
        <p:spPr>
          <a:xfrm>
            <a:off x="158720" y="789551"/>
            <a:ext cx="11423680" cy="0"/>
          </a:xfrm>
          <a:prstGeom prst="line">
            <a:avLst/>
          </a:prstGeom>
          <a:ln>
            <a:solidFill>
              <a:schemeClr val="tx1">
                <a:lumMod val="65000"/>
                <a:lumOff val="35000"/>
              </a:schemeClr>
            </a:solidFill>
            <a:prstDash val="dash"/>
          </a:ln>
        </p:spPr>
        <p:style>
          <a:lnRef idx="1">
            <a:schemeClr val="accent1"/>
          </a:lnRef>
          <a:fillRef idx="0">
            <a:schemeClr val="accent1"/>
          </a:fillRef>
          <a:effectRef idx="0">
            <a:schemeClr val="accent1"/>
          </a:effectRef>
          <a:fontRef idx="minor">
            <a:schemeClr val="tx1"/>
          </a:fontRef>
        </p:style>
      </p:cxnSp>
      <p:sp>
        <p:nvSpPr>
          <p:cNvPr id="10" name="矩形 9"/>
          <p:cNvSpPr/>
          <p:nvPr userDrawn="1">
            <p:custDataLst>
              <p:tags r:id="rId5"/>
            </p:custDataLst>
          </p:nvPr>
        </p:nvSpPr>
        <p:spPr>
          <a:xfrm>
            <a:off x="158720" y="157318"/>
            <a:ext cx="113573" cy="591328"/>
          </a:xfrm>
          <a:prstGeom prst="rect">
            <a:avLst/>
          </a:prstGeom>
          <a:blipFill>
            <a:blip r:embed="rId6">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9200" fontAlgn="base">
              <a:spcBef>
                <a:spcPct val="0"/>
              </a:spcBef>
              <a:spcAft>
                <a:spcPct val="0"/>
              </a:spcAft>
            </a:pPr>
            <a:endParaRPr lang="zh-CN" altLang="en-US" sz="2400">
              <a:solidFill>
                <a:prstClr val="white"/>
              </a:solidFill>
            </a:endParaRPr>
          </a:p>
        </p:txBody>
      </p:sp>
      <p:sp>
        <p:nvSpPr>
          <p:cNvPr id="3" name="文本占位符 2"/>
          <p:cNvSpPr>
            <a:spLocks noGrp="1"/>
          </p:cNvSpPr>
          <p:nvPr>
            <p:ph type="body" sz="quarter" idx="10"/>
            <p:custDataLst>
              <p:tags r:id="rId7"/>
            </p:custDataLst>
          </p:nvPr>
        </p:nvSpPr>
        <p:spPr>
          <a:xfrm>
            <a:off x="508230" y="260168"/>
            <a:ext cx="6806970" cy="467996"/>
          </a:xfrm>
        </p:spPr>
        <p:txBody>
          <a:bodyPr>
            <a:normAutofit/>
          </a:bodyPr>
          <a:lstStyle>
            <a:lvl1pPr marL="0" indent="0" algn="l" defTabSz="1219200" rtl="0" eaLnBrk="1" latinLnBrk="0" hangingPunct="1">
              <a:buNone/>
              <a:defRPr lang="zh-CN" altLang="en-US" sz="2665" b="1" kern="1200" smtClean="0">
                <a:ln w="6350">
                  <a:noFill/>
                </a:ln>
                <a:solidFill>
                  <a:prstClr val="black">
                    <a:lumMod val="65000"/>
                    <a:lumOff val="35000"/>
                  </a:prstClr>
                </a:solidFill>
                <a:latin typeface="微软雅黑" panose="020b0503020204020204" pitchFamily="34" charset="-122"/>
                <a:ea typeface="微软雅黑" panose="020b0503020204020204" pitchFamily="34" charset="-122"/>
                <a:cs typeface="+mn-cs"/>
              </a:defRPr>
            </a:lvl1pPr>
          </a:lstStyle>
          <a:p>
            <a:pPr lvl="0"/>
            <a:r>
              <a:rPr lang="zh-CN" altLang="en-US"/>
              <a:t>单击此处编辑母版文本样式</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custDataLst>
              <p:tags r:id="rId4"/>
            </p:custDataLst>
          </p:nvPr>
        </p:nvSpPr>
        <p:spPr/>
        <p:txBody>
          <a:bodyPr/>
          <a:lstStyle/>
          <a:p>
            <a:fld id="{EE825B90-2F5D-484F-8EFB-37C076AD6BD0}" type="datetimeFigureOut">
              <a:rPr lang="zh-CN" altLang="en-US" smtClean="0"/>
              <a:t>2023/2/27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155DDD87-1F79-4F13-8E89-0B6563388657}"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custDataLst>
              <p:tags r:id="rId5"/>
            </p:custDataLst>
          </p:nvPr>
        </p:nvSpPr>
        <p:spPr/>
        <p:txBody>
          <a:bodyPr/>
          <a:lstStyle/>
          <a:p>
            <a:fld id="{EE825B90-2F5D-484F-8EFB-37C076AD6BD0}" type="datetimeFigureOut">
              <a:rPr lang="zh-CN" altLang="en-US" smtClean="0"/>
              <a:t>2023/2/27</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155DDD87-1F79-4F13-8E89-0B6563388657}"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custDataLst>
              <p:tags r:id="rId7"/>
            </p:custDataLst>
          </p:nvPr>
        </p:nvSpPr>
        <p:spPr/>
        <p:txBody>
          <a:bodyPr/>
          <a:lstStyle/>
          <a:p>
            <a:fld id="{EE825B90-2F5D-484F-8EFB-37C076AD6BD0}" type="datetimeFigureOut">
              <a:rPr lang="zh-CN" altLang="en-US" smtClean="0"/>
              <a:t>2023/2/27</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155DDD87-1F79-4F13-8E89-0B6563388657}" type="slidenum">
              <a:rPr lang="zh-CN" altLang="en-US" smtClean="0"/>
              <a:t>‹#›</a:t>
            </a:fld>
            <a:endParaRPr lang="zh-CN" altLang="en-US"/>
          </a:p>
        </p:txBody>
      </p:sp>
      <p:sp>
        <p:nvSpPr>
          <p:cNvPr id="11" name="矩形 10"/>
          <p:cNvSpPr/>
          <p:nvPr userDrawn="1">
            <p:custDataLst>
              <p:tags r:id="rId10"/>
            </p:custDataLst>
          </p:nvPr>
        </p:nvSpPr>
        <p:spPr>
          <a:xfrm>
            <a:off x="8500326" y="5708847"/>
            <a:ext cx="775136" cy="2308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prstClr val="white"/>
                </a:solidFill>
                <a:effectLst/>
                <a:uLnTx/>
                <a:uFillTx/>
              </a:rPr>
              <a:t>PPT</a:t>
            </a:r>
            <a:r>
              <a:rPr kumimoji="0" lang="zh-CN" altLang="en-US" sz="100" b="0" i="0" u="none" strike="noStrike" kern="0" cap="none" spc="0" normalizeH="0" baseline="0" noProof="0">
                <a:ln>
                  <a:noFill/>
                </a:ln>
                <a:solidFill>
                  <a:prstClr val="white"/>
                </a:solidFill>
                <a:effectLst/>
                <a:uLnTx/>
                <a:uFillTx/>
              </a:rPr>
              <a:t>模板下载：</a:t>
            </a:r>
            <a:r>
              <a:rPr kumimoji="0" lang="en-US" altLang="zh-CN" sz="100" b="0" i="0" u="none" strike="noStrike" kern="0" cap="none" spc="0" normalizeH="0" baseline="0" noProof="0">
                <a:ln>
                  <a:noFill/>
                </a:ln>
                <a:solidFill>
                  <a:prstClr val="white"/>
                </a:solidFill>
                <a:effectLst/>
                <a:uLnTx/>
                <a:uFillTx/>
              </a:rPr>
              <a:t>www.1ppt.com/moban/          </a:t>
            </a:r>
            <a:r>
              <a:rPr kumimoji="0" lang="zh-CN" altLang="en-US" sz="100" b="0" i="0" u="none" strike="noStrike" kern="0" cap="none" spc="0" normalizeH="0" baseline="0" noProof="0">
                <a:ln>
                  <a:noFill/>
                </a:ln>
                <a:solidFill>
                  <a:prstClr val="white"/>
                </a:solidFill>
                <a:effectLst/>
                <a:uLnTx/>
                <a:uFillTx/>
              </a:rPr>
              <a:t>行业</a:t>
            </a:r>
            <a:r>
              <a:rPr kumimoji="0" lang="en-US" altLang="zh-CN" sz="100" b="0" i="0" u="none" strike="noStrike" kern="0" cap="none" spc="0" normalizeH="0" baseline="0" noProof="0">
                <a:ln>
                  <a:noFill/>
                </a:ln>
                <a:solidFill>
                  <a:prstClr val="white"/>
                </a:solidFill>
                <a:effectLst/>
                <a:uLnTx/>
                <a:uFillTx/>
              </a:rPr>
              <a:t>PPT</a:t>
            </a:r>
            <a:r>
              <a:rPr kumimoji="0" lang="zh-CN" altLang="en-US" sz="100" b="0" i="0" u="none" strike="noStrike" kern="0" cap="none" spc="0" normalizeH="0" baseline="0" noProof="0">
                <a:ln>
                  <a:noFill/>
                </a:ln>
                <a:solidFill>
                  <a:prstClr val="white"/>
                </a:solidFill>
                <a:effectLst/>
                <a:uLnTx/>
                <a:uFillTx/>
              </a:rPr>
              <a:t>模板：</a:t>
            </a:r>
            <a:r>
              <a:rPr kumimoji="0" lang="en-US" altLang="zh-CN" sz="100" b="0" i="0" u="none" strike="noStrike" kern="0" cap="none" spc="0" normalizeH="0" baseline="0" noProof="0">
                <a:ln>
                  <a:noFill/>
                </a:ln>
                <a:solidFill>
                  <a:prstClr val="white"/>
                </a:solidFill>
                <a:effectLst/>
                <a:uLnTx/>
                <a:uFillTx/>
              </a:rPr>
              <a:t>www.1ppt.com/hangye/ </a:t>
            </a: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100" b="0" i="0" u="none" strike="noStrike" kern="0" cap="none" spc="0" normalizeH="0" baseline="0" noProof="0">
                <a:ln>
                  <a:noFill/>
                </a:ln>
                <a:solidFill>
                  <a:prstClr val="white"/>
                </a:solidFill>
                <a:effectLst/>
                <a:uLnTx/>
                <a:uFillTx/>
              </a:rPr>
              <a:t>节日</a:t>
            </a:r>
            <a:r>
              <a:rPr kumimoji="0" lang="en-US" altLang="zh-CN" sz="100" b="0" i="0" u="none" strike="noStrike" kern="0" cap="none" spc="0" normalizeH="0" baseline="0" noProof="0">
                <a:ln>
                  <a:noFill/>
                </a:ln>
                <a:solidFill>
                  <a:prstClr val="white"/>
                </a:solidFill>
                <a:effectLst/>
                <a:uLnTx/>
                <a:uFillTx/>
              </a:rPr>
              <a:t>PPT</a:t>
            </a:r>
            <a:r>
              <a:rPr kumimoji="0" lang="zh-CN" altLang="en-US" sz="100" b="0" i="0" u="none" strike="noStrike" kern="0" cap="none" spc="0" normalizeH="0" baseline="0" noProof="0">
                <a:ln>
                  <a:noFill/>
                </a:ln>
                <a:solidFill>
                  <a:prstClr val="white"/>
                </a:solidFill>
                <a:effectLst/>
                <a:uLnTx/>
                <a:uFillTx/>
              </a:rPr>
              <a:t>模板：</a:t>
            </a:r>
            <a:r>
              <a:rPr kumimoji="0" lang="en-US" altLang="zh-CN" sz="100" b="0" i="0" u="none" strike="noStrike" kern="0" cap="none" spc="0" normalizeH="0" baseline="0" noProof="0">
                <a:ln>
                  <a:noFill/>
                </a:ln>
                <a:solidFill>
                  <a:prstClr val="white"/>
                </a:solidFill>
                <a:effectLst/>
                <a:uLnTx/>
                <a:uFillTx/>
              </a:rPr>
              <a:t>www.1ppt.com/jieri/          PPT</a:t>
            </a:r>
            <a:r>
              <a:rPr kumimoji="0" lang="zh-CN" altLang="en-US" sz="100" b="0" i="0" u="none" strike="noStrike" kern="0" cap="none" spc="0" normalizeH="0" baseline="0" noProof="0">
                <a:ln>
                  <a:noFill/>
                </a:ln>
                <a:solidFill>
                  <a:prstClr val="white"/>
                </a:solidFill>
                <a:effectLst/>
                <a:uLnTx/>
                <a:uFillTx/>
              </a:rPr>
              <a:t>素材：</a:t>
            </a:r>
            <a:r>
              <a:rPr kumimoji="0" lang="en-US" altLang="zh-CN" sz="100" b="0" i="0" u="none" strike="noStrike" kern="0" cap="none" spc="0" normalizeH="0" baseline="0" noProof="0">
                <a:ln>
                  <a:noFill/>
                </a:ln>
                <a:solidFill>
                  <a:prstClr val="white"/>
                </a:solidFill>
                <a:effectLst/>
                <a:uLnTx/>
                <a:uFillTx/>
              </a:rPr>
              <a:t>www.1ppt.com/sucai/</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prstClr val="white"/>
                </a:solidFill>
                <a:effectLst/>
                <a:uLnTx/>
                <a:uFillTx/>
              </a:rPr>
              <a:t>PPT</a:t>
            </a:r>
            <a:r>
              <a:rPr kumimoji="0" lang="zh-CN" altLang="en-US" sz="100" b="0" i="0" u="none" strike="noStrike" kern="0" cap="none" spc="0" normalizeH="0" baseline="0" noProof="0">
                <a:ln>
                  <a:noFill/>
                </a:ln>
                <a:solidFill>
                  <a:prstClr val="white"/>
                </a:solidFill>
                <a:effectLst/>
                <a:uLnTx/>
                <a:uFillTx/>
              </a:rPr>
              <a:t>背景图片：</a:t>
            </a:r>
            <a:r>
              <a:rPr kumimoji="0" lang="en-US" altLang="zh-CN" sz="100" b="0" i="0" u="none" strike="noStrike" kern="0" cap="none" spc="0" normalizeH="0" baseline="0" noProof="0">
                <a:ln>
                  <a:noFill/>
                </a:ln>
                <a:solidFill>
                  <a:prstClr val="white"/>
                </a:solidFill>
                <a:effectLst/>
                <a:uLnTx/>
                <a:uFillTx/>
              </a:rPr>
              <a:t>www.1ppt.com/beijing/        PPT</a:t>
            </a:r>
            <a:r>
              <a:rPr kumimoji="0" lang="zh-CN" altLang="en-US" sz="100" b="0" i="0" u="none" strike="noStrike" kern="0" cap="none" spc="0" normalizeH="0" baseline="0" noProof="0">
                <a:ln>
                  <a:noFill/>
                </a:ln>
                <a:solidFill>
                  <a:prstClr val="white"/>
                </a:solidFill>
                <a:effectLst/>
                <a:uLnTx/>
                <a:uFillTx/>
              </a:rPr>
              <a:t>图表：</a:t>
            </a:r>
            <a:r>
              <a:rPr kumimoji="0" lang="en-US" altLang="zh-CN" sz="100" b="0" i="0" u="none" strike="noStrike" kern="0" cap="none" spc="0" normalizeH="0" baseline="0" noProof="0">
                <a:ln>
                  <a:noFill/>
                </a:ln>
                <a:solidFill>
                  <a:prstClr val="white"/>
                </a:solidFill>
                <a:effectLst/>
                <a:uLnTx/>
                <a:uFillTx/>
              </a:rPr>
              <a:t>www.1ppt.com/tubiao/      </a:t>
            </a: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100" b="0" i="0" u="none" strike="noStrike" kern="0" cap="none" spc="0" normalizeH="0" baseline="0" noProof="0">
                <a:ln>
                  <a:noFill/>
                </a:ln>
                <a:solidFill>
                  <a:prstClr val="white"/>
                </a:solidFill>
                <a:effectLst/>
                <a:uLnTx/>
                <a:uFillTx/>
              </a:rPr>
              <a:t>精美</a:t>
            </a:r>
            <a:r>
              <a:rPr kumimoji="0" lang="en-US" altLang="zh-CN" sz="100" b="0" i="0" u="none" strike="noStrike" kern="0" cap="none" spc="0" normalizeH="0" baseline="0" noProof="0">
                <a:ln>
                  <a:noFill/>
                </a:ln>
                <a:solidFill>
                  <a:prstClr val="white"/>
                </a:solidFill>
                <a:effectLst/>
                <a:uLnTx/>
                <a:uFillTx/>
              </a:rPr>
              <a:t>PPT</a:t>
            </a:r>
            <a:r>
              <a:rPr kumimoji="0" lang="zh-CN" altLang="en-US" sz="100" b="0" i="0" u="none" strike="noStrike" kern="0" cap="none" spc="0" normalizeH="0" baseline="0" noProof="0">
                <a:ln>
                  <a:noFill/>
                </a:ln>
                <a:solidFill>
                  <a:prstClr val="white"/>
                </a:solidFill>
                <a:effectLst/>
                <a:uLnTx/>
                <a:uFillTx/>
              </a:rPr>
              <a:t>下载：</a:t>
            </a:r>
            <a:r>
              <a:rPr kumimoji="0" lang="en-US" altLang="zh-CN" sz="100" b="0" i="0" u="none" strike="noStrike" kern="0" cap="none" spc="0" normalizeH="0" baseline="0" noProof="0">
                <a:ln>
                  <a:noFill/>
                </a:ln>
                <a:solidFill>
                  <a:prstClr val="white"/>
                </a:solidFill>
                <a:effectLst/>
                <a:uLnTx/>
                <a:uFillTx/>
              </a:rPr>
              <a:t>www.1ppt.com/xiazai/         PPT</a:t>
            </a:r>
            <a:r>
              <a:rPr kumimoji="0" lang="zh-CN" altLang="en-US" sz="100" b="0" i="0" u="none" strike="noStrike" kern="0" cap="none" spc="0" normalizeH="0" baseline="0" noProof="0">
                <a:ln>
                  <a:noFill/>
                </a:ln>
                <a:solidFill>
                  <a:prstClr val="white"/>
                </a:solidFill>
                <a:effectLst/>
                <a:uLnTx/>
                <a:uFillTx/>
              </a:rPr>
              <a:t>教程： </a:t>
            </a:r>
            <a:r>
              <a:rPr kumimoji="0" lang="en-US" altLang="zh-CN" sz="100" b="0" i="0" u="none" strike="noStrike" kern="0" cap="none" spc="0" normalizeH="0" baseline="0" noProof="0">
                <a:ln>
                  <a:noFill/>
                </a:ln>
                <a:solidFill>
                  <a:prstClr val="white"/>
                </a:solidFill>
                <a:effectLst/>
                <a:uLnTx/>
                <a:uFillTx/>
              </a:rPr>
              <a:t>www.1ppt.com/powerpoint/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prstClr val="white"/>
                </a:solidFill>
                <a:effectLst/>
                <a:uLnTx/>
                <a:uFillTx/>
              </a:rPr>
              <a:t>PPT</a:t>
            </a:r>
            <a:r>
              <a:rPr kumimoji="0" lang="zh-CN" altLang="en-US" sz="100" b="0" i="0" u="none" strike="noStrike" kern="0" cap="none" spc="0" normalizeH="0" baseline="0" noProof="0">
                <a:ln>
                  <a:noFill/>
                </a:ln>
                <a:solidFill>
                  <a:prstClr val="white"/>
                </a:solidFill>
                <a:effectLst/>
                <a:uLnTx/>
                <a:uFillTx/>
              </a:rPr>
              <a:t>课件：</a:t>
            </a:r>
            <a:r>
              <a:rPr kumimoji="0" lang="en-US" altLang="zh-CN" sz="100" b="0" i="0" u="none" strike="noStrike" kern="0" cap="none" spc="0" normalizeH="0" baseline="0" noProof="0">
                <a:ln>
                  <a:noFill/>
                </a:ln>
                <a:solidFill>
                  <a:prstClr val="white"/>
                </a:solidFill>
                <a:effectLst/>
                <a:uLnTx/>
                <a:uFillTx/>
              </a:rPr>
              <a:t>www.1ppt.com/kejian/             </a:t>
            </a:r>
            <a:r>
              <a:rPr kumimoji="0" lang="zh-CN" altLang="en-US" sz="100" b="0" i="0" u="none" strike="noStrike" kern="0" cap="none" spc="0" normalizeH="0" baseline="0" noProof="0">
                <a:ln>
                  <a:noFill/>
                </a:ln>
                <a:solidFill>
                  <a:prstClr val="white"/>
                </a:solidFill>
                <a:effectLst/>
                <a:uLnTx/>
                <a:uFillTx/>
              </a:rPr>
              <a:t>字体下载：</a:t>
            </a:r>
            <a:r>
              <a:rPr kumimoji="0" lang="en-US" altLang="zh-CN" sz="100" b="0" i="0" u="none" strike="noStrike" kern="0" cap="none" spc="0" normalizeH="0" baseline="0" noProof="0">
                <a:ln>
                  <a:noFill/>
                </a:ln>
                <a:solidFill>
                  <a:prstClr val="white"/>
                </a:solidFill>
                <a:effectLst/>
                <a:uLnTx/>
                <a:uFillTx/>
              </a:rPr>
              <a:t>www.1ppt.com/ziti/</a:t>
            </a: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100" b="0" i="0" u="none" strike="noStrike" kern="0" cap="none" spc="0" normalizeH="0" baseline="0" noProof="0">
                <a:ln>
                  <a:noFill/>
                </a:ln>
                <a:solidFill>
                  <a:prstClr val="white"/>
                </a:solidFill>
                <a:effectLst/>
                <a:uLnTx/>
                <a:uFillTx/>
              </a:rPr>
              <a:t>工作总结</a:t>
            </a:r>
            <a:r>
              <a:rPr kumimoji="0" lang="en-US" altLang="zh-CN" sz="100" b="0" i="0" u="none" strike="noStrike" kern="0" cap="none" spc="0" normalizeH="0" baseline="0" noProof="0">
                <a:ln>
                  <a:noFill/>
                </a:ln>
                <a:solidFill>
                  <a:prstClr val="white"/>
                </a:solidFill>
                <a:effectLst/>
                <a:uLnTx/>
                <a:uFillTx/>
              </a:rPr>
              <a:t>PPT</a:t>
            </a:r>
            <a:r>
              <a:rPr kumimoji="0" lang="zh-CN" altLang="en-US" sz="100" b="0" i="0" u="none" strike="noStrike" kern="0" cap="none" spc="0" normalizeH="0" baseline="0" noProof="0">
                <a:ln>
                  <a:noFill/>
                </a:ln>
                <a:solidFill>
                  <a:prstClr val="white"/>
                </a:solidFill>
                <a:effectLst/>
                <a:uLnTx/>
                <a:uFillTx/>
              </a:rPr>
              <a:t>：</a:t>
            </a:r>
            <a:r>
              <a:rPr kumimoji="0" lang="en-US" altLang="zh-CN" sz="100" b="0" i="0" u="none" strike="noStrike" kern="0" cap="none" spc="0" normalizeH="0" baseline="0" noProof="0">
                <a:ln>
                  <a:noFill/>
                </a:ln>
                <a:solidFill>
                  <a:prstClr val="white"/>
                </a:solidFill>
                <a:effectLst/>
                <a:uLnTx/>
                <a:uFillTx/>
              </a:rPr>
              <a:t>www.1ppt.com/xiazai/zongjie/ </a:t>
            </a:r>
            <a:r>
              <a:rPr kumimoji="0" lang="zh-CN" altLang="en-US" sz="100" b="0" i="0" u="none" strike="noStrike" kern="0" cap="none" spc="0" normalizeH="0" baseline="0" noProof="0">
                <a:ln>
                  <a:noFill/>
                </a:ln>
                <a:solidFill>
                  <a:prstClr val="white"/>
                </a:solidFill>
                <a:effectLst/>
                <a:uLnTx/>
                <a:uFillTx/>
              </a:rPr>
              <a:t>工作计划：</a:t>
            </a:r>
            <a:r>
              <a:rPr kumimoji="0" lang="en-US" altLang="zh-CN" sz="100" b="0" i="0" u="none" strike="noStrike" kern="0" cap="none" spc="0" normalizeH="0" baseline="0" noProof="0">
                <a:ln>
                  <a:noFill/>
                </a:ln>
                <a:solidFill>
                  <a:prstClr val="white"/>
                </a:solidFill>
                <a:effectLst/>
                <a:uLnTx/>
                <a:uFillTx/>
              </a:rPr>
              <a:t>www.1ppt.com/xiazai/jihua/</a:t>
            </a: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100" b="0" i="0" u="none" strike="noStrike" kern="0" cap="none" spc="0" normalizeH="0" baseline="0" noProof="0">
                <a:ln>
                  <a:noFill/>
                </a:ln>
                <a:solidFill>
                  <a:prstClr val="white"/>
                </a:solidFill>
                <a:effectLst/>
                <a:uLnTx/>
                <a:uFillTx/>
              </a:rPr>
              <a:t>商务</a:t>
            </a:r>
            <a:r>
              <a:rPr kumimoji="0" lang="en-US" altLang="zh-CN" sz="100" b="0" i="0" u="none" strike="noStrike" kern="0" cap="none" spc="0" normalizeH="0" baseline="0" noProof="0">
                <a:ln>
                  <a:noFill/>
                </a:ln>
                <a:solidFill>
                  <a:prstClr val="white"/>
                </a:solidFill>
                <a:effectLst/>
                <a:uLnTx/>
                <a:uFillTx/>
              </a:rPr>
              <a:t>PPT</a:t>
            </a:r>
            <a:r>
              <a:rPr kumimoji="0" lang="zh-CN" altLang="en-US" sz="100" b="0" i="0" u="none" strike="noStrike" kern="0" cap="none" spc="0" normalizeH="0" baseline="0" noProof="0">
                <a:ln>
                  <a:noFill/>
                </a:ln>
                <a:solidFill>
                  <a:prstClr val="white"/>
                </a:solidFill>
                <a:effectLst/>
                <a:uLnTx/>
                <a:uFillTx/>
              </a:rPr>
              <a:t>模板：</a:t>
            </a:r>
            <a:r>
              <a:rPr kumimoji="0" lang="en-US" altLang="zh-CN" sz="100" b="0" i="0" u="none" strike="noStrike" kern="0" cap="none" spc="0" normalizeH="0" baseline="0" noProof="0">
                <a:ln>
                  <a:noFill/>
                </a:ln>
                <a:solidFill>
                  <a:prstClr val="white"/>
                </a:solidFill>
                <a:effectLst/>
                <a:uLnTx/>
                <a:uFillTx/>
              </a:rPr>
              <a:t>www.1ppt.com/moban/shangwu/  </a:t>
            </a:r>
            <a:r>
              <a:rPr kumimoji="0" lang="zh-CN" altLang="en-US" sz="100" b="0" i="0" u="none" strike="noStrike" kern="0" cap="none" spc="0" normalizeH="0" baseline="0" noProof="0">
                <a:ln>
                  <a:noFill/>
                </a:ln>
                <a:solidFill>
                  <a:prstClr val="white"/>
                </a:solidFill>
                <a:effectLst/>
                <a:uLnTx/>
                <a:uFillTx/>
              </a:rPr>
              <a:t>个人简历</a:t>
            </a:r>
            <a:r>
              <a:rPr kumimoji="0" lang="en-US" altLang="zh-CN" sz="100" b="0" i="0" u="none" strike="noStrike" kern="0" cap="none" spc="0" normalizeH="0" baseline="0" noProof="0">
                <a:ln>
                  <a:noFill/>
                </a:ln>
                <a:solidFill>
                  <a:prstClr val="white"/>
                </a:solidFill>
                <a:effectLst/>
                <a:uLnTx/>
                <a:uFillTx/>
              </a:rPr>
              <a:t>PPT</a:t>
            </a:r>
            <a:r>
              <a:rPr kumimoji="0" lang="zh-CN" altLang="en-US" sz="100" b="0" i="0" u="none" strike="noStrike" kern="0" cap="none" spc="0" normalizeH="0" baseline="0" noProof="0">
                <a:ln>
                  <a:noFill/>
                </a:ln>
                <a:solidFill>
                  <a:prstClr val="white"/>
                </a:solidFill>
                <a:effectLst/>
                <a:uLnTx/>
                <a:uFillTx/>
              </a:rPr>
              <a:t>：</a:t>
            </a:r>
            <a:r>
              <a:rPr kumimoji="0" lang="en-US" altLang="zh-CN" sz="100" b="0" i="0" u="none" strike="noStrike" kern="0" cap="none" spc="0" normalizeH="0" baseline="0" noProof="0">
                <a:ln>
                  <a:noFill/>
                </a:ln>
                <a:solidFill>
                  <a:prstClr val="white"/>
                </a:solidFill>
                <a:effectLst/>
                <a:uLnTx/>
                <a:uFillTx/>
              </a:rPr>
              <a:t>www.1ppt.com/xiazai/jianli/  </a:t>
            </a: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100" b="0" i="0" u="none" strike="noStrike" kern="0" cap="none" spc="0" normalizeH="0" baseline="0" noProof="0">
                <a:ln>
                  <a:noFill/>
                </a:ln>
                <a:solidFill>
                  <a:prstClr val="white"/>
                </a:solidFill>
                <a:effectLst/>
                <a:uLnTx/>
                <a:uFillTx/>
              </a:rPr>
              <a:t>毕业答辩</a:t>
            </a:r>
            <a:r>
              <a:rPr kumimoji="0" lang="en-US" altLang="zh-CN" sz="100" b="0" i="0" u="none" strike="noStrike" kern="0" cap="none" spc="0" normalizeH="0" baseline="0" noProof="0">
                <a:ln>
                  <a:noFill/>
                </a:ln>
                <a:solidFill>
                  <a:prstClr val="white"/>
                </a:solidFill>
                <a:effectLst/>
                <a:uLnTx/>
                <a:uFillTx/>
              </a:rPr>
              <a:t>PPT</a:t>
            </a:r>
            <a:r>
              <a:rPr kumimoji="0" lang="zh-CN" altLang="en-US" sz="100" b="0" i="0" u="none" strike="noStrike" kern="0" cap="none" spc="0" normalizeH="0" baseline="0" noProof="0">
                <a:ln>
                  <a:noFill/>
                </a:ln>
                <a:solidFill>
                  <a:prstClr val="white"/>
                </a:solidFill>
                <a:effectLst/>
                <a:uLnTx/>
                <a:uFillTx/>
              </a:rPr>
              <a:t>：</a:t>
            </a:r>
            <a:r>
              <a:rPr kumimoji="0" lang="en-US" altLang="zh-CN" sz="100" b="0" i="0" u="none" strike="noStrike" kern="0" cap="none" spc="0" normalizeH="0" baseline="0" noProof="0">
                <a:ln>
                  <a:noFill/>
                </a:ln>
                <a:solidFill>
                  <a:prstClr val="white"/>
                </a:solidFill>
                <a:effectLst/>
                <a:uLnTx/>
                <a:uFillTx/>
              </a:rPr>
              <a:t>www.1ppt.com/xiazai/dabian/  </a:t>
            </a:r>
            <a:r>
              <a:rPr kumimoji="0" lang="zh-CN" altLang="en-US" sz="100" b="0" i="0" u="none" strike="noStrike" kern="0" cap="none" spc="0" normalizeH="0" baseline="0" noProof="0">
                <a:ln>
                  <a:noFill/>
                </a:ln>
                <a:solidFill>
                  <a:prstClr val="white"/>
                </a:solidFill>
                <a:effectLst/>
                <a:uLnTx/>
                <a:uFillTx/>
              </a:rPr>
              <a:t>工作汇报</a:t>
            </a:r>
            <a:r>
              <a:rPr kumimoji="0" lang="en-US" altLang="zh-CN" sz="100" b="0" i="0" u="none" strike="noStrike" kern="0" cap="none" spc="0" normalizeH="0" baseline="0" noProof="0">
                <a:ln>
                  <a:noFill/>
                </a:ln>
                <a:solidFill>
                  <a:prstClr val="white"/>
                </a:solidFill>
                <a:effectLst/>
                <a:uLnTx/>
                <a:uFillTx/>
              </a:rPr>
              <a:t>PPT</a:t>
            </a:r>
            <a:r>
              <a:rPr kumimoji="0" lang="zh-CN" altLang="en-US" sz="100" b="0" i="0" u="none" strike="noStrike" kern="0" cap="none" spc="0" normalizeH="0" baseline="0" noProof="0">
                <a:ln>
                  <a:noFill/>
                </a:ln>
                <a:solidFill>
                  <a:prstClr val="white"/>
                </a:solidFill>
                <a:effectLst/>
                <a:uLnTx/>
                <a:uFillTx/>
              </a:rPr>
              <a:t>：</a:t>
            </a:r>
            <a:r>
              <a:rPr kumimoji="0" lang="en-US" altLang="zh-CN" sz="100" b="0" i="0" u="none" strike="noStrike" kern="0" cap="none" spc="0" normalizeH="0" baseline="0" noProof="0">
                <a:ln>
                  <a:noFill/>
                </a:ln>
                <a:solidFill>
                  <a:prstClr val="white"/>
                </a:solidFill>
                <a:effectLst/>
                <a:uLnTx/>
                <a:uFillTx/>
              </a:rPr>
              <a:t>www.1ppt.com/xiazai/huibao/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prstClr val="white"/>
                </a:solidFill>
                <a:effectLst/>
                <a:uLnTx/>
                <a:uFillTx/>
              </a:rPr>
              <a:t> </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日期占位符 2"/>
          <p:cNvSpPr>
            <a:spLocks noGrp="1"/>
          </p:cNvSpPr>
          <p:nvPr>
            <p:ph type="dt" sz="half" idx="10"/>
            <p:custDataLst>
              <p:tags r:id="rId3"/>
            </p:custDataLst>
          </p:nvPr>
        </p:nvSpPr>
        <p:spPr/>
        <p:txBody>
          <a:bodyPr/>
          <a:lstStyle/>
          <a:p>
            <a:fld id="{EE825B90-2F5D-484F-8EFB-37C076AD6BD0}" type="datetimeFigureOut">
              <a:rPr lang="zh-CN" altLang="en-US" smtClean="0"/>
              <a:t>2023/2/27</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155DDD87-1F79-4F13-8E89-0B6563388657}"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EE825B90-2F5D-484F-8EFB-37C076AD6BD0}" type="datetimeFigureOut">
              <a:rPr lang="zh-CN" altLang="en-US" smtClean="0"/>
              <a:t>2023/2/27</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155DDD87-1F79-4F13-8E89-0B6563388657}"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custDataLst>
              <p:tags r:id="rId5"/>
            </p:custDataLst>
          </p:nvPr>
        </p:nvSpPr>
        <p:spPr/>
        <p:txBody>
          <a:bodyPr/>
          <a:lstStyle/>
          <a:p>
            <a:fld id="{EE825B90-2F5D-484F-8EFB-37C076AD6BD0}" type="datetimeFigureOut">
              <a:rPr lang="zh-CN" altLang="en-US" smtClean="0"/>
              <a:t>2023/2/27</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155DDD87-1F79-4F13-8E89-0B6563388657}"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custDataLst>
              <p:tags r:id="rId5"/>
            </p:custDataLst>
          </p:nvPr>
        </p:nvSpPr>
        <p:spPr/>
        <p:txBody>
          <a:bodyPr/>
          <a:lstStyle/>
          <a:p>
            <a:fld id="{EE825B90-2F5D-484F-8EFB-37C076AD6BD0}" type="datetimeFigureOut">
              <a:rPr lang="zh-CN" altLang="en-US" smtClean="0"/>
              <a:t>2023/2/27</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155DDD87-1F79-4F13-8E89-0B6563388657}"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竖排文字占位符 2"/>
          <p:cNvSpPr>
            <a:spLocks noGrp="1"/>
          </p:cNvSpPr>
          <p:nvPr>
            <p:ph type="body" orient="vert" idx="1"/>
            <p:custDataLst>
              <p:tags r:id="rId3"/>
            </p:custDataLst>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4"/>
            </p:custDataLst>
          </p:nvPr>
        </p:nvSpPr>
        <p:spPr/>
        <p:txBody>
          <a:bodyPr/>
          <a:lstStyle/>
          <a:p>
            <a:fld id="{EE825B90-2F5D-484F-8EFB-37C076AD6BD0}" type="datetimeFigureOut">
              <a:rPr lang="zh-CN" altLang="en-US" smtClean="0"/>
              <a:t>2023/2/27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155DDD87-1F79-4F13-8E89-0B6563388657}"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4"/>
            </p:custDataLst>
          </p:nvPr>
        </p:nvSpPr>
        <p:spPr/>
        <p:txBody>
          <a:bodyPr/>
          <a:lstStyle/>
          <a:p>
            <a:fld id="{EE825B90-2F5D-484F-8EFB-37C076AD6BD0}" type="datetimeFigureOut">
              <a:rPr lang="zh-CN" altLang="en-US" smtClean="0"/>
              <a:t>2023/2/27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155DDD87-1F79-4F13-8E89-0B6563388657}"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blipFill dpi="0" rotWithShape="1">
          <a:blip r:embed="rId9">
            <a:lum/>
          </a:blip>
          <a:stretch>
            <a:fillRect/>
          </a:stretch>
        </a:blipFill>
        <a:effectLst/>
      </p:bgPr>
    </p:bg>
    <p:spTree>
      <p:nvGrpSpPr>
        <p:cNvPr id="1" name=""/>
        <p:cNvGrpSpPr/>
        <p:nvPr>
          <p:custDataLst>
            <p:tags r:id="rId1"/>
          </p:custDataLst>
        </p:nvPr>
      </p:nvGrpSpPr>
      <p:grpSpPr>
        <a:xfrm>
          <a:off x="0" y="0"/>
          <a:ext cx="0" cy="0"/>
        </a:xfrm>
      </p:grpSpPr>
      <p:sp>
        <p:nvSpPr>
          <p:cNvPr id="7" name="矩形 6"/>
          <p:cNvSpPr/>
          <p:nvPr userDrawn="1">
            <p:custDataLst>
              <p:tags r:id="rId2"/>
            </p:custDataLst>
          </p:nvPr>
        </p:nvSpPr>
        <p:spPr>
          <a:xfrm>
            <a:off x="0" y="0"/>
            <a:ext cx="12192000" cy="6858000"/>
          </a:xfrm>
          <a:prstGeom prst="rect">
            <a:avLst/>
          </a:prstGeom>
          <a:solidFill>
            <a:schemeClr val="accent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矩形 7"/>
          <p:cNvSpPr/>
          <p:nvPr userDrawn="1">
            <p:custDataLst>
              <p:tags r:id="rId3"/>
            </p:custDataLst>
          </p:nvPr>
        </p:nvSpPr>
        <p:spPr>
          <a:xfrm>
            <a:off x="0" y="655320"/>
            <a:ext cx="12192000" cy="556641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3066099" y="2497455"/>
            <a:ext cx="6059170" cy="899167"/>
          </a:xfrm>
        </p:spPr>
        <p:txBody>
          <a:bodyPr vert="horz" lIns="90000" tIns="46800" rIns="90000" bIns="0" rtlCol="0" anchor="t" anchorCtr="0">
            <a:normAutofit/>
          </a:bodyPr>
          <a:lstStyle>
            <a:lvl1pPr marL="0" marR="0" algn="dist" defTabSz="914400" rtl="0" eaLnBrk="1" fontAlgn="auto" latinLnBrk="0" hangingPunct="1">
              <a:lnSpc>
                <a:spcPct val="100000"/>
              </a:lnSpc>
              <a:buNone/>
              <a:defRPr kumimoji="0" lang="zh-CN" altLang="en-US" sz="54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lang="zh-CN" altLang="en-US">
                <a:sym typeface="+mn-ea"/>
              </a:rPr>
              <a:t>添加</a:t>
            </a:r>
            <a:r>
              <a:rPr>
                <a:sym typeface="+mn-ea"/>
              </a:rPr>
              <a:t>标题</a:t>
            </a:r>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2023/2/27</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a:t>
            </a:fld>
            <a:endParaRPr lang="zh-CN" altLang="en-US"/>
          </a:p>
        </p:txBody>
      </p:sp>
      <p:sp>
        <p:nvSpPr>
          <p:cNvPr id="12" name="文本占位符 11"/>
          <p:cNvSpPr>
            <a:spLocks noGrp="1"/>
          </p:cNvSpPr>
          <p:nvPr>
            <p:ph type="body" sz="quarter" idx="13" hasCustomPrompt="1"/>
            <p:custDataLst>
              <p:tags r:id="rId8"/>
            </p:custDataLst>
          </p:nvPr>
        </p:nvSpPr>
        <p:spPr>
          <a:xfrm>
            <a:off x="4116000" y="3448050"/>
            <a:ext cx="3960000" cy="1047750"/>
          </a:xfrm>
        </p:spPr>
        <p:txBody>
          <a:bodyPr lIns="90000" rIns="90000" bIns="46800" anchor="ctr" anchorCtr="0">
            <a:normAutofit/>
          </a:bodyPr>
          <a:lstStyle>
            <a:lvl1pPr marL="0" indent="0" algn="dist">
              <a:buNone/>
              <a:defRPr sz="2800" b="1" baseline="0">
                <a:latin typeface="Arial" pitchFamily="34" charset="0"/>
                <a:ea typeface="+mj-ea"/>
              </a:defRPr>
            </a:lvl1pPr>
          </a:lstStyle>
          <a:p>
            <a:pPr lvl="0"/>
            <a:r>
              <a:rPr lang="zh-CN" altLang="en-US"/>
              <a:t>单击此处添加副标题</a:t>
            </a: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17" Type="http://schemas.openxmlformats.org/officeDocument/2006/relationships/tags" Target="../tags/tag153.xml" /><Relationship Id="rId18" Type="http://schemas.openxmlformats.org/officeDocument/2006/relationships/tags" Target="../tags/tag154.xml" /><Relationship Id="rId19" Type="http://schemas.openxmlformats.org/officeDocument/2006/relationships/image" Target="file:///D:\qq&#25991;&#20214;\712321467\Image\C2C\Image2\%7b75232B38-A165-1FB7-499C-2E1C792CACB5%7d.png" TargetMode="External" /><Relationship Id="rId2" Type="http://schemas.openxmlformats.org/officeDocument/2006/relationships/slideLayout" Target="../slideLayouts/slideLayout13.xml" /><Relationship Id="rId20" Type="http://schemas.openxmlformats.org/officeDocument/2006/relationships/image" Target="../media/image1.png" /><Relationship Id="rId21" Type="http://schemas.openxmlformats.org/officeDocument/2006/relationships/tags" Target="../tags/tag155.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4.xml" /><Relationship Id="rId10" Type="http://schemas.openxmlformats.org/officeDocument/2006/relationships/slideLayout" Target="../slideLayouts/slideLayout33.xml" /><Relationship Id="rId11" Type="http://schemas.openxmlformats.org/officeDocument/2006/relationships/slideLayout" Target="../slideLayouts/slideLayout34.xml" /><Relationship Id="rId12" Type="http://schemas.openxmlformats.org/officeDocument/2006/relationships/slideLayout" Target="../slideLayouts/slideLayout35.xml" /><Relationship Id="rId13" Type="http://schemas.openxmlformats.org/officeDocument/2006/relationships/slideLayout" Target="../slideLayouts/slideLayout36.xml" /><Relationship Id="rId14" Type="http://schemas.openxmlformats.org/officeDocument/2006/relationships/tags" Target="../tags/tag234.xml" /><Relationship Id="rId15" Type="http://schemas.openxmlformats.org/officeDocument/2006/relationships/tags" Target="../tags/tag235.xml" /><Relationship Id="rId16" Type="http://schemas.openxmlformats.org/officeDocument/2006/relationships/tags" Target="../tags/tag236.xml" /><Relationship Id="rId17" Type="http://schemas.openxmlformats.org/officeDocument/2006/relationships/tags" Target="../tags/tag237.xml" /><Relationship Id="rId18" Type="http://schemas.openxmlformats.org/officeDocument/2006/relationships/tags" Target="../tags/tag238.xml" /><Relationship Id="rId19" Type="http://schemas.openxmlformats.org/officeDocument/2006/relationships/tags" Target="../tags/tag239.xml" /><Relationship Id="rId2" Type="http://schemas.openxmlformats.org/officeDocument/2006/relationships/slideLayout" Target="../slideLayouts/slideLayout25.xml" /><Relationship Id="rId20" Type="http://schemas.openxmlformats.org/officeDocument/2006/relationships/image" Target="file:///D:\qq&#25991;&#20214;\712321467\Image\C2C\Image2\%7b75232B38-A165-1FB7-499C-2E1C792CACB5%7d.png" TargetMode="External" /><Relationship Id="rId21" Type="http://schemas.openxmlformats.org/officeDocument/2006/relationships/image" Target="../media/image1.png" /><Relationship Id="rId22" Type="http://schemas.openxmlformats.org/officeDocument/2006/relationships/tags" Target="../tags/tag240.xml" /><Relationship Id="rId23" Type="http://schemas.openxmlformats.org/officeDocument/2006/relationships/tags" Target="../tags/tag241.xml" /><Relationship Id="rId24" Type="http://schemas.openxmlformats.org/officeDocument/2006/relationships/theme" Target="../theme/theme3.xml" /><Relationship Id="rId3" Type="http://schemas.openxmlformats.org/officeDocument/2006/relationships/slideLayout" Target="../slideLayouts/slideLayout26.xml" /><Relationship Id="rId4" Type="http://schemas.openxmlformats.org/officeDocument/2006/relationships/slideLayout" Target="../slideLayouts/slideLayout27.xml" /><Relationship Id="rId5" Type="http://schemas.openxmlformats.org/officeDocument/2006/relationships/slideLayout" Target="../slideLayouts/slideLayout28.xml" /><Relationship Id="rId6" Type="http://schemas.openxmlformats.org/officeDocument/2006/relationships/slideLayout" Target="../slideLayouts/slideLayout29.xml" /><Relationship Id="rId7" Type="http://schemas.openxmlformats.org/officeDocument/2006/relationships/slideLayout" Target="../slideLayouts/slideLayout30.xml" /><Relationship Id="rId8" Type="http://schemas.openxmlformats.org/officeDocument/2006/relationships/slideLayout" Target="../slideLayouts/slideLayout31.xml" /><Relationship Id="rId9" Type="http://schemas.openxmlformats.org/officeDocument/2006/relationships/slideLayout" Target="../slideLayouts/slideLayout3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3"/>
          </p:custDataLst>
        </p:nvPr>
      </p:nvGrpSpPr>
      <p:grpSpPr>
        <a:xfrm>
          <a:off x="0" y="0"/>
          <a:ext cx="0" cy="0"/>
        </a:xfrm>
      </p:grpSpPr>
      <p:sp>
        <p:nvSpPr>
          <p:cNvPr id="2" name="标题占位符 1"/>
          <p:cNvSpPr>
            <a:spLocks noGrp="1"/>
          </p:cNvSpPr>
          <p:nvPr>
            <p:ph type="title"/>
            <p:custDataLst>
              <p:tags r:id="rId14"/>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custDataLst>
              <p:tags r:id="rId15"/>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EC68C43-70EA-4331-92AC-FABE1F61BF84}" type="datetimeFigureOut">
              <a:rPr lang="zh-CN" altLang="en-US" smtClean="0"/>
              <a:t>2023/2/27</a:t>
            </a:fld>
            <a:endParaRPr lang="zh-CN" altLang="en-US"/>
          </a:p>
        </p:txBody>
      </p:sp>
      <p:sp>
        <p:nvSpPr>
          <p:cNvPr id="5"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E7569FD-3338-4358-88F5-75FE4017E6B9}" type="slidenum">
              <a:rPr lang="zh-CN" altLang="en-US" smtClean="0"/>
              <a:t>‹#›</a:t>
            </a:fld>
            <a:endParaRPr lang="zh-CN" altLang="en-US"/>
          </a:p>
        </p:txBody>
      </p:sp>
      <p:pic>
        <p:nvPicPr>
          <p:cNvPr id="7" name="图片 1073743875" descr="学科网 zxxk.com"/>
          <p:cNvPicPr>
            <a:picLocks noChangeAspect="1"/>
          </p:cNvPicPr>
          <p:nvPr>
            <p:custDataLst>
              <p:tags r:id="rId21"/>
            </p:custDataLst>
          </p:nvPr>
        </p:nvPicPr>
        <p:blipFill>
          <a:blip r:embed="rId20" r:link="rId19"/>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spd="slow">
    <p:wipe/>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4"/>
          </p:custDataLst>
        </p:nvPr>
      </p:nvGrpSpPr>
      <p:grpSpPr>
        <a:xfrm>
          <a:off x="0" y="0"/>
          <a:ext cx="0" cy="0"/>
        </a:xfrm>
      </p:grpSpPr>
      <p:sp>
        <p:nvSpPr>
          <p:cNvPr id="2" name="标题占位符 1"/>
          <p:cNvSpPr>
            <a:spLocks noGrp="1"/>
          </p:cNvSpPr>
          <p:nvPr>
            <p:ph type="title"/>
            <p:custDataLst>
              <p:tags r:id="rId15"/>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custDataLst>
              <p:tags r:id="rId16"/>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17"/>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E825B90-2F5D-484F-8EFB-37C076AD6BD0}" type="datetimeFigureOut">
              <a:rPr lang="zh-CN" altLang="en-US" smtClean="0"/>
              <a:t>2023/2/27</a:t>
            </a:fld>
            <a:endParaRPr lang="zh-CN" altLang="en-US"/>
          </a:p>
        </p:txBody>
      </p:sp>
      <p:sp>
        <p:nvSpPr>
          <p:cNvPr id="5" name="页脚占位符 4"/>
          <p:cNvSpPr>
            <a:spLocks noGrp="1"/>
          </p:cNvSpPr>
          <p:nvPr>
            <p:ph type="ftr" sz="quarter" idx="3"/>
            <p:custDataLst>
              <p:tags r:id="rId18"/>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9"/>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55DDD87-1F79-4F13-8E89-0B6563388657}" type="slidenum">
              <a:rPr lang="zh-CN" altLang="en-US" smtClean="0"/>
              <a:t>‹#›</a:t>
            </a:fld>
            <a:endParaRPr lang="zh-CN" altLang="en-US"/>
          </a:p>
        </p:txBody>
      </p:sp>
      <p:pic>
        <p:nvPicPr>
          <p:cNvPr id="7" name="图片 1073743875" descr="学科网 zxxk.com"/>
          <p:cNvPicPr>
            <a:picLocks noChangeAspect="1"/>
          </p:cNvPicPr>
          <p:nvPr>
            <p:custDataLst>
              <p:tags r:id="rId22"/>
            </p:custDataLst>
          </p:nvPr>
        </p:nvPicPr>
        <p:blipFill>
          <a:blip r:embed="rId21" r:link="rId20"/>
          <a:stretch>
            <a:fillRect/>
          </a:stretch>
        </p:blipFill>
        <p:spPr>
          <a:xfrm>
            <a:off x="838200" y="365125"/>
            <a:ext cx="9525" cy="9525"/>
          </a:xfrm>
          <a:prstGeom prst="rect">
            <a:avLst/>
          </a:prstGeom>
          <a:noFill/>
          <a:ln>
            <a:noFill/>
            <a:miter lim="800000"/>
          </a:ln>
        </p:spPr>
      </p:pic>
      <p:pic>
        <p:nvPicPr>
          <p:cNvPr id="8" name="图片 1073743875" descr="学科网 zxxk.com"/>
          <p:cNvPicPr>
            <a:picLocks noChangeAspect="1"/>
          </p:cNvPicPr>
          <p:nvPr>
            <p:custDataLst>
              <p:tags r:id="rId23"/>
            </p:custDataLst>
          </p:nvPr>
        </p:nvPicPr>
        <p:blipFill>
          <a:blip r:embed="rId21" r:link="rId20"/>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242.xml" /><Relationship Id="rId3" Type="http://schemas.openxmlformats.org/officeDocument/2006/relationships/tags" Target="../tags/tag243.xml" /><Relationship Id="rId4" Type="http://schemas.openxmlformats.org/officeDocument/2006/relationships/tags" Target="../tags/tag244.xml" /><Relationship Id="rId5" Type="http://schemas.openxmlformats.org/officeDocument/2006/relationships/tags" Target="../tags/tag245.xml" /><Relationship Id="rId6" Type="http://schemas.openxmlformats.org/officeDocument/2006/relationships/tags" Target="../tags/tag246.xml" /><Relationship Id="rId7" Type="http://schemas.openxmlformats.org/officeDocument/2006/relationships/tags" Target="../tags/tag247.xml" /><Relationship Id="rId8" Type="http://schemas.openxmlformats.org/officeDocument/2006/relationships/tags" Target="../tags/tag248.xml" /><Relationship Id="rId9" Type="http://schemas.openxmlformats.org/officeDocument/2006/relationships/tags" Target="../tags/tag24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microsoft.com/office/2007/relationships/hdphoto" Target="../media/image7.wdp" /><Relationship Id="rId11" Type="http://schemas.openxmlformats.org/officeDocument/2006/relationships/tags" Target="../tags/tag257.xml" /><Relationship Id="rId12" Type="http://schemas.openxmlformats.org/officeDocument/2006/relationships/image" Target="../media/image8.jpeg" /><Relationship Id="rId13" Type="http://schemas.openxmlformats.org/officeDocument/2006/relationships/tags" Target="../tags/tag258.xml" /><Relationship Id="rId14" Type="http://schemas.openxmlformats.org/officeDocument/2006/relationships/image" Target="../media/image9.jpeg" /><Relationship Id="rId15" Type="http://schemas.openxmlformats.org/officeDocument/2006/relationships/tags" Target="../tags/tag259.xml" /><Relationship Id="rId16" Type="http://schemas.openxmlformats.org/officeDocument/2006/relationships/image" Target="../media/image10.jpeg" /><Relationship Id="rId17" Type="http://schemas.openxmlformats.org/officeDocument/2006/relationships/tags" Target="../tags/tag260.xml" /><Relationship Id="rId18" Type="http://schemas.openxmlformats.org/officeDocument/2006/relationships/tags" Target="../tags/tag261.xml" /><Relationship Id="rId2" Type="http://schemas.openxmlformats.org/officeDocument/2006/relationships/tags" Target="../tags/tag250.xml" /><Relationship Id="rId3" Type="http://schemas.openxmlformats.org/officeDocument/2006/relationships/tags" Target="../tags/tag251.xml"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tags" Target="../tags/tag254.xml" /><Relationship Id="rId7" Type="http://schemas.openxmlformats.org/officeDocument/2006/relationships/tags" Target="../tags/tag255.xml" /><Relationship Id="rId8" Type="http://schemas.openxmlformats.org/officeDocument/2006/relationships/tags" Target="../tags/tag256.xml" /><Relationship Id="rId9"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0.xml" /><Relationship Id="rId2" Type="http://schemas.openxmlformats.org/officeDocument/2006/relationships/tags" Target="../tags/tag262.xml" /><Relationship Id="rId3" Type="http://schemas.openxmlformats.org/officeDocument/2006/relationships/tags" Target="../tags/tag263.xml" /><Relationship Id="rId4" Type="http://schemas.openxmlformats.org/officeDocument/2006/relationships/tags" Target="../tags/tag264.xml" /><Relationship Id="rId5" Type="http://schemas.openxmlformats.org/officeDocument/2006/relationships/tags" Target="../tags/tag265.xml" /><Relationship Id="rId6" Type="http://schemas.openxmlformats.org/officeDocument/2006/relationships/tags" Target="../tags/tag266.xml" /><Relationship Id="rId7" Type="http://schemas.openxmlformats.org/officeDocument/2006/relationships/tags" Target="../tags/tag267.xml" /><Relationship Id="rId8" Type="http://schemas.openxmlformats.org/officeDocument/2006/relationships/tags" Target="../tags/tag268.xml" /><Relationship Id="rId9" Type="http://schemas.openxmlformats.org/officeDocument/2006/relationships/tags" Target="../tags/tag26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71.xml" /><Relationship Id="rId3" Type="http://schemas.openxmlformats.org/officeDocument/2006/relationships/tags" Target="../tags/tag27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1.xml" /><Relationship Id="rId11" Type="http://schemas.openxmlformats.org/officeDocument/2006/relationships/tags" Target="../tags/tag282.xml" /><Relationship Id="rId12" Type="http://schemas.openxmlformats.org/officeDocument/2006/relationships/tags" Target="../tags/tag283.xml" /><Relationship Id="rId13" Type="http://schemas.openxmlformats.org/officeDocument/2006/relationships/tags" Target="../tags/tag284.xml" /><Relationship Id="rId14" Type="http://schemas.openxmlformats.org/officeDocument/2006/relationships/tags" Target="../tags/tag285.xml" /><Relationship Id="rId15" Type="http://schemas.openxmlformats.org/officeDocument/2006/relationships/tags" Target="../tags/tag286.xml" /><Relationship Id="rId16" Type="http://schemas.openxmlformats.org/officeDocument/2006/relationships/tags" Target="../tags/tag287.xml" /><Relationship Id="rId17" Type="http://schemas.openxmlformats.org/officeDocument/2006/relationships/tags" Target="../tags/tag288.xml" /><Relationship Id="rId2" Type="http://schemas.openxmlformats.org/officeDocument/2006/relationships/tags" Target="../tags/tag273.xml"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tags" Target="../tags/tag278.xml" /><Relationship Id="rId8" Type="http://schemas.openxmlformats.org/officeDocument/2006/relationships/tags" Target="../tags/tag279.xml" /><Relationship Id="rId9" Type="http://schemas.openxmlformats.org/officeDocument/2006/relationships/tags" Target="../tags/tag28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6.xml" /><Relationship Id="rId2" Type="http://schemas.openxmlformats.org/officeDocument/2006/relationships/tags" Target="../tags/tag289.xml" /><Relationship Id="rId3" Type="http://schemas.openxmlformats.org/officeDocument/2006/relationships/tags" Target="../tags/tag290.xml" /><Relationship Id="rId4" Type="http://schemas.openxmlformats.org/officeDocument/2006/relationships/tags" Target="../tags/tag291.xml" /><Relationship Id="rId5" Type="http://schemas.openxmlformats.org/officeDocument/2006/relationships/tags" Target="../tags/tag292.xml" /><Relationship Id="rId6" Type="http://schemas.openxmlformats.org/officeDocument/2006/relationships/tags" Target="../tags/tag293.xml" /><Relationship Id="rId7" Type="http://schemas.openxmlformats.org/officeDocument/2006/relationships/tags" Target="../tags/tag294.xml" /><Relationship Id="rId8" Type="http://schemas.openxmlformats.org/officeDocument/2006/relationships/tags" Target="../tags/tag295.xml" /><Relationship Id="rId9" Type="http://schemas.openxmlformats.org/officeDocument/2006/relationships/image" Target="../media/image1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4.xml" /><Relationship Id="rId11" Type="http://schemas.openxmlformats.org/officeDocument/2006/relationships/tags" Target="../tags/tag305.xml" /><Relationship Id="rId2" Type="http://schemas.openxmlformats.org/officeDocument/2006/relationships/tags" Target="../tags/tag297.xml" /><Relationship Id="rId3" Type="http://schemas.openxmlformats.org/officeDocument/2006/relationships/tags" Target="../tags/tag298.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tags" Target="../tags/tag301.xml" /><Relationship Id="rId7" Type="http://schemas.openxmlformats.org/officeDocument/2006/relationships/tags" Target="../tags/tag302.xml" /><Relationship Id="rId8" Type="http://schemas.openxmlformats.org/officeDocument/2006/relationships/tags" Target="../tags/tag303.xml" /><Relationship Id="rId9" Type="http://schemas.openxmlformats.org/officeDocument/2006/relationships/image" Target="../media/image1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06.xml" /><Relationship Id="rId3" Type="http://schemas.openxmlformats.org/officeDocument/2006/relationships/tags" Target="../tags/tag307.xml" /><Relationship Id="rId4" Type="http://schemas.openxmlformats.org/officeDocument/2006/relationships/tags" Target="../tags/tag308.xml" /><Relationship Id="rId5" Type="http://schemas.openxmlformats.org/officeDocument/2006/relationships/tags" Target="../tags/tag309.xml" /><Relationship Id="rId6" Type="http://schemas.openxmlformats.org/officeDocument/2006/relationships/tags" Target="../tags/tag310.xml" /><Relationship Id="rId7" Type="http://schemas.openxmlformats.org/officeDocument/2006/relationships/tags" Target="../tags/tag311.xml" /><Relationship Id="rId8" Type="http://schemas.openxmlformats.org/officeDocument/2006/relationships/tags" Target="../tags/tag312.xml" /><Relationship Id="rId9" Type="http://schemas.openxmlformats.org/officeDocument/2006/relationships/tags" Target="../tags/tag3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14.xml" /><Relationship Id="rId3" Type="http://schemas.openxmlformats.org/officeDocument/2006/relationships/tags" Target="../tags/tag3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4.xml" /><Relationship Id="rId11" Type="http://schemas.openxmlformats.org/officeDocument/2006/relationships/tags" Target="../tags/tag325.xml" /><Relationship Id="rId12" Type="http://schemas.openxmlformats.org/officeDocument/2006/relationships/tags" Target="../tags/tag326.xml" /><Relationship Id="rId13" Type="http://schemas.openxmlformats.org/officeDocument/2006/relationships/tags" Target="../tags/tag327.xml" /><Relationship Id="rId14" Type="http://schemas.openxmlformats.org/officeDocument/2006/relationships/tags" Target="../tags/tag328.xml" /><Relationship Id="rId15" Type="http://schemas.openxmlformats.org/officeDocument/2006/relationships/tags" Target="../tags/tag329.xml" /><Relationship Id="rId16" Type="http://schemas.openxmlformats.org/officeDocument/2006/relationships/tags" Target="../tags/tag330.xml" /><Relationship Id="rId2" Type="http://schemas.openxmlformats.org/officeDocument/2006/relationships/tags" Target="../tags/tag316.xml" /><Relationship Id="rId3" Type="http://schemas.openxmlformats.org/officeDocument/2006/relationships/tags" Target="../tags/tag317.xml" /><Relationship Id="rId4" Type="http://schemas.openxmlformats.org/officeDocument/2006/relationships/tags" Target="../tags/tag318.xml" /><Relationship Id="rId5" Type="http://schemas.openxmlformats.org/officeDocument/2006/relationships/tags" Target="../tags/tag319.xml" /><Relationship Id="rId6" Type="http://schemas.openxmlformats.org/officeDocument/2006/relationships/tags" Target="../tags/tag320.xml" /><Relationship Id="rId7" Type="http://schemas.openxmlformats.org/officeDocument/2006/relationships/tags" Target="../tags/tag321.xml" /><Relationship Id="rId8" Type="http://schemas.openxmlformats.org/officeDocument/2006/relationships/tags" Target="../tags/tag322.xml" /><Relationship Id="rId9" Type="http://schemas.openxmlformats.org/officeDocument/2006/relationships/tags" Target="../tags/tag32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microsoft.com/office/2007/relationships/hdphoto" Target="../media/image14.wdp" /><Relationship Id="rId11" Type="http://schemas.openxmlformats.org/officeDocument/2006/relationships/tags" Target="../tags/tag338.xml" /><Relationship Id="rId12" Type="http://schemas.openxmlformats.org/officeDocument/2006/relationships/tags" Target="../tags/tag339.xml" /><Relationship Id="rId2" Type="http://schemas.openxmlformats.org/officeDocument/2006/relationships/tags" Target="../tags/tag331.xml" /><Relationship Id="rId3" Type="http://schemas.openxmlformats.org/officeDocument/2006/relationships/tags" Target="../tags/tag332.xml" /><Relationship Id="rId4" Type="http://schemas.openxmlformats.org/officeDocument/2006/relationships/tags" Target="../tags/tag333.xml" /><Relationship Id="rId5" Type="http://schemas.openxmlformats.org/officeDocument/2006/relationships/tags" Target="../tags/tag334.xml" /><Relationship Id="rId6" Type="http://schemas.openxmlformats.org/officeDocument/2006/relationships/tags" Target="../tags/tag335.xml" /><Relationship Id="rId7" Type="http://schemas.openxmlformats.org/officeDocument/2006/relationships/tags" Target="../tags/tag336.xml" /><Relationship Id="rId8" Type="http://schemas.openxmlformats.org/officeDocument/2006/relationships/tags" Target="../tags/tag337.xml" /><Relationship Id="rId9" Type="http://schemas.openxmlformats.org/officeDocument/2006/relationships/image" Target="../media/image1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40.xml" /><Relationship Id="rId3" Type="http://schemas.openxmlformats.org/officeDocument/2006/relationships/tags" Target="../tags/tag341.xml" /><Relationship Id="rId4" Type="http://schemas.openxmlformats.org/officeDocument/2006/relationships/tags" Target="../tags/tag342.xml" /><Relationship Id="rId5" Type="http://schemas.openxmlformats.org/officeDocument/2006/relationships/tags" Target="../tags/tag343.xml" /><Relationship Id="rId6" Type="http://schemas.openxmlformats.org/officeDocument/2006/relationships/tags" Target="../tags/tag344.xml" /><Relationship Id="rId7" Type="http://schemas.openxmlformats.org/officeDocument/2006/relationships/tags" Target="../tags/tag345.xml" /><Relationship Id="rId8" Type="http://schemas.openxmlformats.org/officeDocument/2006/relationships/tags" Target="../tags/tag346.xml" /><Relationship Id="rId9" Type="http://schemas.openxmlformats.org/officeDocument/2006/relationships/tags" Target="../tags/tag34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microsoft.com/office/2007/relationships/hdphoto" Target="../media/image7.wdp" /><Relationship Id="rId11" Type="http://schemas.openxmlformats.org/officeDocument/2006/relationships/tags" Target="../tags/tag355.xml" /><Relationship Id="rId12" Type="http://schemas.openxmlformats.org/officeDocument/2006/relationships/image" Target="../media/image8.jpeg" /><Relationship Id="rId13" Type="http://schemas.openxmlformats.org/officeDocument/2006/relationships/tags" Target="../tags/tag356.xml" /><Relationship Id="rId14" Type="http://schemas.openxmlformats.org/officeDocument/2006/relationships/image" Target="../media/image9.jpeg" /><Relationship Id="rId15" Type="http://schemas.openxmlformats.org/officeDocument/2006/relationships/tags" Target="../tags/tag357.xml" /><Relationship Id="rId16" Type="http://schemas.openxmlformats.org/officeDocument/2006/relationships/image" Target="../media/image10.jpeg" /><Relationship Id="rId17" Type="http://schemas.openxmlformats.org/officeDocument/2006/relationships/tags" Target="../tags/tag358.xml" /><Relationship Id="rId2" Type="http://schemas.openxmlformats.org/officeDocument/2006/relationships/tags" Target="../tags/tag348.xml" /><Relationship Id="rId3" Type="http://schemas.openxmlformats.org/officeDocument/2006/relationships/tags" Target="../tags/tag349.xml" /><Relationship Id="rId4" Type="http://schemas.openxmlformats.org/officeDocument/2006/relationships/tags" Target="../tags/tag350.xml" /><Relationship Id="rId5" Type="http://schemas.openxmlformats.org/officeDocument/2006/relationships/tags" Target="../tags/tag351.xml" /><Relationship Id="rId6" Type="http://schemas.openxmlformats.org/officeDocument/2006/relationships/tags" Target="../tags/tag352.xml" /><Relationship Id="rId7" Type="http://schemas.openxmlformats.org/officeDocument/2006/relationships/tags" Target="../tags/tag353.xml" /><Relationship Id="rId8" Type="http://schemas.openxmlformats.org/officeDocument/2006/relationships/tags" Target="../tags/tag354.xml" /><Relationship Id="rId9" Type="http://schemas.openxmlformats.org/officeDocument/2006/relationships/image" Target="../media/image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59.xml" /><Relationship Id="rId3" Type="http://schemas.openxmlformats.org/officeDocument/2006/relationships/tags" Target="../tags/tag360.xml" /><Relationship Id="rId4" Type="http://schemas.openxmlformats.org/officeDocument/2006/relationships/tags" Target="../tags/tag361.xml" /><Relationship Id="rId5" Type="http://schemas.openxmlformats.org/officeDocument/2006/relationships/tags" Target="../tags/tag362.xml" /><Relationship Id="rId6" Type="http://schemas.openxmlformats.org/officeDocument/2006/relationships/tags" Target="../tags/tag363.xml" /><Relationship Id="rId7" Type="http://schemas.openxmlformats.org/officeDocument/2006/relationships/tags" Target="../tags/tag364.xml" /><Relationship Id="rId8" Type="http://schemas.openxmlformats.org/officeDocument/2006/relationships/tags" Target="../tags/tag36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66.xml" /><Relationship Id="rId3" Type="http://schemas.openxmlformats.org/officeDocument/2006/relationships/tags" Target="../tags/tag367.xml" /><Relationship Id="rId4" Type="http://schemas.openxmlformats.org/officeDocument/2006/relationships/tags" Target="../tags/tag368.xml" /><Relationship Id="rId5" Type="http://schemas.openxmlformats.org/officeDocument/2006/relationships/tags" Target="../tags/tag369.xml" /><Relationship Id="rId6" Type="http://schemas.openxmlformats.org/officeDocument/2006/relationships/tags" Target="../tags/tag370.xml" /><Relationship Id="rId7" Type="http://schemas.openxmlformats.org/officeDocument/2006/relationships/tags" Target="../tags/tag371.xml" /><Relationship Id="rId8" Type="http://schemas.openxmlformats.org/officeDocument/2006/relationships/tags" Target="../tags/tag37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73.xml" /><Relationship Id="rId3" Type="http://schemas.openxmlformats.org/officeDocument/2006/relationships/tags" Target="../tags/tag37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83.xml" /><Relationship Id="rId11" Type="http://schemas.openxmlformats.org/officeDocument/2006/relationships/tags" Target="../tags/tag384.xml" /><Relationship Id="rId12" Type="http://schemas.openxmlformats.org/officeDocument/2006/relationships/tags" Target="../tags/tag385.xml" /><Relationship Id="rId13" Type="http://schemas.openxmlformats.org/officeDocument/2006/relationships/tags" Target="../tags/tag386.xml" /><Relationship Id="rId14" Type="http://schemas.openxmlformats.org/officeDocument/2006/relationships/tags" Target="../tags/tag387.xml" /><Relationship Id="rId2" Type="http://schemas.openxmlformats.org/officeDocument/2006/relationships/tags" Target="../tags/tag375.xml" /><Relationship Id="rId3" Type="http://schemas.openxmlformats.org/officeDocument/2006/relationships/tags" Target="../tags/tag376.xml" /><Relationship Id="rId4" Type="http://schemas.openxmlformats.org/officeDocument/2006/relationships/tags" Target="../tags/tag377.xml" /><Relationship Id="rId5" Type="http://schemas.openxmlformats.org/officeDocument/2006/relationships/tags" Target="../tags/tag378.xml" /><Relationship Id="rId6" Type="http://schemas.openxmlformats.org/officeDocument/2006/relationships/tags" Target="../tags/tag379.xml" /><Relationship Id="rId7" Type="http://schemas.openxmlformats.org/officeDocument/2006/relationships/tags" Target="../tags/tag380.xml" /><Relationship Id="rId8" Type="http://schemas.openxmlformats.org/officeDocument/2006/relationships/tags" Target="../tags/tag381.xml" /><Relationship Id="rId9" Type="http://schemas.openxmlformats.org/officeDocument/2006/relationships/tags" Target="../tags/tag38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88.xml" /><Relationship Id="rId3" Type="http://schemas.openxmlformats.org/officeDocument/2006/relationships/tags" Target="../tags/tag389.xml" /><Relationship Id="rId4" Type="http://schemas.openxmlformats.org/officeDocument/2006/relationships/tags" Target="../tags/tag390.xml" /><Relationship Id="rId5" Type="http://schemas.openxmlformats.org/officeDocument/2006/relationships/tags" Target="../tags/tag391.xml" /><Relationship Id="rId6" Type="http://schemas.openxmlformats.org/officeDocument/2006/relationships/tags" Target="../tags/tag392.xml" /><Relationship Id="rId7" Type="http://schemas.openxmlformats.org/officeDocument/2006/relationships/tags" Target="../tags/tag393.xml" /><Relationship Id="rId8" Type="http://schemas.openxmlformats.org/officeDocument/2006/relationships/tags" Target="../tags/tag39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95.xml" /><Relationship Id="rId3" Type="http://schemas.openxmlformats.org/officeDocument/2006/relationships/tags" Target="../tags/tag396.xml" /><Relationship Id="rId4" Type="http://schemas.openxmlformats.org/officeDocument/2006/relationships/tags" Target="../tags/tag397.xml" /><Relationship Id="rId5" Type="http://schemas.openxmlformats.org/officeDocument/2006/relationships/tags" Target="../tags/tag398.xml" /><Relationship Id="rId6" Type="http://schemas.openxmlformats.org/officeDocument/2006/relationships/tags" Target="../tags/tag399.xml" /><Relationship Id="rId7" Type="http://schemas.openxmlformats.org/officeDocument/2006/relationships/tags" Target="../tags/tag400.xml" /><Relationship Id="rId8" Type="http://schemas.openxmlformats.org/officeDocument/2006/relationships/tags" Target="../tags/tag40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10.xml" /><Relationship Id="rId11" Type="http://schemas.openxmlformats.org/officeDocument/2006/relationships/tags" Target="../tags/tag411.xml" /><Relationship Id="rId12" Type="http://schemas.openxmlformats.org/officeDocument/2006/relationships/tags" Target="../tags/tag412.xml" /><Relationship Id="rId13" Type="http://schemas.openxmlformats.org/officeDocument/2006/relationships/tags" Target="../tags/tag413.xml" /><Relationship Id="rId14" Type="http://schemas.openxmlformats.org/officeDocument/2006/relationships/tags" Target="../tags/tag414.xml" /><Relationship Id="rId2" Type="http://schemas.openxmlformats.org/officeDocument/2006/relationships/tags" Target="../tags/tag402.xml" /><Relationship Id="rId3" Type="http://schemas.openxmlformats.org/officeDocument/2006/relationships/tags" Target="../tags/tag403.xml" /><Relationship Id="rId4" Type="http://schemas.openxmlformats.org/officeDocument/2006/relationships/tags" Target="../tags/tag404.xml" /><Relationship Id="rId5" Type="http://schemas.openxmlformats.org/officeDocument/2006/relationships/tags" Target="../tags/tag405.xml" /><Relationship Id="rId6" Type="http://schemas.openxmlformats.org/officeDocument/2006/relationships/tags" Target="../tags/tag406.xml" /><Relationship Id="rId7" Type="http://schemas.openxmlformats.org/officeDocument/2006/relationships/tags" Target="../tags/tag407.xml" /><Relationship Id="rId8" Type="http://schemas.openxmlformats.org/officeDocument/2006/relationships/tags" Target="../tags/tag408.xml" /><Relationship Id="rId9" Type="http://schemas.openxmlformats.org/officeDocument/2006/relationships/tags" Target="../tags/tag40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415.xml" /><Relationship Id="rId3" Type="http://schemas.openxmlformats.org/officeDocument/2006/relationships/tags" Target="../tags/tag416.xml" /><Relationship Id="rId4" Type="http://schemas.openxmlformats.org/officeDocument/2006/relationships/tags" Target="../tags/tag417.xml" /><Relationship Id="rId5" Type="http://schemas.openxmlformats.org/officeDocument/2006/relationships/tags" Target="../tags/tag418.xml" /><Relationship Id="rId6" Type="http://schemas.openxmlformats.org/officeDocument/2006/relationships/tags" Target="../tags/tag419.xml" /><Relationship Id="rId7" Type="http://schemas.openxmlformats.org/officeDocument/2006/relationships/tags" Target="../tags/tag420.xml" /><Relationship Id="rId8" Type="http://schemas.openxmlformats.org/officeDocument/2006/relationships/tags" Target="../tags/tag421.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422.xml" /><Relationship Id="rId3" Type="http://schemas.openxmlformats.org/officeDocument/2006/relationships/tags" Target="../tags/tag423.xml" /><Relationship Id="rId4" Type="http://schemas.openxmlformats.org/officeDocument/2006/relationships/tags" Target="../tags/tag424.xml" /><Relationship Id="rId5" Type="http://schemas.openxmlformats.org/officeDocument/2006/relationships/tags" Target="../tags/tag425.xml" /><Relationship Id="rId6" Type="http://schemas.openxmlformats.org/officeDocument/2006/relationships/tags" Target="../tags/tag426.xml" /><Relationship Id="rId7" Type="http://schemas.openxmlformats.org/officeDocument/2006/relationships/tags" Target="../tags/tag427.xml" /><Relationship Id="rId8" Type="http://schemas.openxmlformats.org/officeDocument/2006/relationships/tags" Target="../tags/tag42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36.xml" /><Relationship Id="rId2" Type="http://schemas.openxmlformats.org/officeDocument/2006/relationships/tags" Target="../tags/tag429.xml" /><Relationship Id="rId3" Type="http://schemas.openxmlformats.org/officeDocument/2006/relationships/tags" Target="../tags/tag430.xml" /><Relationship Id="rId4" Type="http://schemas.openxmlformats.org/officeDocument/2006/relationships/tags" Target="../tags/tag431.xml" /><Relationship Id="rId5" Type="http://schemas.openxmlformats.org/officeDocument/2006/relationships/tags" Target="../tags/tag432.xml" /><Relationship Id="rId6" Type="http://schemas.openxmlformats.org/officeDocument/2006/relationships/tags" Target="../tags/tag433.xml" /><Relationship Id="rId7" Type="http://schemas.openxmlformats.org/officeDocument/2006/relationships/tags" Target="../tags/tag434.xml" /><Relationship Id="rId8" Type="http://schemas.openxmlformats.org/officeDocument/2006/relationships/tags" Target="../tags/tag435.xml" /><Relationship Id="rId9" Type="http://schemas.openxmlformats.org/officeDocument/2006/relationships/image" Target="../media/image15.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31.xml" /><Relationship Id="rId10" Type="http://schemas.openxmlformats.org/officeDocument/2006/relationships/tags" Target="../tags/tag443.xml" /><Relationship Id="rId11" Type="http://schemas.openxmlformats.org/officeDocument/2006/relationships/tags" Target="../tags/tag444.xml" /><Relationship Id="rId2" Type="http://schemas.openxmlformats.org/officeDocument/2006/relationships/tags" Target="../tags/tag437.xml" /><Relationship Id="rId3" Type="http://schemas.openxmlformats.org/officeDocument/2006/relationships/image" Target="../media/image16.png" /><Relationship Id="rId4" Type="http://schemas.openxmlformats.org/officeDocument/2006/relationships/tags" Target="../tags/tag438.xml" /><Relationship Id="rId5" Type="http://schemas.openxmlformats.org/officeDocument/2006/relationships/tags" Target="../tags/tag439.xml" /><Relationship Id="rId6" Type="http://schemas.openxmlformats.org/officeDocument/2006/relationships/tags" Target="../tags/tag440.xml" /><Relationship Id="rId7" Type="http://schemas.openxmlformats.org/officeDocument/2006/relationships/tags" Target="../tags/tag441.xml" /><Relationship Id="rId8" Type="http://schemas.openxmlformats.org/officeDocument/2006/relationships/tags" Target="../tags/tag442.xml" /><Relationship Id="rId9" Type="http://schemas.openxmlformats.org/officeDocument/2006/relationships/image" Target="../media/image17.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tags" Target="../tags/tag445.xml" /><Relationship Id="rId3" Type="http://schemas.openxmlformats.org/officeDocument/2006/relationships/tags" Target="../tags/tag446.xml" /><Relationship Id="rId4" Type="http://schemas.openxmlformats.org/officeDocument/2006/relationships/tags" Target="../tags/tag447.xml" /><Relationship Id="rId5" Type="http://schemas.openxmlformats.org/officeDocument/2006/relationships/tags" Target="../tags/tag448.xml" /><Relationship Id="rId6" Type="http://schemas.openxmlformats.org/officeDocument/2006/relationships/image" Target="../media/image18.jpeg" /><Relationship Id="rId7" Type="http://schemas.openxmlformats.org/officeDocument/2006/relationships/tags" Target="../tags/tag449.xml" /><Relationship Id="rId8" Type="http://schemas.openxmlformats.org/officeDocument/2006/relationships/tags" Target="../tags/tag450.xml" /><Relationship Id="rId9" Type="http://schemas.openxmlformats.org/officeDocument/2006/relationships/tags" Target="../tags/tag451.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tags" Target="../tags/tag452.xml" /><Relationship Id="rId3" Type="http://schemas.openxmlformats.org/officeDocument/2006/relationships/tags" Target="../tags/tag453.xml" /><Relationship Id="rId4" Type="http://schemas.openxmlformats.org/officeDocument/2006/relationships/tags" Target="../tags/tag454.xml" /><Relationship Id="rId5" Type="http://schemas.openxmlformats.org/officeDocument/2006/relationships/image" Target="../media/image19.jpeg" /><Relationship Id="rId6" Type="http://schemas.openxmlformats.org/officeDocument/2006/relationships/tags" Target="../tags/tag455.xml" /><Relationship Id="rId7" Type="http://schemas.openxmlformats.org/officeDocument/2006/relationships/tags" Target="../tags/tag456.xml" /><Relationship Id="rId8" Type="http://schemas.openxmlformats.org/officeDocument/2006/relationships/tags" Target="../tags/tag457.xml" /><Relationship Id="rId9" Type="http://schemas.openxmlformats.org/officeDocument/2006/relationships/tags" Target="../tags/tag458.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tags" Target="../tags/tag459.xml" /><Relationship Id="rId3" Type="http://schemas.openxmlformats.org/officeDocument/2006/relationships/tags" Target="../tags/tag460.xml" /><Relationship Id="rId4" Type="http://schemas.openxmlformats.org/officeDocument/2006/relationships/tags" Target="../tags/tag461.xml" /><Relationship Id="rId5" Type="http://schemas.openxmlformats.org/officeDocument/2006/relationships/image" Target="../media/image20.png" /><Relationship Id="rId6" Type="http://schemas.microsoft.com/office/2007/relationships/hdphoto" Target="../media/image21.wdp" /><Relationship Id="rId7" Type="http://schemas.openxmlformats.org/officeDocument/2006/relationships/tags" Target="../tags/tag462.xml" /><Relationship Id="rId8" Type="http://schemas.openxmlformats.org/officeDocument/2006/relationships/tags" Target="../tags/tag46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tags" Target="../tags/tag464.xml" /><Relationship Id="rId3" Type="http://schemas.openxmlformats.org/officeDocument/2006/relationships/tags" Target="../tags/tag465.xml" /><Relationship Id="rId4" Type="http://schemas.openxmlformats.org/officeDocument/2006/relationships/tags" Target="../tags/tag466.xml" /><Relationship Id="rId5" Type="http://schemas.openxmlformats.org/officeDocument/2006/relationships/image" Target="../media/image22.jpeg" /><Relationship Id="rId6" Type="http://schemas.openxmlformats.org/officeDocument/2006/relationships/image" Target="../media/image23.jpeg" /><Relationship Id="rId7" Type="http://schemas.openxmlformats.org/officeDocument/2006/relationships/tags" Target="../tags/tag467.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tags" Target="../tags/tag468.xml" /><Relationship Id="rId3" Type="http://schemas.openxmlformats.org/officeDocument/2006/relationships/tags" Target="../tags/tag469.xml" /><Relationship Id="rId4" Type="http://schemas.openxmlformats.org/officeDocument/2006/relationships/tags" Target="../tags/tag470.xml" /><Relationship Id="rId5" Type="http://schemas.openxmlformats.org/officeDocument/2006/relationships/tags" Target="../tags/tag471.xml" /><Relationship Id="rId6" Type="http://schemas.openxmlformats.org/officeDocument/2006/relationships/tags" Target="../tags/tag472.xml" /><Relationship Id="rId7" Type="http://schemas.openxmlformats.org/officeDocument/2006/relationships/tags" Target="../tags/tag473.xml" /><Relationship Id="rId8" Type="http://schemas.openxmlformats.org/officeDocument/2006/relationships/tags" Target="../tags/tag474.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30.xml" /><Relationship Id="rId10" Type="http://schemas.openxmlformats.org/officeDocument/2006/relationships/tags" Target="../tags/tag483.xml" /><Relationship Id="rId11" Type="http://schemas.openxmlformats.org/officeDocument/2006/relationships/tags" Target="../tags/tag484.xml" /><Relationship Id="rId12" Type="http://schemas.openxmlformats.org/officeDocument/2006/relationships/tags" Target="../tags/tag485.xml" /><Relationship Id="rId13" Type="http://schemas.openxmlformats.org/officeDocument/2006/relationships/tags" Target="../tags/tag486.xml" /><Relationship Id="rId14" Type="http://schemas.openxmlformats.org/officeDocument/2006/relationships/tags" Target="../tags/tag487.xml" /><Relationship Id="rId15" Type="http://schemas.openxmlformats.org/officeDocument/2006/relationships/tags" Target="../tags/tag488.xml" /><Relationship Id="rId16" Type="http://schemas.openxmlformats.org/officeDocument/2006/relationships/tags" Target="../tags/tag489.xml" /><Relationship Id="rId2" Type="http://schemas.openxmlformats.org/officeDocument/2006/relationships/tags" Target="../tags/tag475.xml" /><Relationship Id="rId3" Type="http://schemas.openxmlformats.org/officeDocument/2006/relationships/tags" Target="../tags/tag476.xml" /><Relationship Id="rId4" Type="http://schemas.openxmlformats.org/officeDocument/2006/relationships/tags" Target="../tags/tag477.xml" /><Relationship Id="rId5" Type="http://schemas.openxmlformats.org/officeDocument/2006/relationships/tags" Target="../tags/tag478.xml" /><Relationship Id="rId6" Type="http://schemas.openxmlformats.org/officeDocument/2006/relationships/tags" Target="../tags/tag479.xml" /><Relationship Id="rId7" Type="http://schemas.openxmlformats.org/officeDocument/2006/relationships/tags" Target="../tags/tag480.xml" /><Relationship Id="rId8" Type="http://schemas.openxmlformats.org/officeDocument/2006/relationships/tags" Target="../tags/tag481.xml" /><Relationship Id="rId9" Type="http://schemas.openxmlformats.org/officeDocument/2006/relationships/tags" Target="../tags/tag482.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90.xml" /><Relationship Id="rId3" Type="http://schemas.openxmlformats.org/officeDocument/2006/relationships/tags" Target="../tags/tag491.xml" /><Relationship Id="rId4" Type="http://schemas.openxmlformats.org/officeDocument/2006/relationships/tags" Target="../tags/tag492.xml" /><Relationship Id="rId5" Type="http://schemas.openxmlformats.org/officeDocument/2006/relationships/tags" Target="../tags/tag49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31.xml" /><Relationship Id="rId10" Type="http://schemas.openxmlformats.org/officeDocument/2006/relationships/tags" Target="../tags/tag502.xml" /><Relationship Id="rId11" Type="http://schemas.openxmlformats.org/officeDocument/2006/relationships/tags" Target="../tags/tag503.xml" /><Relationship Id="rId12" Type="http://schemas.openxmlformats.org/officeDocument/2006/relationships/tags" Target="../tags/tag504.xml" /><Relationship Id="rId13" Type="http://schemas.openxmlformats.org/officeDocument/2006/relationships/tags" Target="../tags/tag505.xml" /><Relationship Id="rId2" Type="http://schemas.openxmlformats.org/officeDocument/2006/relationships/tags" Target="../tags/tag494.xml" /><Relationship Id="rId3" Type="http://schemas.openxmlformats.org/officeDocument/2006/relationships/tags" Target="../tags/tag495.xml" /><Relationship Id="rId4" Type="http://schemas.openxmlformats.org/officeDocument/2006/relationships/tags" Target="../tags/tag496.xml" /><Relationship Id="rId5" Type="http://schemas.openxmlformats.org/officeDocument/2006/relationships/tags" Target="../tags/tag497.xml" /><Relationship Id="rId6" Type="http://schemas.openxmlformats.org/officeDocument/2006/relationships/tags" Target="../tags/tag498.xml" /><Relationship Id="rId7" Type="http://schemas.openxmlformats.org/officeDocument/2006/relationships/tags" Target="../tags/tag499.xml" /><Relationship Id="rId8" Type="http://schemas.openxmlformats.org/officeDocument/2006/relationships/tags" Target="../tags/tag500.xml" /><Relationship Id="rId9" Type="http://schemas.openxmlformats.org/officeDocument/2006/relationships/tags" Target="../tags/tag501.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31.xml" /><Relationship Id="rId10" Type="http://schemas.openxmlformats.org/officeDocument/2006/relationships/tags" Target="../tags/tag514.xml" /><Relationship Id="rId11" Type="http://schemas.openxmlformats.org/officeDocument/2006/relationships/tags" Target="../tags/tag515.xml" /><Relationship Id="rId12" Type="http://schemas.openxmlformats.org/officeDocument/2006/relationships/tags" Target="../tags/tag516.xml" /><Relationship Id="rId13" Type="http://schemas.openxmlformats.org/officeDocument/2006/relationships/tags" Target="../tags/tag517.xml" /><Relationship Id="rId14" Type="http://schemas.openxmlformats.org/officeDocument/2006/relationships/tags" Target="../tags/tag518.xml" /><Relationship Id="rId15" Type="http://schemas.openxmlformats.org/officeDocument/2006/relationships/tags" Target="../tags/tag519.xml" /><Relationship Id="rId16" Type="http://schemas.openxmlformats.org/officeDocument/2006/relationships/tags" Target="../tags/tag520.xml" /><Relationship Id="rId17" Type="http://schemas.openxmlformats.org/officeDocument/2006/relationships/tags" Target="../tags/tag521.xml" /><Relationship Id="rId18" Type="http://schemas.openxmlformats.org/officeDocument/2006/relationships/tags" Target="../tags/tag522.xml" /><Relationship Id="rId19" Type="http://schemas.openxmlformats.org/officeDocument/2006/relationships/tags" Target="../tags/tag523.xml" /><Relationship Id="rId2" Type="http://schemas.openxmlformats.org/officeDocument/2006/relationships/tags" Target="../tags/tag506.xml" /><Relationship Id="rId3" Type="http://schemas.openxmlformats.org/officeDocument/2006/relationships/tags" Target="../tags/tag507.xml" /><Relationship Id="rId4" Type="http://schemas.openxmlformats.org/officeDocument/2006/relationships/tags" Target="../tags/tag508.xml" /><Relationship Id="rId5" Type="http://schemas.openxmlformats.org/officeDocument/2006/relationships/tags" Target="../tags/tag509.xml" /><Relationship Id="rId6" Type="http://schemas.openxmlformats.org/officeDocument/2006/relationships/tags" Target="../tags/tag510.xml" /><Relationship Id="rId7" Type="http://schemas.openxmlformats.org/officeDocument/2006/relationships/tags" Target="../tags/tag511.xml" /><Relationship Id="rId8" Type="http://schemas.openxmlformats.org/officeDocument/2006/relationships/tags" Target="../tags/tag512.xml" /><Relationship Id="rId9" Type="http://schemas.openxmlformats.org/officeDocument/2006/relationships/tags" Target="../tags/tag51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524.xml" /><Relationship Id="rId3" Type="http://schemas.openxmlformats.org/officeDocument/2006/relationships/tags" Target="../tags/tag525.xml" /><Relationship Id="rId4" Type="http://schemas.openxmlformats.org/officeDocument/2006/relationships/hyperlink" Target="https://d.book118.com/46712206302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矩形 1"/>
          <p:cNvSpPr/>
          <p:nvPr>
            <p:custDataLst>
              <p:tags r:id="rId3"/>
            </p:custDataLst>
          </p:nvPr>
        </p:nvSpPr>
        <p:spPr>
          <a:xfrm>
            <a:off x="1732280" y="2286297"/>
            <a:ext cx="8727440" cy="2407920"/>
          </a:xfrm>
          <a:prstGeom prst="rect">
            <a:avLst/>
          </a:prstGeom>
          <a:solidFill>
            <a:srgbClr val="D3AC77"/>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latin typeface="思源黑体 CN Bold" panose="020b0800000000000000" pitchFamily="34" charset="-122"/>
              <a:ea typeface="思源黑体 CN Bold" panose="020b0800000000000000" pitchFamily="34" charset="-122"/>
              <a:cs typeface="+mn-ea"/>
              <a:sym typeface="+mn-lt"/>
            </a:endParaRPr>
          </a:p>
        </p:txBody>
      </p:sp>
      <p:sp>
        <p:nvSpPr>
          <p:cNvPr id="3" name="矩形 2"/>
          <p:cNvSpPr/>
          <p:nvPr>
            <p:custDataLst>
              <p:tags r:id="rId4"/>
            </p:custDataLst>
          </p:nvPr>
        </p:nvSpPr>
        <p:spPr>
          <a:xfrm>
            <a:off x="1915160" y="2479337"/>
            <a:ext cx="8361680" cy="2072640"/>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latin typeface="思源黑体 CN Bold" panose="020b0800000000000000" pitchFamily="34" charset="-122"/>
              <a:ea typeface="思源黑体 CN Bold" panose="020b0800000000000000" pitchFamily="34" charset="-122"/>
              <a:cs typeface="+mn-ea"/>
              <a:sym typeface="+mn-lt"/>
            </a:endParaRPr>
          </a:p>
        </p:txBody>
      </p:sp>
      <p:sp>
        <p:nvSpPr>
          <p:cNvPr id="8" name="文本框 7"/>
          <p:cNvSpPr txBox="1"/>
          <p:nvPr>
            <p:custDataLst>
              <p:tags r:id="rId5"/>
            </p:custDataLst>
          </p:nvPr>
        </p:nvSpPr>
        <p:spPr>
          <a:xfrm>
            <a:off x="2009140" y="2982425"/>
            <a:ext cx="8173720" cy="1015663"/>
          </a:xfrm>
          <a:prstGeom prst="rect">
            <a:avLst/>
          </a:prstGeom>
          <a:noFill/>
          <a:effectLst>
            <a:outerShdw blurRad="50800" dist="38100" dir="2700000" algn="tl" rotWithShape="0">
              <a:prstClr val="black">
                <a:alpha val="40000"/>
              </a:prstClr>
            </a:outerShdw>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bg1"/>
                </a:solidFill>
                <a:latin typeface="思源黑体 CN Bold" panose="020b0800000000000000" pitchFamily="34" charset="-122"/>
                <a:ea typeface="思源黑体 CN Bold" panose="020b0800000000000000" pitchFamily="34" charset="-122"/>
                <a:cs typeface="+mn-ea"/>
                <a:sym typeface="+mn-lt"/>
              </a:rPr>
              <a:t>《</a:t>
            </a:r>
            <a:r>
              <a:rPr lang="zh-CN" altLang="en-US" sz="6000" b="1">
                <a:solidFill>
                  <a:schemeClr val="bg1"/>
                </a:solidFill>
                <a:latin typeface="思源黑体 CN Bold" panose="020b0800000000000000" pitchFamily="34" charset="-122"/>
                <a:ea typeface="思源黑体 CN Bold" panose="020b0800000000000000" pitchFamily="34" charset="-122"/>
                <a:cs typeface="+mn-ea"/>
                <a:sym typeface="+mn-lt"/>
              </a:rPr>
              <a:t>装在套子里的人</a:t>
            </a:r>
            <a:r>
              <a:rPr lang="en-US" altLang="zh-CN" sz="6000" b="1">
                <a:solidFill>
                  <a:schemeClr val="bg1"/>
                </a:solidFill>
                <a:latin typeface="思源黑体 CN Bold" panose="020b0800000000000000" pitchFamily="34" charset="-122"/>
                <a:ea typeface="思源黑体 CN Bold" panose="020b0800000000000000" pitchFamily="34" charset="-122"/>
                <a:cs typeface="+mn-ea"/>
                <a:sym typeface="+mn-lt"/>
              </a:rPr>
              <a:t>》</a:t>
            </a:r>
          </a:p>
        </p:txBody>
      </p:sp>
      <p:cxnSp>
        <p:nvCxnSpPr>
          <p:cNvPr id="5" name="直接连接符 4"/>
          <p:cNvCxnSpPr/>
          <p:nvPr>
            <p:custDataLst>
              <p:tags r:id="rId6"/>
            </p:custDataLst>
          </p:nvPr>
        </p:nvCxnSpPr>
        <p:spPr>
          <a:xfrm>
            <a:off x="1732280" y="1938456"/>
            <a:ext cx="2311400" cy="0"/>
          </a:xfrm>
          <a:prstGeom prst="line">
            <a:avLst/>
          </a:prstGeom>
          <a:ln w="28575">
            <a:solidFill>
              <a:srgbClr val="D3AC77"/>
            </a:solidFill>
          </a:ln>
        </p:spPr>
        <p:style>
          <a:lnRef idx="1">
            <a:schemeClr val="accent1"/>
          </a:lnRef>
          <a:fillRef idx="0">
            <a:schemeClr val="accent1"/>
          </a:fillRef>
          <a:effectRef idx="0">
            <a:schemeClr val="accent1"/>
          </a:effectRef>
          <a:fontRef idx="minor">
            <a:schemeClr val="tx1"/>
          </a:fontRef>
        </p:style>
      </p:cxnSp>
      <p:cxnSp>
        <p:nvCxnSpPr>
          <p:cNvPr id="6" name="直接连接符 5"/>
          <p:cNvCxnSpPr/>
          <p:nvPr>
            <p:custDataLst>
              <p:tags r:id="rId7"/>
            </p:custDataLst>
          </p:nvPr>
        </p:nvCxnSpPr>
        <p:spPr>
          <a:xfrm>
            <a:off x="8184159" y="1938456"/>
            <a:ext cx="2227624" cy="3656"/>
          </a:xfrm>
          <a:prstGeom prst="line">
            <a:avLst/>
          </a:prstGeom>
          <a:ln w="28575">
            <a:solidFill>
              <a:srgbClr val="D3AC77"/>
            </a:solidFill>
          </a:ln>
        </p:spPr>
        <p:style>
          <a:lnRef idx="1">
            <a:schemeClr val="accent1"/>
          </a:lnRef>
          <a:fillRef idx="0">
            <a:schemeClr val="accent1"/>
          </a:fillRef>
          <a:effectRef idx="0">
            <a:schemeClr val="accent1"/>
          </a:effectRef>
          <a:fontRef idx="minor">
            <a:schemeClr val="tx1"/>
          </a:fontRef>
        </p:style>
      </p:cxnSp>
      <p:sp>
        <p:nvSpPr>
          <p:cNvPr id="10" name="矩形 9"/>
          <p:cNvSpPr/>
          <p:nvPr>
            <p:custDataLst>
              <p:tags r:id="rId8"/>
            </p:custDataLst>
          </p:nvPr>
        </p:nvSpPr>
        <p:spPr>
          <a:xfrm>
            <a:off x="4022369" y="1650712"/>
            <a:ext cx="4161790" cy="4603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D3AC77"/>
                </a:solidFill>
                <a:latin typeface="思源黑体 CN Bold" panose="020b0800000000000000" pitchFamily="34" charset="-122"/>
                <a:ea typeface="思源黑体 CN Bold" panose="020b0800000000000000" pitchFamily="34" charset="-122"/>
                <a:cs typeface="+mn-ea"/>
                <a:sym typeface="+mn-lt"/>
              </a:rPr>
              <a:t>部编版语文必修下册第六单元</a:t>
            </a:r>
          </a:p>
        </p:txBody>
      </p:sp>
      <p:sp>
        <p:nvSpPr>
          <p:cNvPr id="9" name="矩形 8"/>
          <p:cNvSpPr/>
          <p:nvPr>
            <p:custDataLst>
              <p:tags r:id="rId9"/>
            </p:custDataLst>
          </p:nvPr>
        </p:nvSpPr>
        <p:spPr>
          <a:xfrm>
            <a:off x="0" y="5873075"/>
            <a:ext cx="12192000" cy="48652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ctr" fontAlgn="base">
              <a:lnSpc>
                <a:spcPct val="110000"/>
              </a:lnSpc>
              <a:spcBef>
                <a:spcPct val="0"/>
              </a:spcBef>
              <a:spcAft>
                <a:spcPct val="0"/>
              </a:spcAft>
            </a:pPr>
            <a:endParaRPr lang="en-US" altLang="zh-CN" sz="2400" b="1" kern="0">
              <a:solidFill>
                <a:srgbClr val="000000"/>
              </a:solidFill>
              <a:latin typeface="微软雅黑" panose="020b0503020204020204" pitchFamily="34" charset="-122"/>
              <a:ea typeface="微软雅黑" panose="020b0503020204020204" pitchFamily="34" charset="-122"/>
            </a:endParaRPr>
          </a:p>
        </p:txBody>
      </p:sp>
    </p:spTree>
  </p:cSld>
  <p:clrMapOvr>
    <a:masterClrMapping/>
  </p:clrMapOvr>
  <p:transition spd="slow">
    <p:wipe/>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Rectangle 11"/>
          <p:cNvSpPr/>
          <p:nvPr>
            <p:custDataLst>
              <p:tags r:id="rId3"/>
            </p:custDataLst>
          </p:nvPr>
        </p:nvSpPr>
        <p:spPr>
          <a:xfrm>
            <a:off x="794122" y="5454654"/>
            <a:ext cx="10956296" cy="763154"/>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40000"/>
              </a:lnSpc>
            </a:pPr>
            <a:r>
              <a:rPr lang="zh-CN" altLang="en-US" sz="3400">
                <a:latin typeface="华文楷体" panose="02010600040101010101" pitchFamily="2" charset="-122"/>
                <a:ea typeface="华文楷体" panose="02010600040101010101" pitchFamily="2" charset="-122"/>
              </a:rPr>
              <a:t>方法提示：转换视角、改写故事、对比原作、品味差异</a:t>
            </a:r>
            <a:endParaRPr lang="en-US" altLang="zh-CN" sz="3400">
              <a:latin typeface="华文楷体" panose="02010600040101010101" pitchFamily="2" charset="-122"/>
              <a:ea typeface="华文楷体" panose="02010600040101010101" pitchFamily="2" charset="-122"/>
            </a:endParaRPr>
          </a:p>
        </p:txBody>
      </p:sp>
      <p:grpSp>
        <p:nvGrpSpPr>
          <p:cNvPr id="8" name="组合 7"/>
          <p:cNvGrpSpPr/>
          <p:nvPr>
            <p:custDataLst>
              <p:tags r:id="rId4"/>
            </p:custDataLst>
          </p:nvPr>
        </p:nvGrpSpPr>
        <p:grpSpPr>
          <a:xfrm>
            <a:off x="328921" y="72775"/>
            <a:ext cx="5670435" cy="1160512"/>
            <a:chOff x="328921" y="72775"/>
            <a:chExt cx="5670435" cy="1160512"/>
          </a:xfrm>
        </p:grpSpPr>
        <p:grpSp>
          <p:nvGrpSpPr>
            <p:cNvPr id="9" name="组合 8"/>
            <p:cNvGrpSpPr/>
            <p:nvPr>
              <p:custDataLst>
                <p:tags r:id="rId5"/>
              </p:custDataLst>
            </p:nvPr>
          </p:nvGrpSpPr>
          <p:grpSpPr>
            <a:xfrm>
              <a:off x="1173239" y="305096"/>
              <a:ext cx="4826117" cy="681492"/>
              <a:chOff x="1732280" y="2286297"/>
              <a:chExt cx="8727440" cy="2407920"/>
            </a:xfrm>
            <a:solidFill>
              <a:srgbClr val="D3AC77"/>
            </a:solidFill>
            <a:effectLst>
              <a:outerShdw blurRad="50800" dist="38100" dir="2700000" algn="tl" rotWithShape="0">
                <a:prstClr val="black">
                  <a:alpha val="40000"/>
                </a:prstClr>
              </a:outerShdw>
            </a:effectLst>
          </p:grpSpPr>
          <p:sp>
            <p:nvSpPr>
              <p:cNvPr id="11" name="矩形 10"/>
              <p:cNvSpPr/>
              <p:nvPr>
                <p:custDataLst>
                  <p:tags r:id="rId6"/>
                </p:custDataLst>
              </p:nvPr>
            </p:nvSpPr>
            <p:spPr>
              <a:xfrm>
                <a:off x="1732280" y="2286297"/>
                <a:ext cx="8727440" cy="2407920"/>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13" name="矩形 12"/>
              <p:cNvSpPr/>
              <p:nvPr>
                <p:custDataLst>
                  <p:tags r:id="rId7"/>
                </p:custDataLst>
              </p:nvPr>
            </p:nvSpPr>
            <p:spPr>
              <a:xfrm>
                <a:off x="1915160" y="2479337"/>
                <a:ext cx="8361680" cy="2072640"/>
              </a:xfrm>
              <a:prstGeom prst="rect">
                <a:avLst/>
              </a:pr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800" b="1">
                    <a:cs typeface="+mn-ea"/>
                    <a:sym typeface="+mn-lt"/>
                  </a:rPr>
                  <a:t>讲述“套中人”</a:t>
                </a:r>
              </a:p>
            </p:txBody>
          </p:sp>
        </p:grpSp>
        <p:sp>
          <p:nvSpPr>
            <p:cNvPr id="10" name="DOCER-ANNA"/>
            <p:cNvSpPr/>
            <p:nvPr>
              <p:custDataLst>
                <p:tags r:id="rId8"/>
              </p:custDataLst>
            </p:nvPr>
          </p:nvSpPr>
          <p:spPr>
            <a:xfrm rot="5520000" flipH="1">
              <a:off x="372682" y="29014"/>
              <a:ext cx="1160512" cy="1248033"/>
            </a:xfrm>
            <a:prstGeom prst="flowChartManualInput">
              <a:avLst/>
            </a:prstGeom>
            <a:solidFill>
              <a:srgbClr val="D3AC77"/>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grpSp>
      <p:pic>
        <p:nvPicPr>
          <p:cNvPr id="14" name="图片 13"/>
          <p:cNvPicPr/>
          <p:nvPr>
            <p:custDataLst>
              <p:tags r:id="rId11"/>
            </p:custDataLst>
          </p:nvPr>
        </p:nvPicPr>
        <p:blipFill>
          <a:blip r:embed="rId9">
            <a:duotone>
              <a:prstClr val="black"/>
              <a:schemeClr val="accent2">
                <a:tint val="45000"/>
                <a:satMod val="400000"/>
              </a:schemeClr>
            </a:duotone>
            <a:extLst>
              <a:ext uri="{BEBA8EAE-BF5A-486C-A8C5-ECC9F3942E4B}">
                <a14:imgProps xmlns:a14="http://schemas.microsoft.com/office/drawing/2010/main">
                  <a14:imgLayer r:embed="rId10">
                    <a14:imgEffect>
                      <a14:colorTemperature colorTemp="11200"/>
                    </a14:imgEffect>
                  </a14:imgLayer>
                </a14:imgProps>
              </a:ext>
              <a:ext uri="{28A0092B-C50C-407E-A947-70E740481C1C}">
                <a14:useLocalDpi xmlns:a14="http://schemas.microsoft.com/office/drawing/2010/main"/>
              </a:ext>
            </a:extLst>
          </a:blip>
          <a:stretch>
            <a:fillRect/>
          </a:stretch>
        </p:blipFill>
        <p:spPr>
          <a:xfrm>
            <a:off x="8436195" y="1403346"/>
            <a:ext cx="2643736" cy="1442201"/>
          </a:xfrm>
          <a:prstGeom prst="rect">
            <a:avLst/>
          </a:prstGeom>
        </p:spPr>
      </p:pic>
      <p:pic>
        <p:nvPicPr>
          <p:cNvPr id="15" name="图片 14" descr="别里科夫1.jpg"/>
          <p:cNvPicPr>
            <a:picLocks noChangeAspect="1"/>
          </p:cNvPicPr>
          <p:nvPr>
            <p:custDataLst>
              <p:tags r:id="rId13"/>
            </p:custDataLst>
          </p:nvPr>
        </p:nvPicPr>
        <p:blipFill>
          <a:blip r:embed="rId12">
            <a:extLst>
              <a:ext uri="{28A0092B-C50C-407E-A947-70E740481C1C}">
                <a14:useLocalDpi xmlns:a14="http://schemas.microsoft.com/office/drawing/2010/main"/>
              </a:ext>
            </a:extLst>
          </a:blip>
          <a:stretch>
            <a:fillRect/>
          </a:stretch>
        </p:blipFill>
        <p:spPr>
          <a:xfrm>
            <a:off x="3499846" y="1438157"/>
            <a:ext cx="2473793" cy="1431811"/>
          </a:xfrm>
          <a:prstGeom prst="rect">
            <a:avLst/>
          </a:prstGeom>
        </p:spPr>
      </p:pic>
      <p:pic>
        <p:nvPicPr>
          <p:cNvPr id="16" name="图片 15" descr="别里科夫2.jpg"/>
          <p:cNvPicPr>
            <a:picLocks noChangeAspect="1"/>
          </p:cNvPicPr>
          <p:nvPr>
            <p:custDataLst>
              <p:tags r:id="rId15"/>
            </p:custDataLst>
          </p:nvPr>
        </p:nvPicPr>
        <p:blipFill>
          <a:blip r:embed="rId14">
            <a:extLst>
              <a:ext uri="{28A0092B-C50C-407E-A947-70E740481C1C}">
                <a14:useLocalDpi xmlns:a14="http://schemas.microsoft.com/office/drawing/2010/main"/>
              </a:ext>
            </a:extLst>
          </a:blip>
          <a:stretch>
            <a:fillRect/>
          </a:stretch>
        </p:blipFill>
        <p:spPr>
          <a:xfrm>
            <a:off x="5952686" y="1429071"/>
            <a:ext cx="2501697" cy="1416501"/>
          </a:xfrm>
          <a:prstGeom prst="rect">
            <a:avLst/>
          </a:prstGeom>
        </p:spPr>
      </p:pic>
      <p:pic>
        <p:nvPicPr>
          <p:cNvPr id="17" name="图片 16" descr="别里科夫5.jpg"/>
          <p:cNvPicPr>
            <a:picLocks noChangeAspect="1"/>
          </p:cNvPicPr>
          <p:nvPr>
            <p:custDataLst>
              <p:tags r:id="rId17"/>
            </p:custDataLst>
          </p:nvPr>
        </p:nvPicPr>
        <p:blipFill>
          <a:blip r:embed="rId16">
            <a:extLst>
              <a:ext uri="{28A0092B-C50C-407E-A947-70E740481C1C}">
                <a14:useLocalDpi xmlns:a14="http://schemas.microsoft.com/office/drawing/2010/main"/>
              </a:ext>
            </a:extLst>
          </a:blip>
          <a:stretch>
            <a:fillRect/>
          </a:stretch>
        </p:blipFill>
        <p:spPr>
          <a:xfrm>
            <a:off x="1115065" y="1441281"/>
            <a:ext cx="2405733" cy="1428687"/>
          </a:xfrm>
          <a:prstGeom prst="rect">
            <a:avLst/>
          </a:prstGeom>
        </p:spPr>
      </p:pic>
      <p:sp>
        <p:nvSpPr>
          <p:cNvPr id="12" name="Rectangle 11"/>
          <p:cNvSpPr/>
          <p:nvPr>
            <p:custDataLst>
              <p:tags r:id="rId18"/>
            </p:custDataLst>
          </p:nvPr>
        </p:nvSpPr>
        <p:spPr>
          <a:xfrm>
            <a:off x="521208" y="3257130"/>
            <a:ext cx="10956296" cy="2960678"/>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40000"/>
              </a:lnSpc>
            </a:pPr>
            <a:r>
              <a:rPr lang="en-US" altLang="zh-CN" sz="2800">
                <a:latin typeface="华文楷体" panose="02010600040101010101" pitchFamily="2" charset="-122"/>
                <a:ea typeface="华文楷体" panose="02010600040101010101" pitchFamily="2" charset="-122"/>
              </a:rPr>
              <a:t> </a:t>
            </a:r>
            <a:r>
              <a:rPr lang="zh-CN" altLang="en-US" sz="2800">
                <a:latin typeface="华文楷体" panose="02010600040101010101" pitchFamily="2" charset="-122"/>
                <a:ea typeface="华文楷体" panose="02010600040101010101" pitchFamily="2" charset="-122"/>
              </a:rPr>
              <a:t>       </a:t>
            </a:r>
            <a:r>
              <a:rPr lang="zh-CN" altLang="en-US" sz="3400">
                <a:latin typeface="方正粗黑宋简体" panose="02000000000000000000" pitchFamily="2" charset="-122"/>
                <a:ea typeface="方正粗黑宋简体" panose="02000000000000000000" pitchFamily="2" charset="-122"/>
              </a:rPr>
              <a:t>不论对于</a:t>
            </a:r>
            <a:r>
              <a:rPr lang="zh-CN" altLang="en-US" sz="3400">
                <a:highlight>
                  <a:srgbClr val="00FFFF"/>
                </a:highlight>
                <a:latin typeface="方正粗黑宋简体" panose="02000000000000000000" pitchFamily="2" charset="-122"/>
                <a:ea typeface="方正粗黑宋简体" panose="02000000000000000000" pitchFamily="2" charset="-122"/>
              </a:rPr>
              <a:t>作者</a:t>
            </a:r>
            <a:r>
              <a:rPr lang="zh-CN" altLang="en-US" sz="3400">
                <a:latin typeface="方正粗黑宋简体" panose="02000000000000000000" pitchFamily="2" charset="-122"/>
                <a:ea typeface="方正粗黑宋简体" panose="02000000000000000000" pitchFamily="2" charset="-122"/>
              </a:rPr>
              <a:t>，还是对于</a:t>
            </a:r>
            <a:r>
              <a:rPr lang="zh-CN" altLang="en-US" sz="3400">
                <a:highlight>
                  <a:srgbClr val="FFFF00"/>
                </a:highlight>
                <a:latin typeface="方正粗黑宋简体" panose="02000000000000000000" pitchFamily="2" charset="-122"/>
                <a:ea typeface="方正粗黑宋简体" panose="02000000000000000000" pitchFamily="2" charset="-122"/>
              </a:rPr>
              <a:t>读者</a:t>
            </a:r>
            <a:r>
              <a:rPr lang="zh-CN" altLang="en-US" sz="3400">
                <a:latin typeface="方正粗黑宋简体" panose="02000000000000000000" pitchFamily="2" charset="-122"/>
                <a:ea typeface="方正粗黑宋简体" panose="02000000000000000000" pitchFamily="2" charset="-122"/>
              </a:rPr>
              <a:t>，由</a:t>
            </a:r>
            <a:r>
              <a:rPr lang="zh-CN" altLang="en-US" sz="3400">
                <a:solidFill>
                  <a:srgbClr val="C00000"/>
                </a:solidFill>
                <a:latin typeface="方正粗黑宋简体" panose="02000000000000000000" pitchFamily="2" charset="-122"/>
                <a:ea typeface="方正粗黑宋简体" panose="02000000000000000000" pitchFamily="2" charset="-122"/>
              </a:rPr>
              <a:t>布尔金</a:t>
            </a:r>
            <a:r>
              <a:rPr lang="zh-CN" altLang="en-US" sz="3400">
                <a:latin typeface="方正粗黑宋简体" panose="02000000000000000000" pitchFamily="2" charset="-122"/>
                <a:ea typeface="方正粗黑宋简体" panose="02000000000000000000" pitchFamily="2" charset="-122"/>
              </a:rPr>
              <a:t>来讲述别里科夫的故事都是最好的视角。</a:t>
            </a:r>
            <a:endParaRPr lang="en-US" altLang="zh-CN" sz="3400">
              <a:latin typeface="方正粗黑宋简体" panose="02000000000000000000" pitchFamily="2" charset="-122"/>
              <a:ea typeface="方正粗黑宋简体" panose="02000000000000000000" pitchFamily="2" charset="-122"/>
            </a:endParaRPr>
          </a:p>
          <a:p>
            <a:pPr lvl="0">
              <a:lnSpc>
                <a:spcPct val="140000"/>
              </a:lnSpc>
            </a:pPr>
            <a:r>
              <a:rPr lang="en-US" altLang="zh-CN" sz="3400">
                <a:latin typeface="方正粗黑宋简体" panose="02000000000000000000" pitchFamily="2" charset="-122"/>
                <a:ea typeface="方正粗黑宋简体" panose="02000000000000000000" pitchFamily="2" charset="-122"/>
              </a:rPr>
              <a:t>                                                                   ——</a:t>
            </a:r>
            <a:r>
              <a:rPr lang="zh-CN" altLang="en-US" sz="3400">
                <a:latin typeface="方正粗黑宋简体" panose="02000000000000000000" pitchFamily="2" charset="-122"/>
                <a:ea typeface="方正粗黑宋简体" panose="02000000000000000000" pitchFamily="2" charset="-122"/>
              </a:rPr>
              <a:t>王富仁</a:t>
            </a:r>
            <a:endParaRPr lang="en-US" altLang="zh-CN" sz="3400">
              <a:latin typeface="方正粗黑宋简体" panose="02000000000000000000" pitchFamily="2" charset="-122"/>
              <a:ea typeface="方正粗黑宋简体" panose="02000000000000000000" pitchFamily="2" charset="-122"/>
            </a:endParaRPr>
          </a:p>
          <a:p>
            <a:pPr lvl="0">
              <a:lnSpc>
                <a:spcPct val="140000"/>
              </a:lnSpc>
            </a:pPr>
            <a:endParaRPr lang="en-US" altLang="zh-CN" sz="3400">
              <a:latin typeface="华文楷体" panose="02010600040101010101" pitchFamily="2" charset="-122"/>
              <a:ea typeface="华文楷体" panose="02010600040101010101" pitchFamily="2" charset="-122"/>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7" name="组合 6"/>
          <p:cNvGrpSpPr/>
          <p:nvPr>
            <p:custDataLst>
              <p:tags r:id="rId3"/>
            </p:custDataLst>
          </p:nvPr>
        </p:nvGrpSpPr>
        <p:grpSpPr>
          <a:xfrm>
            <a:off x="328921" y="50741"/>
            <a:ext cx="5212564" cy="1160512"/>
            <a:chOff x="328921" y="72775"/>
            <a:chExt cx="5514318" cy="1160512"/>
          </a:xfrm>
        </p:grpSpPr>
        <p:grpSp>
          <p:nvGrpSpPr>
            <p:cNvPr id="2" name="组合 1"/>
            <p:cNvGrpSpPr/>
            <p:nvPr>
              <p:custDataLst>
                <p:tags r:id="rId4"/>
              </p:custDataLst>
            </p:nvPr>
          </p:nvGrpSpPr>
          <p:grpSpPr>
            <a:xfrm>
              <a:off x="1173239" y="312284"/>
              <a:ext cx="4670000" cy="681492"/>
              <a:chOff x="1732280" y="2286297"/>
              <a:chExt cx="8727440" cy="2407920"/>
            </a:xfrm>
            <a:solidFill>
              <a:srgbClr val="D3AC77"/>
            </a:solidFill>
            <a:effectLst>
              <a:outerShdw blurRad="50800" dist="38100" dir="2700000" algn="tl" rotWithShape="0">
                <a:prstClr val="black">
                  <a:alpha val="40000"/>
                </a:prstClr>
              </a:outerShdw>
            </a:effectLst>
          </p:grpSpPr>
          <p:sp>
            <p:nvSpPr>
              <p:cNvPr id="3" name="矩形 2"/>
              <p:cNvSpPr/>
              <p:nvPr>
                <p:custDataLst>
                  <p:tags r:id="rId5"/>
                </p:custDataLst>
              </p:nvPr>
            </p:nvSpPr>
            <p:spPr>
              <a:xfrm>
                <a:off x="1732280" y="2286297"/>
                <a:ext cx="8727440" cy="2407920"/>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4" name="矩形 3"/>
              <p:cNvSpPr/>
              <p:nvPr>
                <p:custDataLst>
                  <p:tags r:id="rId6"/>
                </p:custDataLst>
              </p:nvPr>
            </p:nvSpPr>
            <p:spPr>
              <a:xfrm>
                <a:off x="1915160" y="2479337"/>
                <a:ext cx="8361680" cy="2072640"/>
              </a:xfrm>
              <a:prstGeom prst="rect">
                <a:avLst/>
              </a:pr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800" b="1">
                    <a:cs typeface="+mn-ea"/>
                    <a:sym typeface="+mn-lt"/>
                  </a:rPr>
                  <a:t>   转换视角、改写故事</a:t>
                </a:r>
              </a:p>
            </p:txBody>
          </p:sp>
        </p:grpSp>
        <p:sp>
          <p:nvSpPr>
            <p:cNvPr id="5" name="DOCER-ANNA"/>
            <p:cNvSpPr/>
            <p:nvPr>
              <p:custDataLst>
                <p:tags r:id="rId7"/>
              </p:custDataLst>
            </p:nvPr>
          </p:nvSpPr>
          <p:spPr>
            <a:xfrm rot="5520000" flipH="1">
              <a:off x="372682" y="29014"/>
              <a:ext cx="1160512" cy="1248033"/>
            </a:xfrm>
            <a:prstGeom prst="flowChartManualInput">
              <a:avLst/>
            </a:prstGeom>
            <a:solidFill>
              <a:srgbClr val="D3AC77"/>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grpSp>
      <p:sp>
        <p:nvSpPr>
          <p:cNvPr id="6" name="矩形 5"/>
          <p:cNvSpPr/>
          <p:nvPr>
            <p:custDataLst>
              <p:tags r:id="rId8"/>
            </p:custDataLst>
          </p:nvPr>
        </p:nvSpPr>
        <p:spPr>
          <a:xfrm>
            <a:off x="391716" y="630996"/>
            <a:ext cx="11408567" cy="609109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en-US" altLang="zh-CN" sz="3200">
              <a:latin typeface="华文楷体" panose="02010600040101010101" pitchFamily="2" charset="-122"/>
              <a:ea typeface="华文楷体" panose="02010600040101010101" pitchFamily="2" charset="-122"/>
            </a:endParaRPr>
          </a:p>
          <a:p>
            <a:pPr marL="342900" indent="-342900">
              <a:lnSpc>
                <a:spcPct val="130000"/>
              </a:lnSpc>
              <a:buFont typeface="Wingdings" panose="05000000000000000000" pitchFamily="2" charset="2"/>
              <a:buChar char="Ø"/>
            </a:pPr>
            <a:r>
              <a:rPr lang="zh-CN" altLang="en-US" sz="3000">
                <a:latin typeface="华文楷体" panose="02010600040101010101" pitchFamily="2" charset="-122"/>
                <a:ea typeface="华文楷体" panose="02010600040101010101" pitchFamily="2" charset="-122"/>
              </a:rPr>
              <a:t>叙述视角有“全知视角”和“限知视角”之分。</a:t>
            </a:r>
            <a:endParaRPr lang="en-US" altLang="zh-CN" sz="3000">
              <a:latin typeface="华文楷体" panose="02010600040101010101" pitchFamily="2" charset="-122"/>
              <a:ea typeface="华文楷体" panose="02010600040101010101" pitchFamily="2" charset="-122"/>
            </a:endParaRPr>
          </a:p>
          <a:p>
            <a:pPr>
              <a:lnSpc>
                <a:spcPct val="130000"/>
              </a:lnSpc>
            </a:pPr>
            <a:r>
              <a:rPr lang="en-US" altLang="zh-CN" sz="3000">
                <a:latin typeface="华文楷体" panose="02010600040101010101" pitchFamily="2" charset="-122"/>
                <a:ea typeface="华文楷体" panose="02010600040101010101" pitchFamily="2" charset="-122"/>
              </a:rPr>
              <a:t>A. 《</a:t>
            </a:r>
            <a:r>
              <a:rPr lang="zh-CN" altLang="en-US" sz="3000">
                <a:latin typeface="华文楷体" panose="02010600040101010101" pitchFamily="2" charset="-122"/>
                <a:ea typeface="华文楷体" panose="02010600040101010101" pitchFamily="2" charset="-122"/>
              </a:rPr>
              <a:t>孔乙己</a:t>
            </a:r>
            <a:r>
              <a:rPr lang="en-US" altLang="zh-CN" sz="3000">
                <a:latin typeface="华文楷体" panose="02010600040101010101" pitchFamily="2" charset="-122"/>
                <a:ea typeface="华文楷体" panose="02010600040101010101" pitchFamily="2" charset="-122"/>
              </a:rPr>
              <a:t>》</a:t>
            </a:r>
            <a:r>
              <a:rPr lang="zh-CN" altLang="en-US" sz="3000">
                <a:latin typeface="华文楷体" panose="02010600040101010101" pitchFamily="2" charset="-122"/>
                <a:ea typeface="华文楷体" panose="02010600040101010101" pitchFamily="2" charset="-122"/>
              </a:rPr>
              <a:t>中孔乙己一生的故事</a:t>
            </a:r>
            <a:endParaRPr lang="en-US" altLang="zh-CN" sz="3000">
              <a:latin typeface="华文楷体" panose="02010600040101010101" pitchFamily="2" charset="-122"/>
              <a:ea typeface="华文楷体" panose="02010600040101010101" pitchFamily="2" charset="-122"/>
            </a:endParaRPr>
          </a:p>
          <a:p>
            <a:pPr>
              <a:lnSpc>
                <a:spcPct val="130000"/>
              </a:lnSpc>
            </a:pPr>
            <a:r>
              <a:rPr lang="en-US" altLang="zh-CN" sz="3000">
                <a:latin typeface="华文楷体" panose="02010600040101010101" pitchFamily="2" charset="-122"/>
                <a:ea typeface="华文楷体" panose="02010600040101010101" pitchFamily="2" charset="-122"/>
              </a:rPr>
              <a:t>B . 《</a:t>
            </a:r>
            <a:r>
              <a:rPr lang="zh-CN" altLang="en-US" sz="3000">
                <a:latin typeface="华文楷体" panose="02010600040101010101" pitchFamily="2" charset="-122"/>
                <a:ea typeface="华文楷体" panose="02010600040101010101" pitchFamily="2" charset="-122"/>
              </a:rPr>
              <a:t>三国演义</a:t>
            </a:r>
            <a:r>
              <a:rPr lang="en-US" altLang="zh-CN" sz="3000">
                <a:latin typeface="华文楷体" panose="02010600040101010101" pitchFamily="2" charset="-122"/>
                <a:ea typeface="华文楷体" panose="02010600040101010101" pitchFamily="2" charset="-122"/>
              </a:rPr>
              <a:t>》</a:t>
            </a:r>
            <a:r>
              <a:rPr lang="zh-CN" altLang="en-US" sz="3000">
                <a:latin typeface="华文楷体" panose="02010600040101010101" pitchFamily="2" charset="-122"/>
                <a:ea typeface="华文楷体" panose="02010600040101010101" pitchFamily="2" charset="-122"/>
              </a:rPr>
              <a:t>中草船借箭的情节</a:t>
            </a:r>
            <a:endParaRPr lang="en-US" altLang="zh-CN" sz="3000">
              <a:latin typeface="华文楷体" panose="02010600040101010101" pitchFamily="2" charset="-122"/>
              <a:ea typeface="华文楷体" panose="02010600040101010101" pitchFamily="2" charset="-122"/>
            </a:endParaRPr>
          </a:p>
          <a:p>
            <a:pPr>
              <a:lnSpc>
                <a:spcPct val="130000"/>
              </a:lnSpc>
            </a:pPr>
            <a:endParaRPr lang="en-US" altLang="zh-CN" sz="3000">
              <a:latin typeface="华文楷体" panose="02010600040101010101" pitchFamily="2" charset="-122"/>
              <a:ea typeface="华文楷体" panose="02010600040101010101" pitchFamily="2" charset="-122"/>
            </a:endParaRPr>
          </a:p>
          <a:p>
            <a:pPr marL="342900" indent="-342900">
              <a:lnSpc>
                <a:spcPct val="130000"/>
              </a:lnSpc>
              <a:buFont typeface="Wingdings" panose="05000000000000000000" pitchFamily="2" charset="2"/>
              <a:buChar char="Ø"/>
            </a:pPr>
            <a:r>
              <a:rPr lang="zh-CN" altLang="en-US" sz="3000">
                <a:latin typeface="华文楷体" panose="02010600040101010101" pitchFamily="2" charset="-122"/>
                <a:ea typeface="华文楷体" panose="02010600040101010101" pitchFamily="2" charset="-122"/>
              </a:rPr>
              <a:t>当采用故事内的人物来叙事时，所叙述的故事</a:t>
            </a:r>
            <a:r>
              <a:rPr lang="zh-CN" altLang="en-US" sz="3000">
                <a:solidFill>
                  <a:srgbClr val="FF0000"/>
                </a:solidFill>
                <a:latin typeface="华文楷体" panose="02010600040101010101" pitchFamily="2" charset="-122"/>
                <a:ea typeface="华文楷体" panose="02010600040101010101" pitchFamily="2" charset="-122"/>
              </a:rPr>
              <a:t>不能超越叙事者的视听范围</a:t>
            </a:r>
            <a:r>
              <a:rPr lang="zh-CN" altLang="en-US" sz="3000">
                <a:latin typeface="华文楷体" panose="02010600040101010101" pitchFamily="2" charset="-122"/>
                <a:ea typeface="华文楷体" panose="02010600040101010101" pitchFamily="2" charset="-122"/>
              </a:rPr>
              <a:t>。</a:t>
            </a:r>
          </a:p>
          <a:p>
            <a:pPr marL="342900" indent="-342900">
              <a:lnSpc>
                <a:spcPct val="130000"/>
              </a:lnSpc>
              <a:buFont typeface="Wingdings" panose="05000000000000000000" pitchFamily="2" charset="2"/>
              <a:buChar char="Ø"/>
            </a:pPr>
            <a:r>
              <a:rPr lang="zh-CN" altLang="en-US" sz="3000">
                <a:latin typeface="华文楷体" panose="02010600040101010101" pitchFamily="2" charset="-122"/>
                <a:ea typeface="华文楷体" panose="02010600040101010101" pitchFamily="2" charset="-122"/>
              </a:rPr>
              <a:t>改写故事要</a:t>
            </a:r>
            <a:r>
              <a:rPr lang="zh-CN" altLang="en-US" sz="3000">
                <a:solidFill>
                  <a:srgbClr val="FF0000"/>
                </a:solidFill>
                <a:latin typeface="华文楷体" panose="02010600040101010101" pitchFamily="2" charset="-122"/>
                <a:ea typeface="华文楷体" panose="02010600040101010101" pitchFamily="2" charset="-122"/>
              </a:rPr>
              <a:t>忠实于原作</a:t>
            </a:r>
            <a:r>
              <a:rPr lang="zh-CN" altLang="en-US" sz="3000">
                <a:latin typeface="华文楷体" panose="02010600040101010101" pitchFamily="2" charset="-122"/>
                <a:ea typeface="华文楷体" panose="02010600040101010101" pitchFamily="2" charset="-122"/>
              </a:rPr>
              <a:t>，完成对文章细节的筛选和整合，还原故事情节。</a:t>
            </a:r>
            <a:endParaRPr lang="en-US" altLang="zh-CN" sz="3000">
              <a:latin typeface="华文楷体" panose="02010600040101010101" pitchFamily="2" charset="-122"/>
              <a:ea typeface="华文楷体" panose="02010600040101010101" pitchFamily="2" charset="-122"/>
              <a:cs typeface="华文中宋" panose="02010600040101010101" charset="-122"/>
            </a:endParaRPr>
          </a:p>
          <a:p>
            <a:pPr marL="342900" indent="-342900">
              <a:lnSpc>
                <a:spcPct val="130000"/>
              </a:lnSpc>
              <a:buFont typeface="Wingdings" panose="05000000000000000000" pitchFamily="2" charset="2"/>
              <a:buChar char="Ø"/>
            </a:pPr>
            <a:r>
              <a:rPr lang="zh-CN" altLang="en-US" sz="3000">
                <a:latin typeface="华文楷体" panose="02010600040101010101" pitchFamily="2" charset="-122"/>
                <a:ea typeface="华文楷体" panose="02010600040101010101" pitchFamily="2" charset="-122"/>
                <a:cs typeface="华文中宋" panose="02010600040101010101" charset="-122"/>
              </a:rPr>
              <a:t>改写故事要符合原著人物形象，</a:t>
            </a:r>
            <a:r>
              <a:rPr lang="zh-CN" altLang="en-US" sz="3000">
                <a:solidFill>
                  <a:srgbClr val="FF0000"/>
                </a:solidFill>
                <a:latin typeface="华文楷体" panose="02010600040101010101" pitchFamily="2" charset="-122"/>
                <a:ea typeface="华文楷体" panose="02010600040101010101" pitchFamily="2" charset="-122"/>
                <a:cs typeface="华文中宋" panose="02010600040101010101" charset="-122"/>
              </a:rPr>
              <a:t>彰显、强化人物的形象特征</a:t>
            </a:r>
            <a:r>
              <a:rPr lang="zh-CN" altLang="en-US" sz="3000">
                <a:latin typeface="华文楷体" panose="02010600040101010101" pitchFamily="2" charset="-122"/>
                <a:ea typeface="华文楷体" panose="02010600040101010101" pitchFamily="2" charset="-122"/>
                <a:cs typeface="华文中宋" panose="02010600040101010101" charset="-122"/>
              </a:rPr>
              <a:t>。</a:t>
            </a:r>
            <a:endParaRPr lang="zh-CN" altLang="zh-CN" sz="3000">
              <a:latin typeface="华文楷体" panose="02010600040101010101" pitchFamily="2" charset="-122"/>
              <a:ea typeface="华文楷体" panose="02010600040101010101" pitchFamily="2" charset="-122"/>
              <a:cs typeface="华文中宋" panose="02010600040101010101" charset="-122"/>
            </a:endParaRPr>
          </a:p>
        </p:txBody>
      </p:sp>
      <p:sp>
        <p:nvSpPr>
          <p:cNvPr id="8" name="矩形 7"/>
          <p:cNvSpPr/>
          <p:nvPr>
            <p:custDataLst>
              <p:tags r:id="rId9"/>
            </p:custDataLst>
          </p:nvPr>
        </p:nvSpPr>
        <p:spPr>
          <a:xfrm>
            <a:off x="6708212" y="2545384"/>
            <a:ext cx="1597446" cy="508520"/>
          </a:xfrm>
          <a:prstGeom prst="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400">
                <a:solidFill>
                  <a:schemeClr val="tx1"/>
                </a:solidFill>
                <a:latin typeface="华文中宋" panose="02010600040101010101" charset="-122"/>
                <a:ea typeface="华文中宋" panose="02010600040101010101" charset="-122"/>
              </a:rPr>
              <a:t>全知视角</a:t>
            </a:r>
          </a:p>
        </p:txBody>
      </p:sp>
      <p:sp>
        <p:nvSpPr>
          <p:cNvPr id="9" name="矩形 8"/>
          <p:cNvSpPr/>
          <p:nvPr>
            <p:custDataLst>
              <p:tags r:id="rId10"/>
            </p:custDataLst>
          </p:nvPr>
        </p:nvSpPr>
        <p:spPr>
          <a:xfrm>
            <a:off x="6708212" y="1875122"/>
            <a:ext cx="1597446" cy="508520"/>
          </a:xfrm>
          <a:prstGeom prst="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400">
                <a:solidFill>
                  <a:schemeClr val="tx1"/>
                </a:solidFill>
                <a:latin typeface="华文中宋" panose="02010600040101010101" charset="-122"/>
                <a:ea typeface="华文中宋" panose="02010600040101010101" charset="-122"/>
              </a:rPr>
              <a:t>限知视角</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par>
                                <p:cTn id="8" presetID="10" presetClass="entr" presetSubtype="0" dur="500" fill="hold" nodeType="withEffect">
                                  <p:stCondLst>
                                    <p:cond delay="0"/>
                                  </p:stCondLst>
                                  <p:childTnLst>
                                    <p:set>
                                      <p:cBhvr>
                                        <p:cTn id="9" dur="1" fill="hold">
                                          <p:stCondLst>
                                            <p:cond delay="0"/>
                                          </p:stCondLst>
                                        </p:cTn>
                                        <p:tgtEl>
                                          <p:spTgt spid="6">
                                            <p:txEl>
                                              <p:pRg st="2" end="2"/>
                                            </p:txEl>
                                          </p:spTgt>
                                        </p:tgtEl>
                                        <p:attrNameLst>
                                          <p:attrName>style.visibility</p:attrName>
                                        </p:attrNameLst>
                                      </p:cBhvr>
                                      <p:to>
                                        <p:strVal val="visible"/>
                                      </p:to>
                                    </p:set>
                                    <p:animEffect transition="in" filter="fade">
                                      <p:cBhvr>
                                        <p:cTn id="10" dur="500"/>
                                        <p:tgtEl>
                                          <p:spTgt spid="6">
                                            <p:txEl>
                                              <p:pRg st="2" end="2"/>
                                            </p:txEl>
                                          </p:spTgt>
                                        </p:tgtEl>
                                      </p:cBhvr>
                                    </p:animEffect>
                                  </p:childTnLst>
                                </p:cTn>
                              </p:par>
                              <p:par>
                                <p:cTn id="11" presetID="10" presetClass="entr" presetSubtype="0" dur="50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Effect transition="in" filter="fade">
                                      <p:cBhvr>
                                        <p:cTn id="13" dur="500"/>
                                        <p:tgtEl>
                                          <p:spTgt spid="6">
                                            <p:txEl>
                                              <p:pRg st="3" end="3"/>
                                            </p:txEl>
                                          </p:spTgt>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42" presetClass="entr" presetSubtype="0" dur="1000"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1000"/>
                                        <p:tgtEl>
                                          <p:spTgt spid="9"/>
                                        </p:tgtEl>
                                      </p:cBhvr>
                                    </p:animEffect>
                                    <p:anim calcmode="lin" valueType="num">
                                      <p:cBhvr>
                                        <p:cTn id="19" dur="1000" fill="hold"/>
                                        <p:tgtEl>
                                          <p:spTgt spid="9"/>
                                        </p:tgtEl>
                                        <p:attrNameLst>
                                          <p:attrName>ppt_x</p:attrName>
                                        </p:attrNameLst>
                                      </p:cBhvr>
                                      <p:tavLst>
                                        <p:tav tm="0">
                                          <p:val>
                                            <p:strVal val="#ppt_x"/>
                                          </p:val>
                                        </p:tav>
                                        <p:tav tm="100000">
                                          <p:val>
                                            <p:strVal val="#ppt_x"/>
                                          </p:val>
                                        </p:tav>
                                      </p:tavLst>
                                    </p:anim>
                                    <p:anim calcmode="lin" valueType="num">
                                      <p:cBhvr>
                                        <p:cTn id="2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42" presetClass="entr" presetSubtype="0" dur="100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1000"/>
                                        <p:tgtEl>
                                          <p:spTgt spid="8"/>
                                        </p:tgtEl>
                                      </p:cBhvr>
                                    </p:animEffect>
                                    <p:anim calcmode="lin" valueType="num">
                                      <p:cBhvr>
                                        <p:cTn id="26" dur="1000" fill="hold"/>
                                        <p:tgtEl>
                                          <p:spTgt spid="8"/>
                                        </p:tgtEl>
                                        <p:attrNameLst>
                                          <p:attrName>ppt_x</p:attrName>
                                        </p:attrNameLst>
                                      </p:cBhvr>
                                      <p:tavLst>
                                        <p:tav tm="0">
                                          <p:val>
                                            <p:strVal val="#ppt_x"/>
                                          </p:val>
                                        </p:tav>
                                        <p:tav tm="100000">
                                          <p:val>
                                            <p:strVal val="#ppt_x"/>
                                          </p:val>
                                        </p:tav>
                                      </p:tavLst>
                                    </p:anim>
                                    <p:anim calcmode="lin" valueType="num">
                                      <p:cBhvr>
                                        <p:cTn id="2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8" fill="hold" nodeType="clickPar">
                      <p:stCondLst>
                        <p:cond delay="indefinite"/>
                      </p:stCondLst>
                      <p:childTnLst>
                        <p:par>
                          <p:cTn id="29" fill="hold" nodeType="afterGroup">
                            <p:stCondLst>
                              <p:cond delay="0"/>
                            </p:stCondLst>
                            <p:childTnLst>
                              <p:par>
                                <p:cTn id="30" presetID="10" presetClass="entr" presetSubtype="0" dur="50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10" presetClass="entr" presetSubtype="0" dur="50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childTnLst>
                          </p:cTn>
                        </p:par>
                      </p:childTnLst>
                    </p:cTn>
                  </p:par>
                  <p:par>
                    <p:cTn id="38" fill="hold" nodeType="clickPar">
                      <p:stCondLst>
                        <p:cond delay="indefinite"/>
                      </p:stCondLst>
                      <p:childTnLst>
                        <p:par>
                          <p:cTn id="39" fill="hold" nodeType="afterGroup">
                            <p:stCondLst>
                              <p:cond delay="0"/>
                            </p:stCondLst>
                            <p:childTnLst>
                              <p:par>
                                <p:cTn id="40" presetID="10" presetClass="entr" presetSubtype="0" dur="500" fill="hold" nodeType="click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fade">
                                      <p:cBhvr>
                                        <p:cTn id="42" dur="500"/>
                                        <p:tgtEl>
                                          <p:spTgt spid="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Rectangle 11"/>
          <p:cNvSpPr/>
          <p:nvPr>
            <p:custDataLst>
              <p:tags r:id="rId3"/>
            </p:custDataLst>
          </p:nvPr>
        </p:nvSpPr>
        <p:spPr>
          <a:xfrm>
            <a:off x="3493255" y="2010530"/>
            <a:ext cx="10956296" cy="1839795"/>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40000"/>
              </a:lnSpc>
            </a:pPr>
            <a:r>
              <a:rPr lang="zh-CN" altLang="en-US" sz="8800">
                <a:solidFill>
                  <a:srgbClr val="C00000"/>
                </a:solidFill>
                <a:latin typeface="方正粗黑宋简体" panose="02000000000000000000" pitchFamily="2" charset="-122"/>
                <a:ea typeface="方正粗黑宋简体" panose="02000000000000000000" pitchFamily="2" charset="-122"/>
              </a:rPr>
              <a:t>套  中  人</a:t>
            </a:r>
            <a:endParaRPr lang="en-US" altLang="zh-CN" sz="8800">
              <a:solidFill>
                <a:srgbClr val="C00000"/>
              </a:solidFill>
              <a:latin typeface="方正粗黑宋简体" panose="02000000000000000000" pitchFamily="2" charset="-122"/>
              <a:ea typeface="方正粗黑宋简体" panose="02000000000000000000" pitchFamily="2" charset="-122"/>
            </a:endParaRPr>
          </a:p>
        </p:txBody>
      </p:sp>
    </p:spTree>
  </p:cSld>
  <p:clrMapOvr>
    <a:masterClrMapping/>
  </p:clrMapOvr>
  <p:transition spd="slow">
    <p:wipe/>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2" name="组合 1"/>
          <p:cNvGrpSpPr/>
          <p:nvPr>
            <p:custDataLst>
              <p:tags r:id="rId3"/>
            </p:custDataLst>
          </p:nvPr>
        </p:nvGrpSpPr>
        <p:grpSpPr>
          <a:xfrm>
            <a:off x="1173239" y="267389"/>
            <a:ext cx="5580101" cy="681492"/>
            <a:chOff x="1732280" y="2286297"/>
            <a:chExt cx="8727440" cy="2407920"/>
          </a:xfrm>
          <a:solidFill>
            <a:srgbClr val="D3AC77"/>
          </a:solidFill>
          <a:effectLst>
            <a:outerShdw blurRad="50800" dist="38100" dir="2700000" algn="tl" rotWithShape="0">
              <a:prstClr val="black">
                <a:alpha val="40000"/>
              </a:prstClr>
            </a:outerShdw>
          </a:effectLst>
        </p:grpSpPr>
        <p:sp>
          <p:nvSpPr>
            <p:cNvPr id="3" name="矩形 2"/>
            <p:cNvSpPr/>
            <p:nvPr>
              <p:custDataLst>
                <p:tags r:id="rId4"/>
              </p:custDataLst>
            </p:nvPr>
          </p:nvSpPr>
          <p:spPr>
            <a:xfrm>
              <a:off x="1732280" y="2286297"/>
              <a:ext cx="8727440" cy="2407920"/>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4" name="矩形 3"/>
            <p:cNvSpPr/>
            <p:nvPr>
              <p:custDataLst>
                <p:tags r:id="rId5"/>
              </p:custDataLst>
            </p:nvPr>
          </p:nvSpPr>
          <p:spPr>
            <a:xfrm>
              <a:off x="1915159" y="2475908"/>
              <a:ext cx="8342898" cy="2072641"/>
            </a:xfrm>
            <a:prstGeom prst="rect">
              <a:avLst/>
            </a:pr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800" b="1">
                  <a:cs typeface="+mn-ea"/>
                  <a:sym typeface="+mn-lt"/>
                </a:rPr>
                <a:t>以“套中人”的视角讲述故事</a:t>
              </a:r>
            </a:p>
          </p:txBody>
        </p:sp>
      </p:grpSp>
      <p:sp>
        <p:nvSpPr>
          <p:cNvPr id="6" name="DOCER-ANNA"/>
          <p:cNvSpPr/>
          <p:nvPr>
            <p:custDataLst>
              <p:tags r:id="rId6"/>
            </p:custDataLst>
          </p:nvPr>
        </p:nvSpPr>
        <p:spPr>
          <a:xfrm rot="5520000" flipH="1">
            <a:off x="372682" y="29014"/>
            <a:ext cx="1160512" cy="1248033"/>
          </a:xfrm>
          <a:prstGeom prst="flowChartManualInput">
            <a:avLst/>
          </a:prstGeom>
          <a:solidFill>
            <a:srgbClr val="D3AC77"/>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7" name="Rectangle 11"/>
          <p:cNvSpPr/>
          <p:nvPr>
            <p:custDataLst>
              <p:tags r:id="rId7"/>
            </p:custDataLst>
          </p:nvPr>
        </p:nvSpPr>
        <p:spPr>
          <a:xfrm>
            <a:off x="892099" y="3550816"/>
            <a:ext cx="10939346" cy="641518"/>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zh-CN" sz="3200"/>
              <a:t> </a:t>
            </a:r>
            <a:r>
              <a:rPr lang="zh-CN" altLang="en-US" sz="3200"/>
              <a:t>   </a:t>
            </a:r>
            <a:endParaRPr lang="zh-CN" altLang="zh-CN" sz="2000">
              <a:latin typeface="华文中宋" panose="02010600040101010101" charset="-122"/>
              <a:ea typeface="华文中宋" panose="02010600040101010101" charset="-122"/>
              <a:cs typeface="华文中宋" panose="02010600040101010101" charset="-122"/>
            </a:endParaRPr>
          </a:p>
        </p:txBody>
      </p:sp>
      <p:graphicFrame>
        <p:nvGraphicFramePr>
          <p:cNvPr id="5" name="表格 4"/>
          <p:cNvGraphicFramePr>
            <a:graphicFrameLocks noGrp="1"/>
          </p:cNvGraphicFramePr>
          <p:nvPr>
            <p:custDataLst>
              <p:tags r:id="rId8"/>
            </p:custDataLst>
          </p:nvPr>
        </p:nvGraphicFramePr>
        <p:xfrm>
          <a:off x="317590" y="1001497"/>
          <a:ext cx="10939346" cy="5547581"/>
        </p:xfrm>
        <a:graphic>
          <a:graphicData uri="http://schemas.openxmlformats.org/drawingml/2006/table">
            <a:tbl>
              <a:tblPr firstRow="1" firstCol="1" bandRow="1">
                <a:tableStyleId>{0505E3EF-67EA-436B-97B2-0124C06EBD24}</a:tableStyleId>
              </a:tblPr>
              <a:tblGrid>
                <a:gridCol w="1655531"/>
                <a:gridCol w="2094340"/>
                <a:gridCol w="527674"/>
                <a:gridCol w="3066484"/>
                <a:gridCol w="3595317"/>
              </a:tblGrid>
              <a:tr h="455509">
                <a:tc gridSpan="5">
                  <a:txBody>
                    <a:bodyPr vert="horz" wrap="square"/>
                    <a:lstStyle/>
                    <a:p>
                      <a:pPr indent="266700" algn="ctr">
                        <a:lnSpc>
                          <a:spcPts val="2000"/>
                        </a:lnSpc>
                      </a:pPr>
                      <a:r>
                        <a:rPr lang="zh-CN" sz="2200" b="0" kern="100">
                          <a:effectLst/>
                          <a:latin typeface="华文中宋" panose="02010600040101010101" charset="-122"/>
                          <a:ea typeface="华文中宋" panose="02010600040101010101" charset="-122"/>
                        </a:rPr>
                        <a:t>外在的“套子”</a:t>
                      </a:r>
                      <a:endParaRPr lang="zh-CN" sz="2200" b="0" kern="100">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hMerge="1">
                  <a:txBody>
                    <a:bodyPr vert="horz" wrap="square"/>
                    <a:lstStyle/>
                    <a:p>
                      <a:endParaRPr/>
                    </a:p>
                  </a:txBody>
                  <a:tcPr/>
                </a:tc>
                <a:tc hMerge="1">
                  <a:txBody>
                    <a:bodyPr vert="horz" wrap="square"/>
                    <a:lstStyle/>
                    <a:p>
                      <a:endParaRPr/>
                    </a:p>
                  </a:txBody>
                  <a:tcPr/>
                </a:tc>
                <a:tc hMerge="1">
                  <a:txBody>
                    <a:bodyPr vert="horz" wrap="square"/>
                    <a:lstStyle/>
                    <a:p>
                      <a:endParaRPr/>
                    </a:p>
                  </a:txBody>
                  <a:tcPr/>
                </a:tc>
                <a:tc hMerge="1">
                  <a:txBody>
                    <a:bodyPr vert="horz" wrap="square"/>
                    <a:lstStyle/>
                    <a:p>
                      <a:endParaRPr/>
                    </a:p>
                  </a:txBody>
                  <a:tcPr/>
                </a:tc>
              </a:tr>
              <a:tr h="1484003">
                <a:tc gridSpan="2">
                  <a:txBody>
                    <a:bodyPr vert="horz" wrap="square"/>
                    <a:lstStyle/>
                    <a:p>
                      <a:pPr indent="266700" algn="just">
                        <a:lnSpc>
                          <a:spcPts val="2000"/>
                        </a:lnSpc>
                      </a:pPr>
                      <a:endParaRPr lang="en-US" altLang="zh-CN" sz="2200" b="0" kern="100">
                        <a:effectLst/>
                        <a:latin typeface="华文中宋" panose="02010600040101010101" charset="-122"/>
                        <a:ea typeface="华文中宋" panose="02010600040101010101" charset="-122"/>
                      </a:endParaRPr>
                    </a:p>
                    <a:p>
                      <a:pPr indent="266700" algn="just">
                        <a:lnSpc>
                          <a:spcPts val="2000"/>
                        </a:lnSpc>
                      </a:pPr>
                      <a:r>
                        <a:rPr lang="zh-CN" sz="2200" b="0" kern="100">
                          <a:effectLst/>
                          <a:latin typeface="华文中宋" panose="02010600040101010101" charset="-122"/>
                          <a:ea typeface="华文中宋" panose="02010600040101010101" charset="-122"/>
                        </a:rPr>
                        <a:t>衣： </a:t>
                      </a:r>
                    </a:p>
                    <a:p>
                      <a:pPr indent="266700" algn="just">
                        <a:lnSpc>
                          <a:spcPts val="2000"/>
                        </a:lnSpc>
                      </a:pPr>
                      <a:r>
                        <a:rPr lang="en-US" sz="2200" b="0" kern="100">
                          <a:effectLst/>
                          <a:latin typeface="华文中宋" panose="02010600040101010101" charset="-122"/>
                          <a:ea typeface="华文中宋" panose="02010600040101010101" charset="-122"/>
                        </a:rPr>
                        <a:t> </a:t>
                      </a:r>
                      <a:endParaRPr lang="zh-CN" sz="2200" b="0" kern="100">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tc>
                <a:tc hMerge="1">
                  <a:txBody>
                    <a:bodyPr vert="horz" wrap="square"/>
                    <a:lstStyle/>
                    <a:p>
                      <a:endParaRPr/>
                    </a:p>
                  </a:txBody>
                  <a:tcPr/>
                </a:tc>
                <a:tc gridSpan="2">
                  <a:txBody>
                    <a:bodyPr vert="horz" wrap="square"/>
                    <a:lstStyle/>
                    <a:p>
                      <a:pPr indent="266700" algn="just">
                        <a:lnSpc>
                          <a:spcPts val="2000"/>
                        </a:lnSpc>
                      </a:pPr>
                      <a:endParaRPr lang="en-US" altLang="zh-CN" sz="2200" b="0" kern="100">
                        <a:effectLst/>
                        <a:latin typeface="华文中宋" panose="02010600040101010101" charset="-122"/>
                        <a:ea typeface="华文中宋" panose="02010600040101010101" charset="-122"/>
                      </a:endParaRPr>
                    </a:p>
                    <a:p>
                      <a:pPr indent="266700" algn="just">
                        <a:lnSpc>
                          <a:spcPts val="2000"/>
                        </a:lnSpc>
                      </a:pPr>
                      <a:r>
                        <a:rPr lang="zh-CN" sz="2200" b="0" kern="100">
                          <a:effectLst/>
                          <a:latin typeface="华文中宋" panose="02010600040101010101" charset="-122"/>
                          <a:ea typeface="华文中宋" panose="02010600040101010101" charset="-122"/>
                        </a:rPr>
                        <a:t>行： </a:t>
                      </a:r>
                      <a:endParaRPr lang="zh-CN" sz="2200" b="0" kern="100">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tc>
                <a:tc hMerge="1">
                  <a:txBody>
                    <a:bodyPr vert="horz" wrap="square"/>
                    <a:lstStyle/>
                    <a:p>
                      <a:endParaRPr/>
                    </a:p>
                  </a:txBody>
                  <a:tcPr marL="68580" marR="68580" marT="0" marB="0"/>
                </a:tc>
                <a:tc>
                  <a:txBody>
                    <a:bodyPr vert="horz" wrap="square"/>
                    <a:lstStyle/>
                    <a:p>
                      <a:pPr indent="266700" algn="just">
                        <a:lnSpc>
                          <a:spcPts val="2000"/>
                        </a:lnSpc>
                      </a:pPr>
                      <a:endParaRPr lang="en-US" altLang="zh-CN" sz="2200" kern="100">
                        <a:effectLst/>
                      </a:endParaRPr>
                    </a:p>
                    <a:p>
                      <a:pPr indent="266700" algn="just">
                        <a:lnSpc>
                          <a:spcPts val="2000"/>
                        </a:lnSpc>
                      </a:pPr>
                      <a:r>
                        <a:rPr lang="zh-CN" sz="2200" kern="100">
                          <a:effectLst/>
                        </a:rPr>
                        <a:t>住：</a:t>
                      </a:r>
                    </a:p>
                    <a:p>
                      <a:pPr indent="266700" algn="just">
                        <a:lnSpc>
                          <a:spcPts val="2000"/>
                        </a:lnSpc>
                      </a:pPr>
                      <a:r>
                        <a:rPr lang="en-US" sz="2200" kern="100">
                          <a:effectLst/>
                        </a:rPr>
                        <a:t> </a:t>
                      </a:r>
                      <a:endParaRPr lang="zh-CN" sz="2200" kern="100">
                        <a:effectLst/>
                      </a:endParaRPr>
                    </a:p>
                    <a:p>
                      <a:pPr indent="266700" algn="just">
                        <a:lnSpc>
                          <a:spcPts val="2000"/>
                        </a:lnSpc>
                      </a:pPr>
                      <a:r>
                        <a:rPr lang="en-US" sz="2200" kern="100">
                          <a:effectLst/>
                        </a:rPr>
                        <a:t> </a:t>
                      </a:r>
                      <a:endParaRPr lang="zh-CN" sz="220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r>
              <a:tr h="455509">
                <a:tc gridSpan="5">
                  <a:txBody>
                    <a:bodyPr vert="horz" wrap="square"/>
                    <a:lstStyle/>
                    <a:p>
                      <a:pPr indent="266700" algn="ctr">
                        <a:lnSpc>
                          <a:spcPts val="2000"/>
                        </a:lnSpc>
                      </a:pPr>
                      <a:r>
                        <a:rPr lang="zh-CN" sz="2200" b="0" kern="100">
                          <a:effectLst/>
                          <a:latin typeface="华文中宋" panose="02010600040101010101" charset="-122"/>
                          <a:ea typeface="华文中宋" panose="02010600040101010101" charset="-122"/>
                        </a:rPr>
                        <a:t>内在的“套子”</a:t>
                      </a:r>
                      <a:endParaRPr lang="zh-CN" sz="2200" b="0" kern="100">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hMerge="1">
                  <a:txBody>
                    <a:bodyPr vert="horz" wrap="square"/>
                    <a:lstStyle/>
                    <a:p>
                      <a:endParaRPr/>
                    </a:p>
                  </a:txBody>
                  <a:tcPr/>
                </a:tc>
                <a:tc hMerge="1">
                  <a:txBody>
                    <a:bodyPr vert="horz" wrap="square"/>
                    <a:lstStyle/>
                    <a:p>
                      <a:endParaRPr/>
                    </a:p>
                  </a:txBody>
                  <a:tcPr/>
                </a:tc>
                <a:tc hMerge="1">
                  <a:txBody>
                    <a:bodyPr vert="horz" wrap="square"/>
                    <a:lstStyle/>
                    <a:p>
                      <a:endParaRPr/>
                    </a:p>
                  </a:txBody>
                  <a:tcPr/>
                </a:tc>
                <a:tc hMerge="1">
                  <a:txBody>
                    <a:bodyPr vert="horz" wrap="square"/>
                    <a:lstStyle/>
                    <a:p>
                      <a:endParaRPr/>
                    </a:p>
                  </a:txBody>
                  <a:tcPr/>
                </a:tc>
              </a:tr>
              <a:tr h="455509">
                <a:tc>
                  <a:txBody>
                    <a:bodyPr vert="horz" wrap="square"/>
                    <a:lstStyle/>
                    <a:p>
                      <a:pPr indent="266700" algn="ctr">
                        <a:lnSpc>
                          <a:spcPts val="2000"/>
                        </a:lnSpc>
                      </a:pPr>
                      <a:r>
                        <a:rPr lang="zh-CN" sz="2200" b="0" kern="100">
                          <a:effectLst/>
                          <a:latin typeface="华文中宋" panose="02010600040101010101" charset="-122"/>
                          <a:ea typeface="华文中宋" panose="02010600040101010101" charset="-122"/>
                        </a:rPr>
                        <a:t>情节</a:t>
                      </a:r>
                      <a:endParaRPr lang="zh-CN" sz="2200" b="0" kern="100">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gridSpan="2">
                  <a:txBody>
                    <a:bodyPr vert="horz" wrap="square"/>
                    <a:lstStyle/>
                    <a:p>
                      <a:pPr indent="266700" algn="ctr">
                        <a:lnSpc>
                          <a:spcPts val="2000"/>
                        </a:lnSpc>
                      </a:pPr>
                      <a:r>
                        <a:rPr lang="zh-CN" sz="2200" b="0" kern="100">
                          <a:effectLst/>
                          <a:latin typeface="华文中宋" panose="02010600040101010101" charset="-122"/>
                          <a:ea typeface="华文中宋" panose="02010600040101010101" charset="-122"/>
                        </a:rPr>
                        <a:t>神态（脸色）</a:t>
                      </a:r>
                      <a:endParaRPr lang="zh-CN" sz="2200" b="0" kern="100">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hMerge="1">
                  <a:txBody>
                    <a:bodyPr vert="horz" wrap="square"/>
                    <a:lstStyle/>
                    <a:p>
                      <a:endParaRPr/>
                    </a:p>
                  </a:txBody>
                  <a:tcPr/>
                </a:tc>
                <a:tc gridSpan="2">
                  <a:txBody>
                    <a:bodyPr vert="horz" wrap="square"/>
                    <a:lstStyle/>
                    <a:p>
                      <a:pPr algn="ctr"/>
                      <a:r>
                        <a:rPr lang="zh-CN" sz="2200" b="0" kern="100">
                          <a:effectLst/>
                          <a:latin typeface="华文中宋" panose="02010600040101010101" charset="-122"/>
                          <a:ea typeface="华文中宋" panose="02010600040101010101" charset="-122"/>
                        </a:rPr>
                        <a:t>语言</a:t>
                      </a:r>
                      <a:endParaRPr lang="zh-CN" altLang="en-US" b="0">
                        <a:latin typeface="华文中宋" panose="02010600040101010101" charset="-122"/>
                        <a:ea typeface="华文中宋" panose="02010600040101010101" charset="-122"/>
                      </a:endParaRPr>
                    </a:p>
                  </a:txBody>
                  <a:tcPr marL="68580" marR="68580" marT="0" marB="0" anchor="ctr"/>
                </a:tc>
                <a:tc hMerge="1">
                  <a:txBody>
                    <a:bodyPr vert="horz" wrap="square"/>
                    <a:lstStyle/>
                    <a:p>
                      <a:endParaRPr/>
                    </a:p>
                  </a:txBody>
                  <a:tcPr/>
                </a:tc>
              </a:tr>
              <a:tr h="970464">
                <a:tc>
                  <a:txBody>
                    <a:bodyPr vert="horz" wrap="square"/>
                    <a:lstStyle/>
                    <a:p>
                      <a:pPr indent="266700" algn="just">
                        <a:lnSpc>
                          <a:spcPts val="2000"/>
                        </a:lnSpc>
                      </a:pPr>
                      <a:r>
                        <a:rPr lang="zh-CN" sz="2200" b="0" kern="100">
                          <a:effectLst/>
                          <a:latin typeface="华文中宋" panose="02010600040101010101" charset="-122"/>
                          <a:ea typeface="华文中宋" panose="02010600040101010101" charset="-122"/>
                        </a:rPr>
                        <a:t>漫画事件</a:t>
                      </a:r>
                      <a:endParaRPr lang="zh-CN" sz="2200" b="0" kern="100">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gridSpan="2">
                  <a:txBody>
                    <a:bodyPr vert="horz" wrap="square"/>
                    <a:lstStyle/>
                    <a:p>
                      <a:pPr indent="266700" algn="ctr">
                        <a:lnSpc>
                          <a:spcPts val="2000"/>
                        </a:lnSpc>
                      </a:pPr>
                      <a:r>
                        <a:rPr lang="en-US" sz="2200" b="0" kern="100">
                          <a:effectLst/>
                          <a:latin typeface="华文中宋" panose="02010600040101010101" charset="-122"/>
                          <a:ea typeface="华文中宋" panose="02010600040101010101" charset="-122"/>
                        </a:rPr>
                        <a:t> </a:t>
                      </a:r>
                      <a:endParaRPr lang="zh-CN" sz="2200" b="0" kern="100">
                        <a:effectLst/>
                        <a:latin typeface="华文中宋" panose="02010600040101010101" charset="-122"/>
                        <a:ea typeface="华文中宋" panose="02010600040101010101" charset="-122"/>
                      </a:endParaRPr>
                    </a:p>
                    <a:p>
                      <a:pPr indent="266700" algn="ctr">
                        <a:lnSpc>
                          <a:spcPts val="2000"/>
                        </a:lnSpc>
                      </a:pPr>
                      <a:r>
                        <a:rPr lang="en-US" sz="2200" b="0" kern="100">
                          <a:effectLst/>
                          <a:latin typeface="华文中宋" panose="02010600040101010101" charset="-122"/>
                          <a:ea typeface="华文中宋" panose="02010600040101010101" charset="-122"/>
                        </a:rPr>
                        <a:t> </a:t>
                      </a:r>
                      <a:endParaRPr lang="zh-CN" sz="2200" b="0" kern="100">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hMerge="1">
                  <a:txBody>
                    <a:bodyPr vert="horz" wrap="square"/>
                    <a:lstStyle/>
                    <a:p>
                      <a:endParaRPr/>
                    </a:p>
                  </a:txBody>
                  <a:tcPr/>
                </a:tc>
                <a:tc gridSpan="2">
                  <a:txBody>
                    <a:bodyPr vert="horz" wrap="square"/>
                    <a:lstStyle/>
                    <a:p>
                      <a:r>
                        <a:rPr lang="en-US" sz="2200" b="0" kern="100">
                          <a:effectLst/>
                          <a:latin typeface="华文中宋" panose="02010600040101010101" charset="-122"/>
                          <a:ea typeface="华文中宋" panose="02010600040101010101" charset="-122"/>
                        </a:rPr>
                        <a:t> </a:t>
                      </a:r>
                      <a:endParaRPr lang="zh-CN" altLang="en-US" b="0">
                        <a:latin typeface="华文中宋" panose="02010600040101010101" charset="-122"/>
                        <a:ea typeface="华文中宋" panose="02010600040101010101" charset="-122"/>
                      </a:endParaRPr>
                    </a:p>
                  </a:txBody>
                  <a:tcPr marL="68580" marR="68580" marT="0" marB="0" anchor="ctr"/>
                </a:tc>
                <a:tc hMerge="1">
                  <a:txBody>
                    <a:bodyPr vert="horz" wrap="square"/>
                    <a:lstStyle/>
                    <a:p>
                      <a:endParaRPr/>
                    </a:p>
                  </a:txBody>
                  <a:tcPr/>
                </a:tc>
              </a:tr>
              <a:tr h="456924">
                <a:tc>
                  <a:txBody>
                    <a:bodyPr vert="horz" wrap="square"/>
                    <a:lstStyle/>
                    <a:p>
                      <a:pPr indent="266700" algn="just">
                        <a:lnSpc>
                          <a:spcPts val="2000"/>
                        </a:lnSpc>
                      </a:pPr>
                      <a:r>
                        <a:rPr lang="zh-CN" sz="2200" b="0" kern="100">
                          <a:effectLst/>
                          <a:latin typeface="华文中宋" panose="02010600040101010101" charset="-122"/>
                          <a:ea typeface="华文中宋" panose="02010600040101010101" charset="-122"/>
                        </a:rPr>
                        <a:t>骑车事件</a:t>
                      </a:r>
                      <a:endParaRPr lang="zh-CN" sz="2200" b="0" kern="100">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gridSpan="2">
                  <a:txBody>
                    <a:bodyPr vert="horz" wrap="square"/>
                    <a:lstStyle/>
                    <a:p>
                      <a:pPr indent="266700" algn="ctr">
                        <a:lnSpc>
                          <a:spcPts val="2000"/>
                        </a:lnSpc>
                      </a:pPr>
                      <a:r>
                        <a:rPr lang="en-US" sz="2200" b="0" kern="100">
                          <a:effectLst/>
                          <a:latin typeface="华文中宋" panose="02010600040101010101" charset="-122"/>
                          <a:ea typeface="华文中宋" panose="02010600040101010101" charset="-122"/>
                        </a:rPr>
                        <a:t> </a:t>
                      </a:r>
                      <a:endParaRPr lang="zh-CN" sz="2200" b="0" kern="100">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hMerge="1">
                  <a:txBody>
                    <a:bodyPr vert="horz" wrap="square"/>
                    <a:lstStyle/>
                    <a:p>
                      <a:endParaRPr/>
                    </a:p>
                  </a:txBody>
                  <a:tcPr/>
                </a:tc>
                <a:tc gridSpan="2">
                  <a:txBody>
                    <a:bodyPr vert="horz" wrap="square"/>
                    <a:lstStyle/>
                    <a:p>
                      <a:r>
                        <a:rPr lang="en-US" sz="2200" b="0" kern="100">
                          <a:effectLst/>
                          <a:latin typeface="华文中宋" panose="02010600040101010101" charset="-122"/>
                          <a:ea typeface="华文中宋" panose="02010600040101010101" charset="-122"/>
                        </a:rPr>
                        <a:t> </a:t>
                      </a:r>
                      <a:endParaRPr lang="zh-CN" altLang="en-US" b="0">
                        <a:latin typeface="华文中宋" panose="02010600040101010101" charset="-122"/>
                        <a:ea typeface="华文中宋" panose="02010600040101010101" charset="-122"/>
                      </a:endParaRPr>
                    </a:p>
                  </a:txBody>
                  <a:tcPr marL="68580" marR="68580" marT="0" marB="0" anchor="ctr"/>
                </a:tc>
                <a:tc hMerge="1">
                  <a:txBody>
                    <a:bodyPr vert="horz" wrap="square"/>
                    <a:lstStyle/>
                    <a:p>
                      <a:endParaRPr/>
                    </a:p>
                  </a:txBody>
                  <a:tcPr/>
                </a:tc>
              </a:tr>
              <a:tr h="814154">
                <a:tc>
                  <a:txBody>
                    <a:bodyPr vert="horz" wrap="square"/>
                    <a:lstStyle/>
                    <a:p>
                      <a:pPr indent="266700" algn="just">
                        <a:lnSpc>
                          <a:spcPts val="2000"/>
                        </a:lnSpc>
                      </a:pPr>
                      <a:r>
                        <a:rPr lang="zh-CN" sz="2200" b="0" kern="100">
                          <a:effectLst/>
                          <a:latin typeface="华文中宋" panose="02010600040101010101" charset="-122"/>
                          <a:ea typeface="华文中宋" panose="02010600040101010101" charset="-122"/>
                        </a:rPr>
                        <a:t>争吵事件</a:t>
                      </a:r>
                      <a:endParaRPr lang="zh-CN" sz="2200" b="0" kern="100">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gridSpan="2">
                  <a:txBody>
                    <a:bodyPr vert="horz" wrap="square"/>
                    <a:lstStyle/>
                    <a:p>
                      <a:pPr indent="266700" algn="ctr">
                        <a:lnSpc>
                          <a:spcPts val="2000"/>
                        </a:lnSpc>
                      </a:pPr>
                      <a:r>
                        <a:rPr lang="en-US" sz="2200" b="0" kern="100">
                          <a:effectLst/>
                          <a:latin typeface="华文中宋" panose="02010600040101010101" charset="-122"/>
                          <a:ea typeface="华文中宋" panose="02010600040101010101" charset="-122"/>
                        </a:rPr>
                        <a:t> </a:t>
                      </a:r>
                      <a:endParaRPr lang="zh-CN" sz="2200" b="0" kern="100">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hMerge="1">
                  <a:txBody>
                    <a:bodyPr vert="horz" wrap="square"/>
                    <a:lstStyle/>
                    <a:p>
                      <a:endParaRPr/>
                    </a:p>
                  </a:txBody>
                  <a:tcPr/>
                </a:tc>
                <a:tc gridSpan="2">
                  <a:txBody>
                    <a:bodyPr vert="horz" wrap="square"/>
                    <a:lstStyle/>
                    <a:p>
                      <a:pPr indent="266700" algn="ctr">
                        <a:lnSpc>
                          <a:spcPts val="2000"/>
                        </a:lnSpc>
                      </a:pPr>
                      <a:r>
                        <a:rPr lang="en-US" sz="2200" b="0" kern="100">
                          <a:effectLst/>
                          <a:latin typeface="华文中宋" panose="02010600040101010101" charset="-122"/>
                          <a:ea typeface="华文中宋" panose="02010600040101010101" charset="-122"/>
                        </a:rPr>
                        <a:t> </a:t>
                      </a:r>
                      <a:endParaRPr lang="zh-CN" sz="2200" b="0" kern="100">
                        <a:effectLst/>
                        <a:latin typeface="华文中宋" panose="02010600040101010101" charset="-122"/>
                        <a:ea typeface="华文中宋" panose="02010600040101010101" charset="-122"/>
                      </a:endParaRPr>
                    </a:p>
                    <a:p>
                      <a:pPr indent="266700" algn="ctr">
                        <a:lnSpc>
                          <a:spcPts val="2000"/>
                        </a:lnSpc>
                      </a:pPr>
                      <a:r>
                        <a:rPr lang="en-US" sz="2200" b="0" kern="100">
                          <a:effectLst/>
                          <a:latin typeface="华文中宋" panose="02010600040101010101" charset="-122"/>
                          <a:ea typeface="华文中宋" panose="02010600040101010101" charset="-122"/>
                        </a:rPr>
                        <a:t> </a:t>
                      </a:r>
                      <a:endParaRPr lang="zh-CN" altLang="en-US" b="0">
                        <a:latin typeface="华文中宋" panose="02010600040101010101" charset="-122"/>
                        <a:ea typeface="华文中宋" panose="02010600040101010101" charset="-122"/>
                      </a:endParaRPr>
                    </a:p>
                  </a:txBody>
                  <a:tcPr marL="68580" marR="68580" marT="0" marB="0" anchor="ctr"/>
                </a:tc>
                <a:tc hMerge="1">
                  <a:txBody>
                    <a:bodyPr vert="horz" wrap="square"/>
                    <a:lstStyle/>
                    <a:p>
                      <a:endParaRPr/>
                    </a:p>
                  </a:txBody>
                  <a:tcPr/>
                </a:tc>
              </a:tr>
              <a:tr h="455509">
                <a:tc>
                  <a:txBody>
                    <a:bodyPr vert="horz" wrap="square"/>
                    <a:lstStyle/>
                    <a:p>
                      <a:pPr indent="266700" algn="ctr">
                        <a:lnSpc>
                          <a:spcPts val="2000"/>
                        </a:lnSpc>
                      </a:pPr>
                      <a:r>
                        <a:rPr lang="zh-CN" sz="2200" b="0" kern="100">
                          <a:effectLst/>
                          <a:latin typeface="华文中宋" panose="02010600040101010101" charset="-122"/>
                          <a:ea typeface="华文中宋" panose="02010600040101010101" charset="-122"/>
                        </a:rPr>
                        <a:t>总结</a:t>
                      </a:r>
                      <a:endParaRPr lang="zh-CN" sz="2200" b="0" kern="100">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gridSpan="4">
                  <a:txBody>
                    <a:bodyPr vert="horz" wrap="square"/>
                    <a:lstStyle/>
                    <a:p>
                      <a:pPr indent="266700" algn="just">
                        <a:lnSpc>
                          <a:spcPts val="2000"/>
                        </a:lnSpc>
                      </a:pPr>
                      <a:r>
                        <a:rPr lang="zh-CN" sz="2200" b="0" kern="100">
                          <a:effectLst/>
                          <a:latin typeface="华文中宋" panose="02010600040101010101" charset="-122"/>
                          <a:ea typeface="华文中宋" panose="02010600040101010101" charset="-122"/>
                        </a:rPr>
                        <a:t>别里科夫是一个</a:t>
                      </a:r>
                      <a:r>
                        <a:rPr lang="zh-CN" sz="2200" b="0" u="sng" kern="100">
                          <a:effectLst/>
                          <a:latin typeface="华文中宋" panose="02010600040101010101" charset="-122"/>
                          <a:ea typeface="华文中宋" panose="02010600040101010101" charset="-122"/>
                        </a:rPr>
                        <a:t>  </a:t>
                      </a:r>
                      <a:r>
                        <a:rPr lang="en-US" sz="2200" b="0" u="sng" kern="100">
                          <a:effectLst/>
                          <a:latin typeface="华文中宋" panose="02010600040101010101" charset="-122"/>
                          <a:ea typeface="华文中宋" panose="02010600040101010101" charset="-122"/>
                        </a:rPr>
                        <a:t>                                     </a:t>
                      </a:r>
                      <a:r>
                        <a:rPr lang="zh-CN" sz="2200" b="0" kern="100">
                          <a:effectLst/>
                          <a:latin typeface="华文中宋" panose="02010600040101010101" charset="-122"/>
                          <a:ea typeface="华文中宋" panose="02010600040101010101" charset="-122"/>
                        </a:rPr>
                        <a:t>的人。</a:t>
                      </a:r>
                      <a:endParaRPr lang="zh-CN" sz="2200" b="0" kern="100">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hMerge="1">
                  <a:txBody>
                    <a:bodyPr vert="horz" wrap="square"/>
                    <a:lstStyle/>
                    <a:p>
                      <a:endParaRPr/>
                    </a:p>
                  </a:txBody>
                  <a:tcPr/>
                </a:tc>
                <a:tc hMerge="1">
                  <a:txBody>
                    <a:bodyPr vert="horz" wrap="square"/>
                    <a:lstStyle/>
                    <a:p>
                      <a:endParaRPr/>
                    </a:p>
                  </a:txBody>
                  <a:tcPr/>
                </a:tc>
                <a:tc hMerge="1">
                  <a:txBody>
                    <a:bodyPr vert="horz" wrap="square"/>
                    <a:lstStyle/>
                    <a:p>
                      <a:endParaRPr/>
                    </a:p>
                  </a:txBody>
                  <a:tcPr/>
                </a:tc>
              </a:tr>
            </a:tbl>
          </a:graphicData>
        </a:graphic>
      </p:graphicFrame>
      <p:sp>
        <p:nvSpPr>
          <p:cNvPr id="8" name="矩形 7"/>
          <p:cNvSpPr/>
          <p:nvPr>
            <p:custDataLst>
              <p:tags r:id="rId9"/>
            </p:custDataLst>
          </p:nvPr>
        </p:nvSpPr>
        <p:spPr>
          <a:xfrm>
            <a:off x="892099" y="1744054"/>
            <a:ext cx="3734718" cy="9584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indent="266700"/>
            <a:r>
              <a:rPr lang="zh-CN" altLang="zh-CN" sz="2500" kern="100">
                <a:solidFill>
                  <a:srgbClr val="0070C0"/>
                </a:solidFill>
                <a:effectLst/>
                <a:latin typeface="Calibri" panose="020f0502020204030204" pitchFamily="34" charset="0"/>
                <a:ea typeface="华文楷体" panose="02010600040101010101" pitchFamily="2" charset="-122"/>
                <a:cs typeface="Times New Roman" panose="02020603050405020304" pitchFamily="18" charset="0"/>
              </a:rPr>
              <a:t>穿棉大衣、羊毛衫</a:t>
            </a:r>
            <a:endParaRPr lang="zh-CN" altLang="zh-CN" sz="2500" kern="100">
              <a:solidFill>
                <a:srgbClr val="0070C0"/>
              </a:solidFill>
              <a:effectLst/>
              <a:latin typeface="Calibri" panose="020f0502020204030204" pitchFamily="34" charset="0"/>
              <a:ea typeface="宋体" panose="02010600030101010101" pitchFamily="2" charset="-122"/>
              <a:cs typeface="Times New Roman" panose="02020603050405020304" pitchFamily="18" charset="0"/>
            </a:endParaRPr>
          </a:p>
          <a:p>
            <a:pPr indent="266700"/>
            <a:r>
              <a:rPr lang="zh-CN" altLang="zh-CN" sz="2500" kern="100">
                <a:solidFill>
                  <a:srgbClr val="0070C0"/>
                </a:solidFill>
                <a:effectLst/>
                <a:latin typeface="Calibri" panose="020f0502020204030204" pitchFamily="34" charset="0"/>
                <a:ea typeface="华文楷体" panose="02010600040101010101" pitchFamily="2" charset="-122"/>
                <a:cs typeface="Times New Roman" panose="02020603050405020304" pitchFamily="18" charset="0"/>
              </a:rPr>
              <a:t>用棉花堵住耳朵眼</a:t>
            </a:r>
            <a:endParaRPr lang="zh-CN" altLang="zh-CN" sz="2500" kern="100">
              <a:solidFill>
                <a:srgbClr val="0070C0"/>
              </a:solidFill>
              <a:effectLst/>
              <a:latin typeface="Calibri" panose="020f0502020204030204" pitchFamily="34" charset="0"/>
              <a:ea typeface="宋体" panose="02010600030101010101" pitchFamily="2" charset="-122"/>
              <a:cs typeface="Times New Roman" panose="02020603050405020304" pitchFamily="18" charset="0"/>
            </a:endParaRPr>
          </a:p>
          <a:p>
            <a:r>
              <a:rPr lang="en-US" altLang="zh-CN" sz="2500">
                <a:solidFill>
                  <a:srgbClr val="0070C0"/>
                </a:solidFill>
                <a:effectLst/>
                <a:ea typeface="华文楷体" panose="02010600040101010101" pitchFamily="2" charset="-122"/>
                <a:cs typeface="Times New Roman" panose="02020603050405020304" pitchFamily="18" charset="0"/>
              </a:rPr>
              <a:t>    </a:t>
            </a:r>
            <a:r>
              <a:rPr lang="zh-CN" altLang="zh-CN" sz="2500">
                <a:solidFill>
                  <a:srgbClr val="0070C0"/>
                </a:solidFill>
                <a:effectLst/>
                <a:ea typeface="华文楷体" panose="02010600040101010101" pitchFamily="2" charset="-122"/>
                <a:cs typeface="Times New Roman" panose="02020603050405020304" pitchFamily="18" charset="0"/>
              </a:rPr>
              <a:t>戴黑眼镜</a:t>
            </a:r>
            <a:endParaRPr lang="en-US" altLang="zh-CN" sz="2500">
              <a:solidFill>
                <a:srgbClr val="0070C0"/>
              </a:solidFill>
              <a:effectLst/>
              <a:ea typeface="华文楷体" panose="02010600040101010101" pitchFamily="2" charset="-122"/>
              <a:cs typeface="Times New Roman" panose="02020603050405020304" pitchFamily="18" charset="0"/>
            </a:endParaRPr>
          </a:p>
          <a:p>
            <a:r>
              <a:rPr lang="en-US" altLang="zh-CN" sz="2500">
                <a:solidFill>
                  <a:srgbClr val="0070C0"/>
                </a:solidFill>
                <a:effectLst/>
                <a:ea typeface="华文楷体" panose="02010600040101010101" pitchFamily="2" charset="-122"/>
                <a:cs typeface="Times New Roman" panose="02020603050405020304" pitchFamily="18" charset="0"/>
              </a:rPr>
              <a:t>    </a:t>
            </a:r>
            <a:r>
              <a:rPr lang="zh-CN" altLang="zh-CN" sz="2500">
                <a:solidFill>
                  <a:srgbClr val="0070C0"/>
                </a:solidFill>
                <a:effectLst/>
                <a:ea typeface="华文楷体" panose="02010600040101010101" pitchFamily="2" charset="-122"/>
                <a:cs typeface="Times New Roman" panose="02020603050405020304" pitchFamily="18" charset="0"/>
              </a:rPr>
              <a:t>穿雨鞋、带雨伞</a:t>
            </a:r>
            <a:endParaRPr lang="zh-CN" altLang="en-US" sz="2500">
              <a:solidFill>
                <a:srgbClr val="0070C0"/>
              </a:solidFill>
            </a:endParaRPr>
          </a:p>
        </p:txBody>
      </p:sp>
      <p:sp>
        <p:nvSpPr>
          <p:cNvPr id="11" name="矩形 10"/>
          <p:cNvSpPr/>
          <p:nvPr>
            <p:custDataLst>
              <p:tags r:id="rId10"/>
            </p:custDataLst>
          </p:nvPr>
        </p:nvSpPr>
        <p:spPr>
          <a:xfrm>
            <a:off x="4644653" y="1629655"/>
            <a:ext cx="2920532" cy="9584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indent="266700" algn="just"/>
            <a:r>
              <a:rPr lang="zh-CN" altLang="zh-CN" sz="2500" kern="100">
                <a:solidFill>
                  <a:srgbClr val="0070C0"/>
                </a:solidFill>
                <a:latin typeface="Calibri" panose="020f0502020204030204" pitchFamily="34" charset="0"/>
                <a:ea typeface="华文楷体" panose="02010600040101010101" pitchFamily="2" charset="-122"/>
                <a:cs typeface="Times New Roman" panose="02020603050405020304" pitchFamily="18" charset="0"/>
              </a:rPr>
              <a:t>一坐上马车，总叫马车夫支起车篷</a:t>
            </a:r>
            <a:endParaRPr lang="zh-CN" altLang="en-US" sz="2500" kern="100">
              <a:solidFill>
                <a:srgbClr val="0070C0"/>
              </a:solidFill>
              <a:latin typeface="Calibri" panose="020f0502020204030204" pitchFamily="34" charset="0"/>
              <a:ea typeface="华文楷体" panose="02010600040101010101" pitchFamily="2" charset="-122"/>
              <a:cs typeface="Times New Roman" panose="02020603050405020304" pitchFamily="18" charset="0"/>
            </a:endParaRPr>
          </a:p>
        </p:txBody>
      </p:sp>
      <p:sp>
        <p:nvSpPr>
          <p:cNvPr id="14" name="矩形 13"/>
          <p:cNvSpPr/>
          <p:nvPr>
            <p:custDataLst>
              <p:tags r:id="rId11"/>
            </p:custDataLst>
          </p:nvPr>
        </p:nvSpPr>
        <p:spPr>
          <a:xfrm>
            <a:off x="8247128" y="1711847"/>
            <a:ext cx="3009808" cy="9584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indent="266700" algn="just"/>
            <a:r>
              <a:rPr lang="zh-CN" altLang="zh-CN" sz="2500" kern="100">
                <a:solidFill>
                  <a:srgbClr val="0070C0"/>
                </a:solidFill>
                <a:latin typeface="Calibri" panose="020f0502020204030204" pitchFamily="34" charset="0"/>
                <a:ea typeface="华文楷体" panose="02010600040101010101" pitchFamily="2" charset="-122"/>
                <a:cs typeface="Times New Roman" panose="02020603050405020304" pitchFamily="18" charset="0"/>
              </a:rPr>
              <a:t>卧室很小，活像一只箱子，床上挂着帐子，一上床就拉过被子来蒙上脑袋</a:t>
            </a:r>
            <a:endParaRPr lang="zh-CN" altLang="en-US" sz="2500" kern="100">
              <a:solidFill>
                <a:srgbClr val="0070C0"/>
              </a:solidFill>
              <a:latin typeface="Calibri" panose="020f0502020204030204" pitchFamily="34" charset="0"/>
              <a:ea typeface="华文楷体" panose="02010600040101010101" pitchFamily="2" charset="-122"/>
              <a:cs typeface="Times New Roman" panose="02020603050405020304" pitchFamily="18" charset="0"/>
            </a:endParaRPr>
          </a:p>
        </p:txBody>
      </p:sp>
      <p:sp>
        <p:nvSpPr>
          <p:cNvPr id="15" name="矩形 14"/>
          <p:cNvSpPr/>
          <p:nvPr>
            <p:custDataLst>
              <p:tags r:id="rId12"/>
            </p:custDataLst>
          </p:nvPr>
        </p:nvSpPr>
        <p:spPr>
          <a:xfrm>
            <a:off x="1806766" y="4024490"/>
            <a:ext cx="2699133" cy="641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indent="266700" algn="just"/>
            <a:r>
              <a:rPr lang="zh-CN" altLang="en-US" sz="2500">
                <a:solidFill>
                  <a:srgbClr val="0070C0"/>
                </a:solidFill>
                <a:ea typeface="华文楷体" panose="02010600040101010101" pitchFamily="2" charset="-122"/>
                <a:cs typeface="Times New Roman" panose="02020603050405020304" pitchFamily="18" charset="0"/>
              </a:rPr>
              <a:t>      </a:t>
            </a:r>
            <a:r>
              <a:rPr lang="zh-CN" altLang="zh-CN" sz="2500">
                <a:solidFill>
                  <a:srgbClr val="0070C0"/>
                </a:solidFill>
                <a:ea typeface="华文楷体" panose="02010600040101010101" pitchFamily="2" charset="-122"/>
                <a:cs typeface="Times New Roman" panose="02020603050405020304" pitchFamily="18" charset="0"/>
              </a:rPr>
              <a:t>脸色发青，</a:t>
            </a:r>
            <a:endParaRPr lang="en-US" altLang="zh-CN" sz="2500">
              <a:solidFill>
                <a:srgbClr val="0070C0"/>
              </a:solidFill>
              <a:ea typeface="华文楷体" panose="02010600040101010101" pitchFamily="2" charset="-122"/>
              <a:cs typeface="Times New Roman" panose="02020603050405020304" pitchFamily="18" charset="0"/>
            </a:endParaRPr>
          </a:p>
          <a:p>
            <a:pPr indent="266700" algn="just"/>
            <a:r>
              <a:rPr lang="zh-CN" altLang="zh-CN" sz="2500">
                <a:solidFill>
                  <a:srgbClr val="0070C0"/>
                </a:solidFill>
                <a:ea typeface="华文楷体" panose="02010600040101010101" pitchFamily="2" charset="-122"/>
                <a:cs typeface="Times New Roman" panose="02020603050405020304" pitchFamily="18" charset="0"/>
              </a:rPr>
              <a:t>比乌云还要阴沉</a:t>
            </a:r>
            <a:endParaRPr lang="zh-CN" altLang="en-US" sz="2500">
              <a:solidFill>
                <a:srgbClr val="0070C0"/>
              </a:solidFill>
              <a:ea typeface="华文楷体" panose="02010600040101010101" pitchFamily="2" charset="-122"/>
              <a:cs typeface="Times New Roman" panose="02020603050405020304" pitchFamily="18" charset="0"/>
            </a:endParaRPr>
          </a:p>
        </p:txBody>
      </p:sp>
      <p:sp>
        <p:nvSpPr>
          <p:cNvPr id="16" name="矩形 15"/>
          <p:cNvSpPr/>
          <p:nvPr>
            <p:custDataLst>
              <p:tags r:id="rId13"/>
            </p:custDataLst>
          </p:nvPr>
        </p:nvSpPr>
        <p:spPr>
          <a:xfrm>
            <a:off x="1733917" y="4954519"/>
            <a:ext cx="2844829" cy="30852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indent="266700" algn="just">
              <a:lnSpc>
                <a:spcPts val="2000"/>
              </a:lnSpc>
            </a:pPr>
            <a:r>
              <a:rPr lang="zh-CN" altLang="zh-CN" sz="2500">
                <a:solidFill>
                  <a:srgbClr val="0070C0"/>
                </a:solidFill>
                <a:ea typeface="华文楷体" panose="02010600040101010101" pitchFamily="2" charset="-122"/>
                <a:cs typeface="Times New Roman" panose="02020603050405020304" pitchFamily="18" charset="0"/>
              </a:rPr>
              <a:t>从发青变成发白</a:t>
            </a:r>
            <a:endParaRPr lang="zh-CN" altLang="en-US" sz="2500">
              <a:solidFill>
                <a:srgbClr val="0070C0"/>
              </a:solidFill>
              <a:ea typeface="华文楷体" panose="02010600040101010101" pitchFamily="2" charset="-122"/>
              <a:cs typeface="Times New Roman" panose="02020603050405020304" pitchFamily="18" charset="0"/>
            </a:endParaRPr>
          </a:p>
        </p:txBody>
      </p:sp>
      <p:sp>
        <p:nvSpPr>
          <p:cNvPr id="17" name="矩形 16"/>
          <p:cNvSpPr/>
          <p:nvPr>
            <p:custDataLst>
              <p:tags r:id="rId14"/>
            </p:custDataLst>
          </p:nvPr>
        </p:nvSpPr>
        <p:spPr>
          <a:xfrm>
            <a:off x="2277748" y="5629435"/>
            <a:ext cx="2349069" cy="2583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indent="266700" algn="just">
              <a:lnSpc>
                <a:spcPts val="2000"/>
              </a:lnSpc>
            </a:pPr>
            <a:r>
              <a:rPr lang="zh-CN" altLang="zh-CN" sz="2500">
                <a:solidFill>
                  <a:srgbClr val="0070C0"/>
                </a:solidFill>
                <a:ea typeface="华文楷体" panose="02010600040101010101" pitchFamily="2" charset="-122"/>
                <a:cs typeface="Times New Roman" panose="02020603050405020304" pitchFamily="18" charset="0"/>
              </a:rPr>
              <a:t>脸色苍白</a:t>
            </a:r>
            <a:endParaRPr lang="zh-CN" altLang="en-US" sz="2500">
              <a:solidFill>
                <a:srgbClr val="0070C0"/>
              </a:solidFill>
              <a:ea typeface="华文楷体" panose="02010600040101010101" pitchFamily="2" charset="-122"/>
              <a:cs typeface="Times New Roman" panose="02020603050405020304" pitchFamily="18" charset="0"/>
            </a:endParaRPr>
          </a:p>
        </p:txBody>
      </p:sp>
      <p:sp>
        <p:nvSpPr>
          <p:cNvPr id="18" name="矩形 17"/>
          <p:cNvSpPr/>
          <p:nvPr>
            <p:custDataLst>
              <p:tags r:id="rId15"/>
            </p:custDataLst>
          </p:nvPr>
        </p:nvSpPr>
        <p:spPr>
          <a:xfrm>
            <a:off x="5703700" y="4019397"/>
            <a:ext cx="4436765" cy="641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indent="266700" algn="just">
              <a:lnSpc>
                <a:spcPts val="2000"/>
              </a:lnSpc>
            </a:pPr>
            <a:r>
              <a:rPr lang="zh-CN" altLang="zh-CN" sz="2500">
                <a:solidFill>
                  <a:srgbClr val="0070C0"/>
                </a:solidFill>
                <a:ea typeface="华文楷体" panose="02010600040101010101" pitchFamily="2" charset="-122"/>
                <a:cs typeface="Times New Roman" panose="02020603050405020304" pitchFamily="18" charset="0"/>
              </a:rPr>
              <a:t>天下竟有这么歹毒的坏人！</a:t>
            </a:r>
            <a:endParaRPr lang="zh-CN" altLang="en-US" sz="2500">
              <a:solidFill>
                <a:srgbClr val="0070C0"/>
              </a:solidFill>
              <a:ea typeface="华文楷体" panose="02010600040101010101" pitchFamily="2" charset="-122"/>
              <a:cs typeface="Times New Roman" panose="02020603050405020304" pitchFamily="18" charset="0"/>
            </a:endParaRPr>
          </a:p>
        </p:txBody>
      </p:sp>
      <p:sp>
        <p:nvSpPr>
          <p:cNvPr id="19" name="矩形 18"/>
          <p:cNvSpPr/>
          <p:nvPr>
            <p:custDataLst>
              <p:tags r:id="rId16"/>
            </p:custDataLst>
          </p:nvPr>
        </p:nvSpPr>
        <p:spPr>
          <a:xfrm>
            <a:off x="4523662" y="4796346"/>
            <a:ext cx="6352028" cy="641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indent="266700" algn="just">
              <a:lnSpc>
                <a:spcPts val="2000"/>
              </a:lnSpc>
            </a:pPr>
            <a:r>
              <a:rPr lang="zh-CN" altLang="zh-CN" sz="2500">
                <a:solidFill>
                  <a:srgbClr val="0070C0"/>
                </a:solidFill>
                <a:ea typeface="华文楷体" panose="02010600040101010101" pitchFamily="2" charset="-122"/>
                <a:cs typeface="Times New Roman" panose="02020603050405020304" pitchFamily="18" charset="0"/>
              </a:rPr>
              <a:t>难道中学教师和小姐骑自行车还成体统吗？</a:t>
            </a:r>
            <a:endParaRPr lang="zh-CN" altLang="en-US" sz="2500">
              <a:solidFill>
                <a:srgbClr val="0070C0"/>
              </a:solidFill>
              <a:ea typeface="华文楷体" panose="02010600040101010101" pitchFamily="2" charset="-122"/>
              <a:cs typeface="Times New Roman" panose="02020603050405020304" pitchFamily="18" charset="0"/>
            </a:endParaRPr>
          </a:p>
        </p:txBody>
      </p:sp>
      <p:sp>
        <p:nvSpPr>
          <p:cNvPr id="20" name="矩形 19"/>
          <p:cNvSpPr/>
          <p:nvPr>
            <p:custDataLst>
              <p:tags r:id="rId17"/>
            </p:custDataLst>
          </p:nvPr>
        </p:nvSpPr>
        <p:spPr>
          <a:xfrm>
            <a:off x="5129306" y="5437864"/>
            <a:ext cx="5585551" cy="641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indent="266700" algn="ctr">
              <a:lnSpc>
                <a:spcPts val="2000"/>
              </a:lnSpc>
            </a:pPr>
            <a:r>
              <a:rPr lang="zh-CN" altLang="zh-CN" sz="2500">
                <a:solidFill>
                  <a:srgbClr val="0070C0"/>
                </a:solidFill>
                <a:ea typeface="华文楷体" panose="02010600040101010101" pitchFamily="2" charset="-122"/>
                <a:cs typeface="Times New Roman" panose="02020603050405020304" pitchFamily="18" charset="0"/>
              </a:rPr>
              <a:t>一位小姐骑自行车——这太可怕了！</a:t>
            </a:r>
          </a:p>
          <a:p>
            <a:pPr algn="ctr"/>
            <a:r>
              <a:rPr lang="zh-CN" altLang="zh-CN" sz="2500">
                <a:solidFill>
                  <a:srgbClr val="0070C0"/>
                </a:solidFill>
                <a:ea typeface="华文楷体" panose="02010600040101010101" pitchFamily="2" charset="-122"/>
                <a:cs typeface="Times New Roman" panose="02020603050405020304" pitchFamily="18" charset="0"/>
              </a:rPr>
              <a:t>您对上司应当尊重才对。</a:t>
            </a:r>
            <a:endParaRPr lang="zh-CN" altLang="en-US" sz="2500">
              <a:solidFill>
                <a:srgbClr val="0070C0"/>
              </a:solidFill>
              <a:ea typeface="华文楷体" panose="02010600040101010101" pitchFamily="2" charset="-122"/>
              <a:cs typeface="Times New Roman" panose="02020603050405020304" pitchFamily="18" charset="0"/>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ntr" presetSubtype="0" dur="50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0" presetClass="entr" presetSubtype="0" dur="50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0" presetClass="entr" presetSubtype="0" dur="50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0" presetClass="entr" presetSubtype="0" dur="50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10" presetClass="entr" presetSubtype="0" dur="500" fill="hold" grpId="0"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500"/>
                                        <p:tgtEl>
                                          <p:spTgt spid="16"/>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10" presetClass="entr" presetSubtype="0" dur="500"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500"/>
                                        <p:tgtEl>
                                          <p:spTgt spid="19"/>
                                        </p:tgtEl>
                                      </p:cBhvr>
                                    </p:animEffect>
                                  </p:childTnLst>
                                </p:cTn>
                              </p:par>
                            </p:childTnLst>
                          </p:cTn>
                        </p:par>
                      </p:childTnLst>
                    </p:cTn>
                  </p:par>
                  <p:par>
                    <p:cTn id="38" fill="hold" nodeType="clickPar">
                      <p:stCondLst>
                        <p:cond delay="indefinite"/>
                      </p:stCondLst>
                      <p:childTnLst>
                        <p:par>
                          <p:cTn id="39" fill="hold" nodeType="afterGroup">
                            <p:stCondLst>
                              <p:cond delay="0"/>
                            </p:stCondLst>
                            <p:childTnLst>
                              <p:par>
                                <p:cTn id="40" presetID="10" presetClass="entr" presetSubtype="0" dur="500" fill="hold" grpId="0" nodeType="click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500"/>
                                        <p:tgtEl>
                                          <p:spTgt spid="17"/>
                                        </p:tgtEl>
                                      </p:cBhvr>
                                    </p:animEffect>
                                  </p:childTnLst>
                                </p:cTn>
                              </p:par>
                            </p:childTnLst>
                          </p:cTn>
                        </p:par>
                      </p:childTnLst>
                    </p:cTn>
                  </p:par>
                  <p:par>
                    <p:cTn id="43" fill="hold" nodeType="clickPar">
                      <p:stCondLst>
                        <p:cond delay="indefinite"/>
                      </p:stCondLst>
                      <p:childTnLst>
                        <p:par>
                          <p:cTn id="44" fill="hold" nodeType="afterGroup">
                            <p:stCondLst>
                              <p:cond delay="0"/>
                            </p:stCondLst>
                            <p:childTnLst>
                              <p:par>
                                <p:cTn id="45" presetID="10" presetClass="entr" presetSubtype="0" dur="500" fill="hold" grpId="0" nodeType="clickEffect">
                                  <p:stCondLst>
                                    <p:cond delay="0"/>
                                  </p:stCondLst>
                                  <p:childTnLst>
                                    <p:set>
                                      <p:cBhvr>
                                        <p:cTn id="46" dur="1" fill="hold">
                                          <p:stCondLst>
                                            <p:cond delay="0"/>
                                          </p:stCondLst>
                                        </p:cTn>
                                        <p:tgtEl>
                                          <p:spTgt spid="20"/>
                                        </p:tgtEl>
                                        <p:attrNameLst>
                                          <p:attrName>style.visibility</p:attrName>
                                        </p:attrNameLst>
                                      </p:cBhvr>
                                      <p:to>
                                        <p:strVal val="visible"/>
                                      </p:to>
                                    </p:set>
                                    <p:animEffect transition="in" filter="fade">
                                      <p:cBhvr>
                                        <p:cTn id="4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P spid="14" grpId="0"/>
      <p:bldP spid="15" grpId="0"/>
      <p:bldP spid="16" grpId="0"/>
      <p:bldP spid="17" grpId="0"/>
      <p:bldP spid="18" grpId="0"/>
      <p:bldP spid="19" grpId="0"/>
      <p:bldP spid="20"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7" name="组合 6"/>
          <p:cNvGrpSpPr/>
          <p:nvPr>
            <p:custDataLst>
              <p:tags r:id="rId3"/>
            </p:custDataLst>
          </p:nvPr>
        </p:nvGrpSpPr>
        <p:grpSpPr>
          <a:xfrm>
            <a:off x="328921" y="72775"/>
            <a:ext cx="5514318" cy="1160512"/>
            <a:chOff x="328921" y="72775"/>
            <a:chExt cx="5514318" cy="1160512"/>
          </a:xfrm>
        </p:grpSpPr>
        <p:grpSp>
          <p:nvGrpSpPr>
            <p:cNvPr id="2" name="组合 1"/>
            <p:cNvGrpSpPr/>
            <p:nvPr>
              <p:custDataLst>
                <p:tags r:id="rId4"/>
              </p:custDataLst>
            </p:nvPr>
          </p:nvGrpSpPr>
          <p:grpSpPr>
            <a:xfrm>
              <a:off x="1173239" y="312284"/>
              <a:ext cx="4670000" cy="681492"/>
              <a:chOff x="1732280" y="2286297"/>
              <a:chExt cx="8727440" cy="2407920"/>
            </a:xfrm>
            <a:solidFill>
              <a:srgbClr val="D3AC77"/>
            </a:solidFill>
            <a:effectLst>
              <a:outerShdw blurRad="50800" dist="38100" dir="2700000" algn="tl" rotWithShape="0">
                <a:prstClr val="black">
                  <a:alpha val="40000"/>
                </a:prstClr>
              </a:outerShdw>
            </a:effectLst>
          </p:grpSpPr>
          <p:sp>
            <p:nvSpPr>
              <p:cNvPr id="3" name="矩形 2"/>
              <p:cNvSpPr/>
              <p:nvPr>
                <p:custDataLst>
                  <p:tags r:id="rId5"/>
                </p:custDataLst>
              </p:nvPr>
            </p:nvSpPr>
            <p:spPr>
              <a:xfrm>
                <a:off x="1732280" y="2286297"/>
                <a:ext cx="8727440" cy="2407920"/>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4" name="矩形 3"/>
              <p:cNvSpPr/>
              <p:nvPr>
                <p:custDataLst>
                  <p:tags r:id="rId6"/>
                </p:custDataLst>
              </p:nvPr>
            </p:nvSpPr>
            <p:spPr>
              <a:xfrm>
                <a:off x="1915160" y="2479337"/>
                <a:ext cx="8361680" cy="2072640"/>
              </a:xfrm>
              <a:prstGeom prst="rect">
                <a:avLst/>
              </a:pr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800" b="1">
                    <a:cs typeface="+mn-ea"/>
                    <a:sym typeface="+mn-lt"/>
                  </a:rPr>
                  <a:t>补充背景</a:t>
                </a:r>
              </a:p>
            </p:txBody>
          </p:sp>
        </p:grpSp>
        <p:sp>
          <p:nvSpPr>
            <p:cNvPr id="5" name="DOCER-ANNA"/>
            <p:cNvSpPr/>
            <p:nvPr>
              <p:custDataLst>
                <p:tags r:id="rId7"/>
              </p:custDataLst>
            </p:nvPr>
          </p:nvSpPr>
          <p:spPr>
            <a:xfrm rot="5520000" flipH="1">
              <a:off x="372682" y="29014"/>
              <a:ext cx="1160512" cy="1248033"/>
            </a:xfrm>
            <a:prstGeom prst="flowChartManualInput">
              <a:avLst/>
            </a:prstGeom>
            <a:solidFill>
              <a:srgbClr val="D3AC77"/>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grpSp>
      <p:sp>
        <p:nvSpPr>
          <p:cNvPr id="6" name="矩形 5"/>
          <p:cNvSpPr/>
          <p:nvPr>
            <p:custDataLst>
              <p:tags r:id="rId8"/>
            </p:custDataLst>
          </p:nvPr>
        </p:nvSpPr>
        <p:spPr>
          <a:xfrm>
            <a:off x="1923393" y="1515645"/>
            <a:ext cx="9968549" cy="419961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400" b="1">
                <a:latin typeface="宋体" panose="02010600030101010101" pitchFamily="2" charset="-122"/>
                <a:ea typeface="宋体" panose="02010600030101010101" pitchFamily="2" charset="-122"/>
                <a:cs typeface="华文中宋" panose="02010600040101010101" charset="-122"/>
              </a:rPr>
              <a:t>    </a:t>
            </a:r>
            <a:r>
              <a:rPr lang="zh-CN" altLang="zh-CN" sz="2800">
                <a:latin typeface="华文楷体" panose="02010600040101010101" pitchFamily="2" charset="-122"/>
                <a:ea typeface="华文楷体" panose="02010600040101010101" pitchFamily="2" charset="-122"/>
                <a:cs typeface="华文中宋" panose="02010600040101010101" charset="-122"/>
              </a:rPr>
              <a:t>这篇小说反映了</a:t>
            </a:r>
            <a:r>
              <a:rPr lang="en-US" altLang="zh-CN" sz="2800">
                <a:latin typeface="华文楷体" panose="02010600040101010101" pitchFamily="2" charset="-122"/>
                <a:ea typeface="华文楷体" panose="02010600040101010101" pitchFamily="2" charset="-122"/>
                <a:cs typeface="华文中宋" panose="02010600040101010101" charset="-122"/>
              </a:rPr>
              <a:t>19</a:t>
            </a:r>
            <a:r>
              <a:rPr lang="zh-CN" altLang="zh-CN" sz="2800">
                <a:latin typeface="华文楷体" panose="02010600040101010101" pitchFamily="2" charset="-122"/>
                <a:ea typeface="华文楷体" panose="02010600040101010101" pitchFamily="2" charset="-122"/>
                <a:cs typeface="华文中宋" panose="02010600040101010101" charset="-122"/>
              </a:rPr>
              <a:t>世纪末沙皇俄国的黑暗现实。</a:t>
            </a:r>
            <a:r>
              <a:rPr lang="en-US" altLang="zh-CN" sz="2800">
                <a:latin typeface="华文楷体" panose="02010600040101010101" pitchFamily="2" charset="-122"/>
                <a:ea typeface="华文楷体" panose="02010600040101010101" pitchFamily="2" charset="-122"/>
                <a:cs typeface="华文中宋" panose="02010600040101010101" charset="-122"/>
              </a:rPr>
              <a:t>1881</a:t>
            </a:r>
            <a:r>
              <a:rPr lang="zh-CN" altLang="zh-CN" sz="2800">
                <a:latin typeface="华文楷体" panose="02010600040101010101" pitchFamily="2" charset="-122"/>
                <a:ea typeface="华文楷体" panose="02010600040101010101" pitchFamily="2" charset="-122"/>
                <a:cs typeface="华文中宋" panose="02010600040101010101" charset="-122"/>
              </a:rPr>
              <a:t>年，沙皇亚历山大二世被刺身亡，继位的</a:t>
            </a:r>
            <a:r>
              <a:rPr lang="zh-CN" altLang="zh-CN" sz="2800" u="sng">
                <a:solidFill>
                  <a:srgbClr val="C79451"/>
                </a:solidFill>
                <a:latin typeface="华文楷体" panose="02010600040101010101" pitchFamily="2" charset="-122"/>
                <a:ea typeface="华文楷体" panose="02010600040101010101" pitchFamily="2" charset="-122"/>
                <a:cs typeface="华文中宋" panose="02010600040101010101" charset="-122"/>
              </a:rPr>
              <a:t>沙皇亚历山大三世加强了专制恐怖统治</a:t>
            </a:r>
            <a:r>
              <a:rPr lang="zh-CN" altLang="zh-CN" sz="2800">
                <a:latin typeface="华文楷体" panose="02010600040101010101" pitchFamily="2" charset="-122"/>
                <a:ea typeface="华文楷体" panose="02010600040101010101" pitchFamily="2" charset="-122"/>
                <a:cs typeface="华文中宋" panose="02010600040101010101" charset="-122"/>
              </a:rPr>
              <a:t>。</a:t>
            </a:r>
            <a:endParaRPr lang="en-US" altLang="zh-CN" sz="2800">
              <a:latin typeface="华文楷体" panose="02010600040101010101" pitchFamily="2" charset="-122"/>
              <a:ea typeface="华文楷体" panose="02010600040101010101" pitchFamily="2" charset="-122"/>
              <a:cs typeface="华文中宋" panose="02010600040101010101" charset="-122"/>
            </a:endParaRPr>
          </a:p>
          <a:p>
            <a:pPr>
              <a:lnSpc>
                <a:spcPct val="120000"/>
              </a:lnSpc>
            </a:pPr>
            <a:r>
              <a:rPr lang="en-US" altLang="zh-CN" sz="2800">
                <a:latin typeface="华文楷体" panose="02010600040101010101" pitchFamily="2" charset="-122"/>
                <a:ea typeface="华文楷体" panose="02010600040101010101" pitchFamily="2" charset="-122"/>
                <a:cs typeface="华文中宋" panose="02010600040101010101" charset="-122"/>
              </a:rPr>
              <a:t>       </a:t>
            </a:r>
            <a:r>
              <a:rPr lang="zh-CN" altLang="zh-CN" sz="2800">
                <a:latin typeface="华文楷体" panose="02010600040101010101" pitchFamily="2" charset="-122"/>
                <a:ea typeface="华文楷体" panose="02010600040101010101" pitchFamily="2" charset="-122"/>
                <a:cs typeface="华文中宋" panose="02010600040101010101" charset="-122"/>
              </a:rPr>
              <a:t>在此之前，受欧洲进步文明思潮的影响，俄国也兴起变革之风</a:t>
            </a:r>
            <a:r>
              <a:rPr lang="zh-CN" altLang="en-US" sz="2800">
                <a:latin typeface="华文楷体" panose="02010600040101010101" pitchFamily="2" charset="-122"/>
                <a:ea typeface="华文楷体" panose="02010600040101010101" pitchFamily="2" charset="-122"/>
                <a:cs typeface="华文中宋" panose="02010600040101010101" charset="-122"/>
              </a:rPr>
              <a:t>。</a:t>
            </a:r>
            <a:r>
              <a:rPr lang="zh-CN" altLang="zh-CN" sz="2800">
                <a:latin typeface="华文楷体" panose="02010600040101010101" pitchFamily="2" charset="-122"/>
                <a:ea typeface="华文楷体" panose="02010600040101010101" pitchFamily="2" charset="-122"/>
                <a:cs typeface="华文中宋" panose="02010600040101010101" charset="-122"/>
              </a:rPr>
              <a:t>面对汹涌的变革浪潮，</a:t>
            </a:r>
            <a:r>
              <a:rPr lang="zh-CN" altLang="zh-CN" sz="2800" u="sng">
                <a:solidFill>
                  <a:srgbClr val="C79451"/>
                </a:solidFill>
                <a:latin typeface="华文楷体" panose="02010600040101010101" pitchFamily="2" charset="-122"/>
                <a:ea typeface="华文楷体" panose="02010600040101010101" pitchFamily="2" charset="-122"/>
                <a:cs typeface="华文中宋" panose="02010600040101010101" charset="-122"/>
              </a:rPr>
              <a:t>沙皇政府采取一切暴力手段镇压、逮捕、流放革命者，查封进步刊物，禁锢人们的思想言论。全国警探遍布，告密者横行，</a:t>
            </a:r>
            <a:r>
              <a:rPr lang="zh-CN" altLang="zh-CN" sz="2800">
                <a:latin typeface="华文楷体" panose="02010600040101010101" pitchFamily="2" charset="-122"/>
                <a:ea typeface="华文楷体" panose="02010600040101010101" pitchFamily="2" charset="-122"/>
                <a:cs typeface="华文中宋" panose="02010600040101010101" charset="-122"/>
              </a:rPr>
              <a:t>一切反动势力纠合起来，对抗进步的潮流，竭力维护腐朽没落的沙皇统治。</a:t>
            </a:r>
          </a:p>
        </p:txBody>
      </p:sp>
      <p:pic>
        <p:nvPicPr>
          <p:cNvPr id="9" name="Picture 10"/>
          <p:cNvPicPr>
            <a:picLocks noChangeAspect="1" noChangeArrowheads="1"/>
          </p:cNvPicPr>
          <p:nvPr>
            <p:custDataLst>
              <p:tags r:id="rId10"/>
            </p:custDataLst>
          </p:nvPr>
        </p:nvPicPr>
        <p:blipFill>
          <a:blip r:embed="rId9">
            <a:extLst>
              <a:ext uri="{28A0092B-C50C-407E-A947-70E740481C1C}">
                <a14:useLocalDpi xmlns:a14="http://schemas.microsoft.com/office/drawing/2010/main"/>
              </a:ext>
            </a:extLst>
          </a:blip>
          <a:stretch>
            <a:fillRect/>
          </a:stretch>
        </p:blipFill>
        <p:spPr bwMode="auto">
          <a:xfrm>
            <a:off x="-99851" y="4261947"/>
            <a:ext cx="2105578" cy="2448032"/>
          </a:xfrm>
          <a:prstGeom prst="rect">
            <a:avLst/>
          </a:prstGeom>
          <a:noFill/>
        </p:spPr>
      </p:pic>
    </p:spTree>
  </p:cSld>
  <p:clrMapOvr>
    <a:masterClrMapping/>
  </p:clrMapOvr>
  <p:transition spd="slow">
    <p:wip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2" name="组合 1"/>
          <p:cNvGrpSpPr/>
          <p:nvPr>
            <p:custDataLst>
              <p:tags r:id="rId3"/>
            </p:custDataLst>
          </p:nvPr>
        </p:nvGrpSpPr>
        <p:grpSpPr>
          <a:xfrm>
            <a:off x="1173239" y="267389"/>
            <a:ext cx="5580101" cy="681492"/>
            <a:chOff x="1732280" y="2286297"/>
            <a:chExt cx="8727440" cy="2407920"/>
          </a:xfrm>
          <a:solidFill>
            <a:srgbClr val="D3AC77"/>
          </a:solidFill>
          <a:effectLst>
            <a:outerShdw blurRad="50800" dist="38100" dir="2700000" algn="tl" rotWithShape="0">
              <a:prstClr val="black">
                <a:alpha val="40000"/>
              </a:prstClr>
            </a:outerShdw>
          </a:effectLst>
        </p:grpSpPr>
        <p:sp>
          <p:nvSpPr>
            <p:cNvPr id="3" name="矩形 2"/>
            <p:cNvSpPr/>
            <p:nvPr>
              <p:custDataLst>
                <p:tags r:id="rId4"/>
              </p:custDataLst>
            </p:nvPr>
          </p:nvSpPr>
          <p:spPr>
            <a:xfrm>
              <a:off x="1732280" y="2286297"/>
              <a:ext cx="8727440" cy="2407920"/>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4" name="矩形 3"/>
            <p:cNvSpPr/>
            <p:nvPr>
              <p:custDataLst>
                <p:tags r:id="rId5"/>
              </p:custDataLst>
            </p:nvPr>
          </p:nvSpPr>
          <p:spPr>
            <a:xfrm>
              <a:off x="1915159" y="2475908"/>
              <a:ext cx="8342898" cy="2072641"/>
            </a:xfrm>
            <a:prstGeom prst="rect">
              <a:avLst/>
            </a:pr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800" b="1">
                  <a:cs typeface="+mn-ea"/>
                  <a:sym typeface="+mn-lt"/>
                </a:rPr>
                <a:t>以“套中人”的视角讲述故事</a:t>
              </a:r>
            </a:p>
          </p:txBody>
        </p:sp>
      </p:grpSp>
      <p:sp>
        <p:nvSpPr>
          <p:cNvPr id="6" name="DOCER-ANNA"/>
          <p:cNvSpPr/>
          <p:nvPr>
            <p:custDataLst>
              <p:tags r:id="rId6"/>
            </p:custDataLst>
          </p:nvPr>
        </p:nvSpPr>
        <p:spPr>
          <a:xfrm rot="5520000" flipH="1">
            <a:off x="372682" y="29014"/>
            <a:ext cx="1160512" cy="1248033"/>
          </a:xfrm>
          <a:prstGeom prst="flowChartManualInput">
            <a:avLst/>
          </a:prstGeom>
          <a:solidFill>
            <a:srgbClr val="D3AC77"/>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7" name="Rectangle 11"/>
          <p:cNvSpPr/>
          <p:nvPr>
            <p:custDataLst>
              <p:tags r:id="rId7"/>
            </p:custDataLst>
          </p:nvPr>
        </p:nvSpPr>
        <p:spPr>
          <a:xfrm>
            <a:off x="892099" y="3550816"/>
            <a:ext cx="10939346" cy="641518"/>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zh-CN" sz="3200"/>
              <a:t> </a:t>
            </a:r>
            <a:r>
              <a:rPr lang="zh-CN" altLang="en-US" sz="3200"/>
              <a:t>   </a:t>
            </a:r>
            <a:endParaRPr lang="zh-CN" altLang="zh-CN" sz="2000">
              <a:latin typeface="华文中宋" panose="02010600040101010101" charset="-122"/>
              <a:ea typeface="华文中宋" panose="02010600040101010101" charset="-122"/>
              <a:cs typeface="华文中宋" panose="02010600040101010101" charset="-122"/>
            </a:endParaRPr>
          </a:p>
        </p:txBody>
      </p:sp>
      <p:sp>
        <p:nvSpPr>
          <p:cNvPr id="12" name="Rectangle 11"/>
          <p:cNvSpPr/>
          <p:nvPr>
            <p:custDataLst>
              <p:tags r:id="rId8"/>
            </p:custDataLst>
          </p:nvPr>
        </p:nvSpPr>
        <p:spPr>
          <a:xfrm>
            <a:off x="4600411" y="1608810"/>
            <a:ext cx="7268614" cy="2131349"/>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800">
                <a:latin typeface="华文楷体" panose="02010600040101010101" pitchFamily="2" charset="-122"/>
                <a:ea typeface="华文楷体" panose="02010600040101010101" pitchFamily="2" charset="-122"/>
                <a:cs typeface="华文中宋" panose="02010600040101010101" charset="-122"/>
              </a:rPr>
              <a:t>        在被柯瓦连科推下楼梯之后，别里科夫回到了家。此时，他正躺在床上，奄奄一息，脑海中闪现出一幕幕荒谬的事件，</a:t>
            </a:r>
            <a:r>
              <a:rPr lang="zh-CN" altLang="zh-CN" sz="2800">
                <a:latin typeface="华文楷体" panose="02010600040101010101" pitchFamily="2" charset="-122"/>
                <a:ea typeface="华文楷体" panose="02010600040101010101" pitchFamily="2" charset="-122"/>
                <a:cs typeface="华文中宋" panose="02010600040101010101" charset="-122"/>
              </a:rPr>
              <a:t>请</a:t>
            </a:r>
            <a:r>
              <a:rPr lang="zh-CN" altLang="zh-CN" sz="2800">
                <a:solidFill>
                  <a:srgbClr val="FF0000"/>
                </a:solidFill>
                <a:latin typeface="华文楷体" panose="02010600040101010101" pitchFamily="2" charset="-122"/>
                <a:ea typeface="华文楷体" panose="02010600040101010101" pitchFamily="2" charset="-122"/>
                <a:cs typeface="华文中宋" panose="02010600040101010101" charset="-122"/>
              </a:rPr>
              <a:t>模拟临终前别里科夫</a:t>
            </a:r>
            <a:r>
              <a:rPr lang="zh-CN" altLang="zh-CN" sz="2800">
                <a:latin typeface="华文楷体" panose="02010600040101010101" pitchFamily="2" charset="-122"/>
                <a:ea typeface="华文楷体" panose="02010600040101010101" pitchFamily="2" charset="-122"/>
                <a:cs typeface="华文中宋" panose="02010600040101010101" charset="-122"/>
              </a:rPr>
              <a:t>的口吻讲述自己的故事</a:t>
            </a:r>
            <a:r>
              <a:rPr lang="zh-CN" altLang="zh-CN" sz="2800" smtClean="0">
                <a:latin typeface="华文楷体" panose="02010600040101010101" pitchFamily="2" charset="-122"/>
                <a:ea typeface="华文楷体" panose="02010600040101010101" pitchFamily="2" charset="-122"/>
                <a:cs typeface="华文中宋" panose="02010600040101010101" charset="-122"/>
              </a:rPr>
              <a:t>。</a:t>
            </a:r>
            <a:r>
              <a:rPr lang="en-US" altLang="zh-CN" sz="2800" smtClean="0">
                <a:latin typeface="华文楷体" panose="02010600040101010101" pitchFamily="2" charset="-122"/>
                <a:ea typeface="华文楷体" panose="02010600040101010101" pitchFamily="2" charset="-122"/>
                <a:cs typeface="华文中宋" panose="02010600040101010101" charset="-122"/>
              </a:rPr>
              <a:t> </a:t>
            </a:r>
            <a:endParaRPr lang="zh-CN" altLang="zh-CN" sz="2800">
              <a:latin typeface="华文楷体" panose="02010600040101010101" pitchFamily="2" charset="-122"/>
              <a:ea typeface="华文楷体" panose="02010600040101010101" pitchFamily="2" charset="-122"/>
              <a:cs typeface="华文中宋" panose="02010600040101010101" charset="-122"/>
            </a:endParaRPr>
          </a:p>
        </p:txBody>
      </p:sp>
      <p:pic>
        <p:nvPicPr>
          <p:cNvPr id="13" name="图片 12"/>
          <p:cNvPicPr/>
          <p:nvPr>
            <p:custDataLst>
              <p:tags r:id="rId10"/>
            </p:custDataLst>
          </p:nvPr>
        </p:nvPicPr>
        <p:blipFill>
          <a:blip r:embed="rId9">
            <a:extLst>
              <a:ext uri="{28A0092B-C50C-407E-A947-70E740481C1C}">
                <a14:useLocalDpi xmlns:a14="http://schemas.microsoft.com/office/drawing/2010/main"/>
              </a:ext>
            </a:extLst>
          </a:blip>
          <a:stretch>
            <a:fillRect/>
          </a:stretch>
        </p:blipFill>
        <p:spPr>
          <a:xfrm>
            <a:off x="525363" y="1677266"/>
            <a:ext cx="3431921" cy="4388618"/>
          </a:xfrm>
          <a:prstGeom prst="rect">
            <a:avLst/>
          </a:prstGeom>
          <a:ln>
            <a:noFill/>
          </a:ln>
          <a:effectLst>
            <a:outerShdw blurRad="292100" dist="139700" dir="2700000" algn="tl" rotWithShape="0">
              <a:srgbClr val="333333">
                <a:alpha val="65000"/>
              </a:srgbClr>
            </a:outerShdw>
          </a:effectLst>
        </p:spPr>
      </p:pic>
      <p:graphicFrame>
        <p:nvGraphicFramePr>
          <p:cNvPr id="11" name="表格 9"/>
          <p:cNvGraphicFramePr>
            <a:graphicFrameLocks noGrp="1"/>
          </p:cNvGraphicFramePr>
          <p:nvPr>
            <p:custDataLst>
              <p:tags r:id="rId11"/>
            </p:custDataLst>
          </p:nvPr>
        </p:nvGraphicFramePr>
        <p:xfrm>
          <a:off x="4178355" y="4257223"/>
          <a:ext cx="7690669" cy="1554480"/>
        </p:xfrm>
        <a:graphic>
          <a:graphicData uri="http://schemas.openxmlformats.org/drawingml/2006/table">
            <a:tbl>
              <a:tblPr firstRow="1" bandRow="1">
                <a:tableStyleId>{0505E3EF-67EA-436B-97B2-0124C06EBD24}</a:tableStyleId>
              </a:tblPr>
              <a:tblGrid>
                <a:gridCol w="2765234"/>
                <a:gridCol w="1516469"/>
                <a:gridCol w="1562846"/>
                <a:gridCol w="1846120"/>
              </a:tblGrid>
              <a:tr h="370840">
                <a:tc gridSpan="4">
                  <a:txBody>
                    <a:bodyPr vert="horz" wrap="square"/>
                    <a:lstStyle/>
                    <a:p>
                      <a:pPr algn="ctr"/>
                      <a:r>
                        <a:rPr lang="zh-CN" altLang="en-US" sz="2800" b="0" kern="1200">
                          <a:solidFill>
                            <a:schemeClr val="dk1"/>
                          </a:solidFill>
                          <a:latin typeface="华文中宋" panose="02010600040101010101" charset="-122"/>
                          <a:ea typeface="华文中宋" panose="02010600040101010101" charset="-122"/>
                          <a:cs typeface="+mn-cs"/>
                        </a:rPr>
                        <a:t>改写故事评价标准</a:t>
                      </a:r>
                    </a:p>
                  </a:txBody>
                  <a:tcPr anchor="ctr"/>
                </a:tc>
                <a:tc hMerge="1">
                  <a:txBody>
                    <a:bodyPr vert="horz" wrap="square"/>
                    <a:lstStyle/>
                    <a:p>
                      <a:endParaRPr/>
                    </a:p>
                  </a:txBody>
                  <a:tcPr/>
                </a:tc>
                <a:tc hMerge="1">
                  <a:txBody>
                    <a:bodyPr vert="horz" wrap="square"/>
                    <a:lstStyle/>
                    <a:p>
                      <a:endParaRPr/>
                    </a:p>
                  </a:txBody>
                  <a:tcPr/>
                </a:tc>
                <a:tc hMerge="1">
                  <a:txBody>
                    <a:bodyPr vert="horz" wrap="square"/>
                    <a:lstStyle/>
                    <a:p>
                      <a:endParaRPr/>
                    </a:p>
                  </a:txBody>
                  <a:tcPr/>
                </a:tc>
              </a:tr>
              <a:tr h="370840">
                <a:tc>
                  <a:txBody>
                    <a:bodyPr vert="horz" wrap="square"/>
                    <a:lstStyle/>
                    <a:p>
                      <a:pPr algn="ctr"/>
                      <a:r>
                        <a:rPr lang="zh-CN" altLang="en-US" sz="2800" b="0">
                          <a:latin typeface="华文楷体" panose="02010600040101010101" pitchFamily="2" charset="-122"/>
                          <a:ea typeface="华文楷体" panose="02010600040101010101" pitchFamily="2" charset="-122"/>
                        </a:rPr>
                        <a:t>叙述者人物形象</a:t>
                      </a:r>
                    </a:p>
                  </a:txBody>
                  <a:tcPr anchor="ctr"/>
                </a:tc>
                <a:tc>
                  <a:txBody>
                    <a:bodyPr vert="horz" wrap="square"/>
                    <a:lstStyle/>
                    <a:p>
                      <a:pPr algn="ctr"/>
                      <a:r>
                        <a:rPr lang="zh-CN" altLang="en-US" sz="2800" kern="1200">
                          <a:solidFill>
                            <a:srgbClr val="0070C0"/>
                          </a:solidFill>
                          <a:latin typeface="华文楷体" panose="02010600040101010101" pitchFamily="2" charset="-122"/>
                          <a:ea typeface="华文楷体" panose="02010600040101010101" pitchFamily="2" charset="-122"/>
                          <a:cs typeface="+mn-cs"/>
                        </a:rPr>
                        <a:t>强化</a:t>
                      </a:r>
                      <a:r>
                        <a:rPr lang="en-US" altLang="zh-CN" sz="2800" kern="1200">
                          <a:solidFill>
                            <a:srgbClr val="0070C0"/>
                          </a:solidFill>
                          <a:latin typeface="华文楷体" panose="02010600040101010101" pitchFamily="2" charset="-122"/>
                          <a:ea typeface="华文楷体" panose="02010600040101010101" pitchFamily="2" charset="-122"/>
                          <a:cs typeface="+mn-cs"/>
                        </a:rPr>
                        <a:t>5</a:t>
                      </a:r>
                      <a:r>
                        <a:rPr lang="zh-CN" altLang="en-US" sz="2800" kern="1200">
                          <a:solidFill>
                            <a:srgbClr val="0070C0"/>
                          </a:solidFill>
                          <a:latin typeface="华文楷体" panose="02010600040101010101" pitchFamily="2" charset="-122"/>
                          <a:ea typeface="华文楷体" panose="02010600040101010101" pitchFamily="2" charset="-122"/>
                          <a:cs typeface="+mn-cs"/>
                        </a:rPr>
                        <a:t>分</a:t>
                      </a:r>
                    </a:p>
                  </a:txBody>
                  <a:tcPr anchor="ctr"/>
                </a:tc>
                <a:tc>
                  <a:txBody>
                    <a:bodyPr vert="horz" wrap="square"/>
                    <a:lstStyle/>
                    <a:p>
                      <a:pPr algn="ctr"/>
                      <a:r>
                        <a:rPr lang="zh-CN" altLang="en-US" sz="2800" kern="1200">
                          <a:solidFill>
                            <a:srgbClr val="0070C0"/>
                          </a:solidFill>
                          <a:latin typeface="华文楷体" panose="02010600040101010101" pitchFamily="2" charset="-122"/>
                          <a:ea typeface="华文楷体" panose="02010600040101010101" pitchFamily="2" charset="-122"/>
                          <a:cs typeface="+mn-cs"/>
                        </a:rPr>
                        <a:t>弱化</a:t>
                      </a:r>
                      <a:r>
                        <a:rPr lang="en-US" altLang="zh-CN" sz="2800" kern="1200">
                          <a:solidFill>
                            <a:srgbClr val="0070C0"/>
                          </a:solidFill>
                          <a:latin typeface="华文楷体" panose="02010600040101010101" pitchFamily="2" charset="-122"/>
                          <a:ea typeface="华文楷体" panose="02010600040101010101" pitchFamily="2" charset="-122"/>
                          <a:cs typeface="+mn-cs"/>
                        </a:rPr>
                        <a:t>3</a:t>
                      </a:r>
                      <a:r>
                        <a:rPr lang="zh-CN" altLang="en-US" sz="2800" kern="1200">
                          <a:solidFill>
                            <a:srgbClr val="0070C0"/>
                          </a:solidFill>
                          <a:latin typeface="华文楷体" panose="02010600040101010101" pitchFamily="2" charset="-122"/>
                          <a:ea typeface="华文楷体" panose="02010600040101010101" pitchFamily="2" charset="-122"/>
                          <a:cs typeface="+mn-cs"/>
                        </a:rPr>
                        <a:t>分</a:t>
                      </a:r>
                    </a:p>
                  </a:txBody>
                  <a:tcPr anchor="ctr"/>
                </a:tc>
                <a:tc>
                  <a:txBody>
                    <a:bodyPr vert="horz" wrap="square"/>
                    <a:lstStyle/>
                    <a:p>
                      <a:pPr algn="ctr"/>
                      <a:r>
                        <a:rPr lang="zh-CN" altLang="en-US" sz="2800" kern="1200">
                          <a:solidFill>
                            <a:srgbClr val="0070C0"/>
                          </a:solidFill>
                          <a:latin typeface="华文楷体" panose="02010600040101010101" pitchFamily="2" charset="-122"/>
                          <a:ea typeface="华文楷体" panose="02010600040101010101" pitchFamily="2" charset="-122"/>
                          <a:cs typeface="+mn-cs"/>
                        </a:rPr>
                        <a:t>变化</a:t>
                      </a:r>
                      <a:r>
                        <a:rPr lang="en-US" altLang="zh-CN" sz="2800" kern="1200">
                          <a:solidFill>
                            <a:srgbClr val="0070C0"/>
                          </a:solidFill>
                          <a:latin typeface="华文楷体" panose="02010600040101010101" pitchFamily="2" charset="-122"/>
                          <a:ea typeface="华文楷体" panose="02010600040101010101" pitchFamily="2" charset="-122"/>
                          <a:cs typeface="+mn-cs"/>
                        </a:rPr>
                        <a:t>1</a:t>
                      </a:r>
                      <a:r>
                        <a:rPr lang="zh-CN" altLang="en-US" sz="2800" kern="1200">
                          <a:solidFill>
                            <a:srgbClr val="0070C0"/>
                          </a:solidFill>
                          <a:latin typeface="华文楷体" panose="02010600040101010101" pitchFamily="2" charset="-122"/>
                          <a:ea typeface="华文楷体" panose="02010600040101010101" pitchFamily="2" charset="-122"/>
                          <a:cs typeface="+mn-cs"/>
                        </a:rPr>
                        <a:t>分</a:t>
                      </a:r>
                    </a:p>
                  </a:txBody>
                  <a:tcPr anchor="ctr"/>
                </a:tc>
              </a:tr>
              <a:tr h="370840">
                <a:tc>
                  <a:txBody>
                    <a:bodyPr vert="horz" wrap="square"/>
                    <a:lstStyle/>
                    <a:p>
                      <a:pPr algn="ctr"/>
                      <a:r>
                        <a:rPr lang="zh-CN" altLang="en-US" sz="2800" b="0">
                          <a:latin typeface="华文楷体" panose="02010600040101010101" pitchFamily="2" charset="-122"/>
                          <a:ea typeface="华文楷体" panose="02010600040101010101" pitchFamily="2" charset="-122"/>
                        </a:rPr>
                        <a:t>转述的故事情节</a:t>
                      </a:r>
                    </a:p>
                  </a:txBody>
                  <a:tcPr anchor="ctr"/>
                </a:tc>
                <a:tc>
                  <a:txBody>
                    <a:bodyPr vert="horz" wrap="square"/>
                    <a:lstStyle/>
                    <a:p>
                      <a:pPr algn="ctr"/>
                      <a:r>
                        <a:rPr lang="zh-CN" altLang="en-US" sz="2800" kern="1200">
                          <a:solidFill>
                            <a:srgbClr val="0070C0"/>
                          </a:solidFill>
                          <a:latin typeface="华文楷体" panose="02010600040101010101" pitchFamily="2" charset="-122"/>
                          <a:ea typeface="华文楷体" panose="02010600040101010101" pitchFamily="2" charset="-122"/>
                          <a:cs typeface="+mn-cs"/>
                        </a:rPr>
                        <a:t>生动</a:t>
                      </a:r>
                      <a:r>
                        <a:rPr lang="en-US" altLang="zh-CN" sz="2800" kern="1200">
                          <a:solidFill>
                            <a:srgbClr val="0070C0"/>
                          </a:solidFill>
                          <a:latin typeface="华文楷体" panose="02010600040101010101" pitchFamily="2" charset="-122"/>
                          <a:ea typeface="华文楷体" panose="02010600040101010101" pitchFamily="2" charset="-122"/>
                          <a:cs typeface="+mn-cs"/>
                        </a:rPr>
                        <a:t>5</a:t>
                      </a:r>
                      <a:r>
                        <a:rPr lang="zh-CN" altLang="en-US" sz="2800" kern="1200">
                          <a:solidFill>
                            <a:srgbClr val="0070C0"/>
                          </a:solidFill>
                          <a:latin typeface="华文楷体" panose="02010600040101010101" pitchFamily="2" charset="-122"/>
                          <a:ea typeface="华文楷体" panose="02010600040101010101" pitchFamily="2" charset="-122"/>
                          <a:cs typeface="+mn-cs"/>
                        </a:rPr>
                        <a:t>分</a:t>
                      </a:r>
                    </a:p>
                  </a:txBody>
                  <a:tcPr anchor="ctr"/>
                </a:tc>
                <a:tc>
                  <a:txBody>
                    <a:bodyPr vert="horz" wrap="square"/>
                    <a:lstStyle/>
                    <a:p>
                      <a:pPr algn="ctr"/>
                      <a:r>
                        <a:rPr lang="zh-CN" altLang="en-US" sz="2800" kern="1200">
                          <a:solidFill>
                            <a:srgbClr val="0070C0"/>
                          </a:solidFill>
                          <a:latin typeface="华文楷体" panose="02010600040101010101" pitchFamily="2" charset="-122"/>
                          <a:ea typeface="华文楷体" panose="02010600040101010101" pitchFamily="2" charset="-122"/>
                          <a:cs typeface="+mn-cs"/>
                        </a:rPr>
                        <a:t>完整</a:t>
                      </a:r>
                      <a:r>
                        <a:rPr lang="en-US" altLang="zh-CN" sz="2800" kern="1200">
                          <a:solidFill>
                            <a:srgbClr val="0070C0"/>
                          </a:solidFill>
                          <a:latin typeface="华文楷体" panose="02010600040101010101" pitchFamily="2" charset="-122"/>
                          <a:ea typeface="华文楷体" panose="02010600040101010101" pitchFamily="2" charset="-122"/>
                          <a:cs typeface="+mn-cs"/>
                        </a:rPr>
                        <a:t>3</a:t>
                      </a:r>
                      <a:r>
                        <a:rPr lang="zh-CN" altLang="en-US" sz="2800" kern="1200">
                          <a:solidFill>
                            <a:srgbClr val="0070C0"/>
                          </a:solidFill>
                          <a:latin typeface="华文楷体" panose="02010600040101010101" pitchFamily="2" charset="-122"/>
                          <a:ea typeface="华文楷体" panose="02010600040101010101" pitchFamily="2" charset="-122"/>
                          <a:cs typeface="+mn-cs"/>
                        </a:rPr>
                        <a:t>分</a:t>
                      </a:r>
                    </a:p>
                  </a:txBody>
                  <a:tcPr anchor="ctr"/>
                </a:tc>
                <a:tc>
                  <a:txBody>
                    <a:bodyPr vert="horz" wrap="square"/>
                    <a:lstStyle/>
                    <a:p>
                      <a:pPr algn="ctr"/>
                      <a:r>
                        <a:rPr lang="zh-CN" altLang="en-US" sz="2800" kern="1200">
                          <a:solidFill>
                            <a:srgbClr val="0070C0"/>
                          </a:solidFill>
                          <a:latin typeface="华文楷体" panose="02010600040101010101" pitchFamily="2" charset="-122"/>
                          <a:ea typeface="华文楷体" panose="02010600040101010101" pitchFamily="2" charset="-122"/>
                          <a:cs typeface="+mn-cs"/>
                        </a:rPr>
                        <a:t>不完整</a:t>
                      </a:r>
                      <a:r>
                        <a:rPr lang="en-US" altLang="zh-CN" sz="2800" kern="1200">
                          <a:solidFill>
                            <a:srgbClr val="0070C0"/>
                          </a:solidFill>
                          <a:latin typeface="华文楷体" panose="02010600040101010101" pitchFamily="2" charset="-122"/>
                          <a:ea typeface="华文楷体" panose="02010600040101010101" pitchFamily="2" charset="-122"/>
                          <a:cs typeface="+mn-cs"/>
                        </a:rPr>
                        <a:t>1</a:t>
                      </a:r>
                      <a:r>
                        <a:rPr lang="zh-CN" altLang="en-US" sz="2800" kern="1200">
                          <a:solidFill>
                            <a:srgbClr val="0070C0"/>
                          </a:solidFill>
                          <a:latin typeface="华文楷体" panose="02010600040101010101" pitchFamily="2" charset="-122"/>
                          <a:ea typeface="华文楷体" panose="02010600040101010101" pitchFamily="2" charset="-122"/>
                          <a:cs typeface="+mn-cs"/>
                        </a:rPr>
                        <a:t>分</a:t>
                      </a:r>
                      <a:endParaRPr lang="en-US" altLang="zh-CN" sz="2800" kern="1200">
                        <a:solidFill>
                          <a:srgbClr val="0070C0"/>
                        </a:solidFill>
                        <a:latin typeface="华文楷体" panose="02010600040101010101" pitchFamily="2" charset="-122"/>
                        <a:ea typeface="华文楷体" panose="02010600040101010101" pitchFamily="2" charset="-122"/>
                        <a:cs typeface="+mn-cs"/>
                      </a:endParaRPr>
                    </a:p>
                  </a:txBody>
                  <a:tcPr anchor="ctr"/>
                </a:tc>
              </a:tr>
            </a:tbl>
          </a:graphicData>
        </a:graphic>
      </p:graphicFrame>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fade">
                                      <p:cBhvr>
                                        <p:cTn id="7" dur="500"/>
                                        <p:tgtEl>
                                          <p:spTgt spid="12">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ntr" presetSubtype="0" dur="50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2" name="组合 1"/>
          <p:cNvGrpSpPr/>
          <p:nvPr>
            <p:custDataLst>
              <p:tags r:id="rId3"/>
            </p:custDataLst>
          </p:nvPr>
        </p:nvGrpSpPr>
        <p:grpSpPr>
          <a:xfrm>
            <a:off x="1173239" y="267389"/>
            <a:ext cx="3145373" cy="681492"/>
            <a:chOff x="1732280" y="2286297"/>
            <a:chExt cx="8727440" cy="2407920"/>
          </a:xfrm>
          <a:solidFill>
            <a:srgbClr val="D3AC77"/>
          </a:solidFill>
          <a:effectLst>
            <a:outerShdw blurRad="50800" dist="38100" dir="2700000" algn="tl" rotWithShape="0">
              <a:prstClr val="black">
                <a:alpha val="40000"/>
              </a:prstClr>
            </a:outerShdw>
          </a:effectLst>
        </p:grpSpPr>
        <p:sp>
          <p:nvSpPr>
            <p:cNvPr id="3" name="矩形 2"/>
            <p:cNvSpPr/>
            <p:nvPr>
              <p:custDataLst>
                <p:tags r:id="rId4"/>
              </p:custDataLst>
            </p:nvPr>
          </p:nvSpPr>
          <p:spPr>
            <a:xfrm>
              <a:off x="1732280" y="2286297"/>
              <a:ext cx="8727440" cy="2407920"/>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4" name="矩形 3"/>
            <p:cNvSpPr/>
            <p:nvPr>
              <p:custDataLst>
                <p:tags r:id="rId5"/>
              </p:custDataLst>
            </p:nvPr>
          </p:nvSpPr>
          <p:spPr>
            <a:xfrm>
              <a:off x="1915159" y="2475908"/>
              <a:ext cx="8342898" cy="2072641"/>
            </a:xfrm>
            <a:prstGeom prst="rect">
              <a:avLst/>
            </a:pr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800" b="1">
                  <a:cs typeface="+mn-ea"/>
                  <a:sym typeface="+mn-lt"/>
                </a:rPr>
                <a:t>小组讨论</a:t>
              </a:r>
            </a:p>
          </p:txBody>
        </p:sp>
      </p:grpSp>
      <p:sp>
        <p:nvSpPr>
          <p:cNvPr id="6" name="DOCER-ANNA"/>
          <p:cNvSpPr/>
          <p:nvPr>
            <p:custDataLst>
              <p:tags r:id="rId6"/>
            </p:custDataLst>
          </p:nvPr>
        </p:nvSpPr>
        <p:spPr>
          <a:xfrm rot="5520000" flipH="1">
            <a:off x="372682" y="29014"/>
            <a:ext cx="1160512" cy="1248033"/>
          </a:xfrm>
          <a:prstGeom prst="flowChartManualInput">
            <a:avLst/>
          </a:prstGeom>
          <a:solidFill>
            <a:srgbClr val="D3AC77"/>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7" name="Rectangle 11"/>
          <p:cNvSpPr/>
          <p:nvPr>
            <p:custDataLst>
              <p:tags r:id="rId7"/>
            </p:custDataLst>
          </p:nvPr>
        </p:nvSpPr>
        <p:spPr>
          <a:xfrm>
            <a:off x="892099" y="3550816"/>
            <a:ext cx="10939346" cy="641518"/>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zh-CN" sz="3200"/>
              <a:t> </a:t>
            </a:r>
            <a:r>
              <a:rPr lang="zh-CN" altLang="en-US" sz="3200"/>
              <a:t>   </a:t>
            </a:r>
            <a:endParaRPr lang="zh-CN" altLang="zh-CN" sz="2000">
              <a:latin typeface="华文中宋" panose="02010600040101010101" charset="-122"/>
              <a:ea typeface="华文中宋" panose="02010600040101010101" charset="-122"/>
              <a:cs typeface="华文中宋" panose="02010600040101010101" charset="-122"/>
            </a:endParaRPr>
          </a:p>
        </p:txBody>
      </p:sp>
      <p:sp>
        <p:nvSpPr>
          <p:cNvPr id="12" name="Rectangle 11"/>
          <p:cNvSpPr/>
          <p:nvPr>
            <p:custDataLst>
              <p:tags r:id="rId8"/>
            </p:custDataLst>
          </p:nvPr>
        </p:nvSpPr>
        <p:spPr>
          <a:xfrm>
            <a:off x="739014" y="1573995"/>
            <a:ext cx="11092431" cy="688967"/>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3400">
                <a:latin typeface="方正粗黑宋简体" panose="02000000000000000000" pitchFamily="2" charset="-122"/>
                <a:ea typeface="方正粗黑宋简体" panose="02000000000000000000" pitchFamily="2" charset="-122"/>
              </a:rPr>
              <a:t>对比</a:t>
            </a:r>
            <a:r>
              <a:rPr lang="zh-CN" altLang="en-US" sz="3400">
                <a:solidFill>
                  <a:srgbClr val="FF0000"/>
                </a:solidFill>
                <a:latin typeface="方正粗黑宋简体" panose="02000000000000000000" pitchFamily="2" charset="-122"/>
                <a:ea typeface="方正粗黑宋简体" panose="02000000000000000000" pitchFamily="2" charset="-122"/>
              </a:rPr>
              <a:t>别里科夫</a:t>
            </a:r>
            <a:r>
              <a:rPr lang="zh-CN" altLang="en-US" sz="3400">
                <a:latin typeface="方正粗黑宋简体" panose="02000000000000000000" pitchFamily="2" charset="-122"/>
                <a:ea typeface="方正粗黑宋简体" panose="02000000000000000000" pitchFamily="2" charset="-122"/>
              </a:rPr>
              <a:t>自述的视角</a:t>
            </a:r>
            <a:r>
              <a:rPr lang="en-US" altLang="zh-CN" sz="3400">
                <a:latin typeface="方正粗黑宋简体" panose="02000000000000000000" pitchFamily="2" charset="-122"/>
                <a:ea typeface="方正粗黑宋简体" panose="02000000000000000000" pitchFamily="2" charset="-122"/>
              </a:rPr>
              <a:t>&amp;</a:t>
            </a:r>
            <a:r>
              <a:rPr lang="zh-CN" altLang="en-US" sz="3400">
                <a:solidFill>
                  <a:srgbClr val="FF0000"/>
                </a:solidFill>
                <a:latin typeface="方正粗黑宋简体" panose="02000000000000000000" pitchFamily="2" charset="-122"/>
                <a:ea typeface="方正粗黑宋简体" panose="02000000000000000000" pitchFamily="2" charset="-122"/>
              </a:rPr>
              <a:t>布尔金</a:t>
            </a:r>
            <a:r>
              <a:rPr lang="zh-CN" altLang="en-US" sz="3400">
                <a:latin typeface="方正粗黑宋简体" panose="02000000000000000000" pitchFamily="2" charset="-122"/>
                <a:ea typeface="方正粗黑宋简体" panose="02000000000000000000" pitchFamily="2" charset="-122"/>
              </a:rPr>
              <a:t>的叙述视角</a:t>
            </a:r>
            <a:r>
              <a:rPr lang="en-US" altLang="zh-CN" sz="3400">
                <a:latin typeface="方正粗黑宋简体" panose="02000000000000000000" pitchFamily="2" charset="-122"/>
                <a:ea typeface="方正粗黑宋简体" panose="02000000000000000000" pitchFamily="2" charset="-122"/>
              </a:rPr>
              <a:t>——</a:t>
            </a:r>
            <a:endParaRPr lang="zh-CN" altLang="zh-CN" sz="3400">
              <a:latin typeface="方正粗黑宋简体" panose="02000000000000000000" pitchFamily="2" charset="-122"/>
              <a:ea typeface="方正粗黑宋简体" panose="02000000000000000000" pitchFamily="2" charset="-122"/>
            </a:endParaRPr>
          </a:p>
        </p:txBody>
      </p:sp>
      <p:graphicFrame>
        <p:nvGraphicFramePr>
          <p:cNvPr id="5" name="表格 4"/>
          <p:cNvGraphicFramePr>
            <a:graphicFrameLocks noGrp="1"/>
          </p:cNvGraphicFramePr>
          <p:nvPr>
            <p:custDataLst>
              <p:tags r:id="rId9"/>
            </p:custDataLst>
          </p:nvPr>
        </p:nvGraphicFramePr>
        <p:xfrm>
          <a:off x="129768" y="2598469"/>
          <a:ext cx="11932464" cy="3187729"/>
        </p:xfrm>
        <a:graphic>
          <a:graphicData uri="http://schemas.openxmlformats.org/drawingml/2006/table">
            <a:tbl>
              <a:tblPr firstRow="1" firstCol="1" bandRow="1">
                <a:tableStyleId>{0505E3EF-67EA-436B-97B2-0124C06EBD24}</a:tableStyleId>
              </a:tblPr>
              <a:tblGrid>
                <a:gridCol w="1894323"/>
                <a:gridCol w="2713687"/>
                <a:gridCol w="2304005"/>
                <a:gridCol w="2305189"/>
                <a:gridCol w="2715260"/>
              </a:tblGrid>
              <a:tr h="711516">
                <a:tc rowSpan="2">
                  <a:txBody>
                    <a:bodyPr vert="horz" wrap="square"/>
                    <a:lstStyle/>
                    <a:p>
                      <a:pPr algn="ctr">
                        <a:lnSpc>
                          <a:spcPts val="2000"/>
                        </a:lnSpc>
                      </a:pPr>
                      <a:r>
                        <a:rPr lang="zh-CN" sz="2800" b="0" kern="100">
                          <a:effectLst/>
                          <a:latin typeface="华文楷体" panose="02010600040101010101" pitchFamily="2" charset="-122"/>
                          <a:ea typeface="华文楷体" panose="02010600040101010101" pitchFamily="2" charset="-122"/>
                        </a:rPr>
                        <a:t>叙述视角</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gridSpan="4">
                  <a:txBody>
                    <a:bodyPr vert="horz" wrap="square"/>
                    <a:lstStyle/>
                    <a:p>
                      <a:pPr algn="ctr">
                        <a:lnSpc>
                          <a:spcPts val="2000"/>
                        </a:lnSpc>
                      </a:pPr>
                      <a:r>
                        <a:rPr lang="zh-CN" sz="2800" b="0" kern="100">
                          <a:effectLst/>
                          <a:latin typeface="华文楷体" panose="02010600040101010101" pitchFamily="2" charset="-122"/>
                          <a:ea typeface="华文楷体" panose="02010600040101010101" pitchFamily="2" charset="-122"/>
                        </a:rPr>
                        <a:t>对比角度（选择</a:t>
                      </a:r>
                      <a:r>
                        <a:rPr lang="zh-CN" altLang="en-US" sz="2800" b="0" kern="100">
                          <a:effectLst/>
                          <a:latin typeface="华文楷体" panose="02010600040101010101" pitchFamily="2" charset="-122"/>
                          <a:ea typeface="华文楷体" panose="02010600040101010101" pitchFamily="2" charset="-122"/>
                        </a:rPr>
                        <a:t>哪个</a:t>
                      </a:r>
                      <a:r>
                        <a:rPr lang="zh-CN" sz="2800" b="0" kern="100">
                          <a:effectLst/>
                          <a:latin typeface="华文楷体" panose="02010600040101010101" pitchFamily="2" charset="-122"/>
                          <a:ea typeface="华文楷体" panose="02010600040101010101" pitchFamily="2" charset="-122"/>
                        </a:rPr>
                        <a:t>视角来叙述故事，</a:t>
                      </a:r>
                      <a:r>
                        <a:rPr lang="zh-CN" altLang="en-US" sz="2800" b="0" kern="100">
                          <a:effectLst/>
                          <a:latin typeface="华文楷体" panose="02010600040101010101" pitchFamily="2" charset="-122"/>
                          <a:ea typeface="华文楷体" panose="02010600040101010101" pitchFamily="2" charset="-122"/>
                        </a:rPr>
                        <a:t>更能</a:t>
                      </a:r>
                      <a:r>
                        <a:rPr lang="zh-CN" sz="2800" b="0" kern="100">
                          <a:effectLst/>
                          <a:latin typeface="华文楷体" panose="02010600040101010101" pitchFamily="2" charset="-122"/>
                          <a:ea typeface="华文楷体" panose="02010600040101010101" pitchFamily="2" charset="-122"/>
                        </a:rPr>
                        <a:t>体现——）</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hMerge="1">
                  <a:txBody>
                    <a:bodyPr vert="horz" wrap="square"/>
                    <a:lstStyle/>
                    <a:p>
                      <a:endParaRPr/>
                    </a:p>
                  </a:txBody>
                  <a:tcPr/>
                </a:tc>
                <a:tc hMerge="1">
                  <a:txBody>
                    <a:bodyPr vert="horz" wrap="square"/>
                    <a:lstStyle/>
                    <a:p>
                      <a:endParaRPr/>
                    </a:p>
                  </a:txBody>
                  <a:tcPr/>
                </a:tc>
                <a:tc hMerge="1">
                  <a:txBody>
                    <a:bodyPr vert="horz" wrap="square"/>
                    <a:lstStyle/>
                    <a:p>
                      <a:endParaRPr/>
                    </a:p>
                  </a:txBody>
                  <a:tcPr/>
                </a:tc>
              </a:tr>
              <a:tr h="1053181">
                <a:tc vMerge="1">
                  <a:txBody>
                    <a:bodyPr vert="horz" wrap="square"/>
                    <a:lstStyle/>
                    <a:p>
                      <a:endParaRPr/>
                    </a:p>
                  </a:txBody>
                  <a:tcPr/>
                </a:tc>
                <a:tc>
                  <a:txBody>
                    <a:bodyPr vert="horz" wrap="square"/>
                    <a:lstStyle/>
                    <a:p>
                      <a:pPr algn="ctr">
                        <a:lnSpc>
                          <a:spcPts val="2000"/>
                        </a:lnSpc>
                      </a:pPr>
                      <a:r>
                        <a:rPr lang="zh-CN" sz="2800" b="0" kern="100">
                          <a:effectLst/>
                          <a:latin typeface="华文楷体" panose="02010600040101010101" pitchFamily="2" charset="-122"/>
                          <a:ea typeface="华文楷体" panose="02010600040101010101" pitchFamily="2" charset="-122"/>
                        </a:rPr>
                        <a:t>人物的典型性</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zh-CN" sz="2800" b="0" kern="100">
                          <a:effectLst/>
                          <a:latin typeface="华文楷体" panose="02010600040101010101" pitchFamily="2" charset="-122"/>
                          <a:ea typeface="华文楷体" panose="02010600040101010101" pitchFamily="2" charset="-122"/>
                        </a:rPr>
                        <a:t>情节的</a:t>
                      </a:r>
                      <a:r>
                        <a:rPr lang="zh-CN" altLang="en-US" sz="2800" b="0" kern="100">
                          <a:effectLst/>
                          <a:latin typeface="华文楷体" panose="02010600040101010101" pitchFamily="2" charset="-122"/>
                          <a:ea typeface="华文楷体" panose="02010600040101010101" pitchFamily="2" charset="-122"/>
                        </a:rPr>
                        <a:t>客观</a:t>
                      </a:r>
                      <a:r>
                        <a:rPr lang="zh-CN" sz="2800" b="0" kern="100">
                          <a:effectLst/>
                          <a:latin typeface="华文楷体" panose="02010600040101010101" pitchFamily="2" charset="-122"/>
                          <a:ea typeface="华文楷体" panose="02010600040101010101" pitchFamily="2" charset="-122"/>
                        </a:rPr>
                        <a:t>性</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zh-CN" sz="2800" b="0" kern="100">
                          <a:effectLst/>
                          <a:latin typeface="华文楷体" panose="02010600040101010101" pitchFamily="2" charset="-122"/>
                          <a:ea typeface="华文楷体" panose="02010600040101010101" pitchFamily="2" charset="-122"/>
                        </a:rPr>
                        <a:t>主题的深刻性</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zh-CN" altLang="en-US" sz="2800" b="0" kern="100">
                          <a:effectLst/>
                          <a:latin typeface="华文楷体" panose="02010600040101010101" pitchFamily="2" charset="-122"/>
                          <a:ea typeface="华文楷体" panose="02010600040101010101" pitchFamily="2" charset="-122"/>
                        </a:rPr>
                        <a:t>讽刺的艺术效果</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r>
              <a:tr h="711516">
                <a:tc>
                  <a:txBody>
                    <a:bodyPr vert="horz" wrap="square"/>
                    <a:lstStyle/>
                    <a:p>
                      <a:pPr algn="ctr">
                        <a:lnSpc>
                          <a:spcPts val="2000"/>
                        </a:lnSpc>
                      </a:pPr>
                      <a:r>
                        <a:rPr lang="zh-CN" sz="2800" b="0" kern="100">
                          <a:effectLst/>
                          <a:latin typeface="华文楷体" panose="02010600040101010101" pitchFamily="2" charset="-122"/>
                          <a:ea typeface="华文楷体" panose="02010600040101010101" pitchFamily="2" charset="-122"/>
                        </a:rPr>
                        <a:t>别里科夫</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en-US" sz="2800" b="0" kern="100">
                          <a:effectLst/>
                          <a:latin typeface="华文楷体" panose="02010600040101010101" pitchFamily="2" charset="-122"/>
                          <a:ea typeface="华文楷体" panose="02010600040101010101" pitchFamily="2" charset="-122"/>
                        </a:rPr>
                        <a:t> </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en-US" sz="2800" b="0" kern="100">
                          <a:effectLst/>
                          <a:latin typeface="华文楷体" panose="02010600040101010101" pitchFamily="2" charset="-122"/>
                          <a:ea typeface="华文楷体" panose="02010600040101010101" pitchFamily="2" charset="-122"/>
                        </a:rPr>
                        <a:t> </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en-US" sz="2800" b="0" kern="100">
                          <a:effectLst/>
                          <a:latin typeface="华文楷体" panose="02010600040101010101" pitchFamily="2" charset="-122"/>
                          <a:ea typeface="华文楷体" panose="02010600040101010101" pitchFamily="2" charset="-122"/>
                        </a:rPr>
                        <a:t> </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en-US" sz="2800" b="0" kern="100">
                          <a:effectLst/>
                          <a:latin typeface="华文楷体" panose="02010600040101010101" pitchFamily="2" charset="-122"/>
                          <a:ea typeface="华文楷体" panose="02010600040101010101" pitchFamily="2" charset="-122"/>
                        </a:rPr>
                        <a:t> </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r>
              <a:tr h="711516">
                <a:tc>
                  <a:txBody>
                    <a:bodyPr vert="horz" wrap="square"/>
                    <a:lstStyle/>
                    <a:p>
                      <a:pPr algn="ctr">
                        <a:lnSpc>
                          <a:spcPts val="2000"/>
                        </a:lnSpc>
                      </a:pPr>
                      <a:r>
                        <a:rPr lang="zh-CN" sz="2800" b="0" kern="100">
                          <a:effectLst/>
                          <a:latin typeface="华文楷体" panose="02010600040101010101" pitchFamily="2" charset="-122"/>
                          <a:ea typeface="华文楷体" panose="02010600040101010101" pitchFamily="2" charset="-122"/>
                        </a:rPr>
                        <a:t>布尔金</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en-US" sz="2800" b="0" kern="100">
                          <a:effectLst/>
                          <a:latin typeface="华文楷体" panose="02010600040101010101" pitchFamily="2" charset="-122"/>
                          <a:ea typeface="华文楷体" panose="02010600040101010101" pitchFamily="2" charset="-122"/>
                        </a:rPr>
                        <a:t> </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en-US" sz="2800" b="0" kern="100">
                          <a:effectLst/>
                          <a:latin typeface="华文楷体" panose="02010600040101010101" pitchFamily="2" charset="-122"/>
                          <a:ea typeface="华文楷体" panose="02010600040101010101" pitchFamily="2" charset="-122"/>
                        </a:rPr>
                        <a:t> </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en-US" sz="2800" b="0" kern="100">
                          <a:effectLst/>
                          <a:latin typeface="华文楷体" panose="02010600040101010101" pitchFamily="2" charset="-122"/>
                          <a:ea typeface="华文楷体" panose="02010600040101010101" pitchFamily="2" charset="-122"/>
                        </a:rPr>
                        <a:t> </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en-US" sz="2800" b="0" kern="100">
                          <a:effectLst/>
                          <a:latin typeface="华文楷体" panose="02010600040101010101" pitchFamily="2" charset="-122"/>
                          <a:ea typeface="华文楷体" panose="02010600040101010101" pitchFamily="2" charset="-122"/>
                        </a:rPr>
                        <a:t> </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r>
            </a:tbl>
          </a:graphicData>
        </a:graphic>
      </p:graphicFrame>
    </p:spTree>
  </p:cSld>
  <p:clrMapOvr>
    <a:masterClrMapping/>
  </p:clrMapOvr>
  <p:transition spd="slow">
    <p:wipe/>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Rectangle 11"/>
          <p:cNvSpPr/>
          <p:nvPr>
            <p:custDataLst>
              <p:tags r:id="rId3"/>
            </p:custDataLst>
          </p:nvPr>
        </p:nvSpPr>
        <p:spPr>
          <a:xfrm>
            <a:off x="3470106" y="2022104"/>
            <a:ext cx="10956296" cy="1839795"/>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40000"/>
              </a:lnSpc>
            </a:pPr>
            <a:r>
              <a:rPr lang="zh-CN" altLang="en-US" sz="8800">
                <a:solidFill>
                  <a:srgbClr val="C00000"/>
                </a:solidFill>
                <a:latin typeface="方正粗黑宋简体" panose="02000000000000000000" pitchFamily="2" charset="-122"/>
                <a:ea typeface="方正粗黑宋简体" panose="02000000000000000000" pitchFamily="2" charset="-122"/>
              </a:rPr>
              <a:t>套  外  人</a:t>
            </a:r>
            <a:endParaRPr lang="en-US" altLang="zh-CN" sz="8800">
              <a:solidFill>
                <a:srgbClr val="C00000"/>
              </a:solidFill>
              <a:latin typeface="方正粗黑宋简体" panose="02000000000000000000" pitchFamily="2" charset="-122"/>
              <a:ea typeface="方正粗黑宋简体" panose="02000000000000000000" pitchFamily="2" charset="-122"/>
            </a:endParaRPr>
          </a:p>
        </p:txBody>
      </p:sp>
    </p:spTree>
  </p:cSld>
  <p:clrMapOvr>
    <a:masterClrMapping/>
  </p:clrMapOvr>
  <p:transition spd="slow">
    <p:wipe/>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2" name="组合 1"/>
          <p:cNvGrpSpPr/>
          <p:nvPr>
            <p:custDataLst>
              <p:tags r:id="rId3"/>
            </p:custDataLst>
          </p:nvPr>
        </p:nvGrpSpPr>
        <p:grpSpPr>
          <a:xfrm>
            <a:off x="1173239" y="267389"/>
            <a:ext cx="5580101" cy="681492"/>
            <a:chOff x="1732280" y="2286297"/>
            <a:chExt cx="8727440" cy="2407920"/>
          </a:xfrm>
          <a:solidFill>
            <a:srgbClr val="D3AC77"/>
          </a:solidFill>
          <a:effectLst>
            <a:outerShdw blurRad="50800" dist="38100" dir="2700000" algn="tl" rotWithShape="0">
              <a:prstClr val="black">
                <a:alpha val="40000"/>
              </a:prstClr>
            </a:outerShdw>
          </a:effectLst>
        </p:grpSpPr>
        <p:sp>
          <p:nvSpPr>
            <p:cNvPr id="3" name="矩形 2"/>
            <p:cNvSpPr/>
            <p:nvPr>
              <p:custDataLst>
                <p:tags r:id="rId4"/>
              </p:custDataLst>
            </p:nvPr>
          </p:nvSpPr>
          <p:spPr>
            <a:xfrm>
              <a:off x="1732280" y="2286297"/>
              <a:ext cx="8727440" cy="2407920"/>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4" name="矩形 3"/>
            <p:cNvSpPr/>
            <p:nvPr>
              <p:custDataLst>
                <p:tags r:id="rId5"/>
              </p:custDataLst>
            </p:nvPr>
          </p:nvSpPr>
          <p:spPr>
            <a:xfrm>
              <a:off x="1915159" y="2475908"/>
              <a:ext cx="8342898" cy="2072641"/>
            </a:xfrm>
            <a:prstGeom prst="rect">
              <a:avLst/>
            </a:pr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800" b="1">
                  <a:cs typeface="+mn-ea"/>
                  <a:sym typeface="+mn-lt"/>
                </a:rPr>
                <a:t>以“套外人”的视角讲述故事</a:t>
              </a:r>
            </a:p>
          </p:txBody>
        </p:sp>
      </p:grpSp>
      <p:sp>
        <p:nvSpPr>
          <p:cNvPr id="6" name="DOCER-ANNA"/>
          <p:cNvSpPr/>
          <p:nvPr>
            <p:custDataLst>
              <p:tags r:id="rId6"/>
            </p:custDataLst>
          </p:nvPr>
        </p:nvSpPr>
        <p:spPr>
          <a:xfrm rot="5520000" flipH="1">
            <a:off x="372682" y="29014"/>
            <a:ext cx="1160512" cy="1248033"/>
          </a:xfrm>
          <a:prstGeom prst="flowChartManualInput">
            <a:avLst/>
          </a:prstGeom>
          <a:solidFill>
            <a:srgbClr val="D3AC77"/>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7" name="Rectangle 11"/>
          <p:cNvSpPr/>
          <p:nvPr>
            <p:custDataLst>
              <p:tags r:id="rId7"/>
            </p:custDataLst>
          </p:nvPr>
        </p:nvSpPr>
        <p:spPr>
          <a:xfrm>
            <a:off x="892099" y="3550816"/>
            <a:ext cx="10939346" cy="641518"/>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zh-CN" sz="3200"/>
              <a:t> </a:t>
            </a:r>
            <a:r>
              <a:rPr lang="zh-CN" altLang="en-US" sz="3200"/>
              <a:t>   </a:t>
            </a:r>
            <a:endParaRPr lang="zh-CN" altLang="zh-CN" sz="2000">
              <a:latin typeface="华文中宋" panose="02010600040101010101" charset="-122"/>
              <a:ea typeface="华文中宋" panose="02010600040101010101" charset="-122"/>
              <a:cs typeface="华文中宋" panose="02010600040101010101" charset="-122"/>
            </a:endParaRPr>
          </a:p>
        </p:txBody>
      </p:sp>
      <p:graphicFrame>
        <p:nvGraphicFramePr>
          <p:cNvPr id="9" name="表格 8"/>
          <p:cNvGraphicFramePr>
            <a:graphicFrameLocks noGrp="1"/>
          </p:cNvGraphicFramePr>
          <p:nvPr>
            <p:custDataLst>
              <p:tags r:id="rId8"/>
            </p:custDataLst>
          </p:nvPr>
        </p:nvGraphicFramePr>
        <p:xfrm>
          <a:off x="364227" y="1211741"/>
          <a:ext cx="11522396" cy="5641100"/>
        </p:xfrm>
        <a:graphic>
          <a:graphicData uri="http://schemas.openxmlformats.org/drawingml/2006/table">
            <a:tbl>
              <a:tblPr firstRow="1" firstCol="1" bandRow="1">
                <a:tableStyleId>{0505E3EF-67EA-436B-97B2-0124C06EBD24}</a:tableStyleId>
              </a:tblPr>
              <a:tblGrid>
                <a:gridCol w="2019089"/>
                <a:gridCol w="2364270"/>
                <a:gridCol w="7139037"/>
              </a:tblGrid>
              <a:tr h="723640">
                <a:tc>
                  <a:txBody>
                    <a:bodyPr vert="horz" wrap="square"/>
                    <a:lstStyle/>
                    <a:p>
                      <a:pPr indent="266700" algn="ctr">
                        <a:lnSpc>
                          <a:spcPts val="2000"/>
                        </a:lnSpc>
                      </a:pPr>
                      <a:r>
                        <a:rPr lang="en-US" sz="2800" b="0" kern="100">
                          <a:solidFill>
                            <a:schemeClr val="tx1"/>
                          </a:solidFill>
                          <a:effectLst/>
                          <a:latin typeface="华文中宋" panose="02010600040101010101" charset="-122"/>
                          <a:ea typeface="华文中宋" panose="02010600040101010101" charset="-122"/>
                        </a:rPr>
                        <a:t> </a:t>
                      </a:r>
                      <a:endParaRPr lang="zh-CN" sz="2800" b="0" kern="100">
                        <a:solidFill>
                          <a:schemeClr val="tx1"/>
                        </a:solidFill>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a:txBody>
                    <a:bodyPr vert="horz" wrap="square"/>
                    <a:lstStyle/>
                    <a:p>
                      <a:pPr indent="266700" algn="ctr">
                        <a:lnSpc>
                          <a:spcPts val="2000"/>
                        </a:lnSpc>
                      </a:pPr>
                      <a:r>
                        <a:rPr lang="zh-CN" sz="2800" b="0" kern="100">
                          <a:solidFill>
                            <a:schemeClr val="tx1"/>
                          </a:solidFill>
                          <a:effectLst/>
                          <a:latin typeface="华文中宋" panose="02010600040101010101" charset="-122"/>
                          <a:ea typeface="华文中宋" panose="02010600040101010101" charset="-122"/>
                        </a:rPr>
                        <a:t>爱好</a:t>
                      </a:r>
                      <a:endParaRPr lang="zh-CN" sz="2800" b="0" kern="100">
                        <a:solidFill>
                          <a:schemeClr val="tx1"/>
                        </a:solidFill>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a:txBody>
                    <a:bodyPr vert="horz" wrap="square"/>
                    <a:lstStyle/>
                    <a:p>
                      <a:pPr indent="266700" algn="ctr">
                        <a:lnSpc>
                          <a:spcPct val="100000"/>
                        </a:lnSpc>
                      </a:pPr>
                      <a:r>
                        <a:rPr lang="zh-CN" sz="2800" b="0" kern="100">
                          <a:solidFill>
                            <a:schemeClr val="tx1"/>
                          </a:solidFill>
                          <a:effectLst/>
                          <a:latin typeface="华文中宋" panose="02010600040101010101" charset="-122"/>
                          <a:ea typeface="华文中宋" panose="02010600040101010101" charset="-122"/>
                        </a:rPr>
                        <a:t>口头禅</a:t>
                      </a:r>
                      <a:endParaRPr lang="en-US" altLang="zh-CN" sz="2800" b="0" kern="100">
                        <a:solidFill>
                          <a:schemeClr val="tx1"/>
                        </a:solidFill>
                        <a:effectLst/>
                        <a:latin typeface="华文中宋" panose="02010600040101010101" charset="-122"/>
                        <a:ea typeface="华文中宋" panose="02010600040101010101" charset="-122"/>
                      </a:endParaRPr>
                    </a:p>
                    <a:p>
                      <a:pPr indent="266700" algn="ctr">
                        <a:lnSpc>
                          <a:spcPct val="100000"/>
                        </a:lnSpc>
                      </a:pPr>
                      <a:r>
                        <a:rPr lang="zh-CN" sz="2800" b="0" kern="100">
                          <a:solidFill>
                            <a:schemeClr val="tx1"/>
                          </a:solidFill>
                          <a:effectLst/>
                          <a:latin typeface="华文中宋" panose="02010600040101010101" charset="-122"/>
                          <a:ea typeface="华文中宋" panose="02010600040101010101" charset="-122"/>
                        </a:rPr>
                        <a:t>（或最能反映人物性格特征的一句话）</a:t>
                      </a:r>
                      <a:endParaRPr lang="zh-CN" sz="2800" b="0" kern="100">
                        <a:solidFill>
                          <a:schemeClr val="tx1"/>
                        </a:solidFill>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r>
              <a:tr h="1196915">
                <a:tc>
                  <a:txBody>
                    <a:bodyPr vert="horz" wrap="square"/>
                    <a:lstStyle/>
                    <a:p>
                      <a:pPr indent="266700" algn="ctr">
                        <a:lnSpc>
                          <a:spcPts val="2000"/>
                        </a:lnSpc>
                      </a:pPr>
                      <a:r>
                        <a:rPr lang="zh-CN" sz="2800" b="0" kern="100">
                          <a:solidFill>
                            <a:schemeClr val="tx1"/>
                          </a:solidFill>
                          <a:effectLst/>
                          <a:latin typeface="华文中宋" panose="02010600040101010101" charset="-122"/>
                          <a:ea typeface="华文中宋" panose="02010600040101010101" charset="-122"/>
                        </a:rPr>
                        <a:t>别里科夫</a:t>
                      </a:r>
                      <a:endParaRPr lang="zh-CN" sz="2800" b="0" kern="100">
                        <a:solidFill>
                          <a:schemeClr val="tx1"/>
                        </a:solidFill>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a:txBody>
                    <a:bodyPr vert="horz" wrap="square"/>
                    <a:lstStyle/>
                    <a:p>
                      <a:pPr indent="266700" algn="ctr">
                        <a:lnSpc>
                          <a:spcPts val="2000"/>
                        </a:lnSpc>
                      </a:pPr>
                      <a:r>
                        <a:rPr lang="en-US" sz="2800" b="0" kern="100">
                          <a:solidFill>
                            <a:schemeClr val="tx1"/>
                          </a:solidFill>
                          <a:effectLst/>
                          <a:latin typeface="华文中宋" panose="02010600040101010101" charset="-122"/>
                          <a:ea typeface="华文中宋" panose="02010600040101010101" charset="-122"/>
                        </a:rPr>
                        <a:t> </a:t>
                      </a:r>
                      <a:endParaRPr lang="zh-CN" sz="2800" b="0" kern="100">
                        <a:solidFill>
                          <a:schemeClr val="tx1"/>
                        </a:solidFill>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a:txBody>
                    <a:bodyPr vert="horz" wrap="square"/>
                    <a:lstStyle/>
                    <a:p>
                      <a:pPr indent="266700" algn="ctr">
                        <a:lnSpc>
                          <a:spcPts val="2000"/>
                        </a:lnSpc>
                      </a:pPr>
                      <a:r>
                        <a:rPr lang="en-US" sz="2800" b="0" kern="100">
                          <a:solidFill>
                            <a:schemeClr val="tx1"/>
                          </a:solidFill>
                          <a:effectLst/>
                          <a:latin typeface="华文中宋" panose="02010600040101010101" charset="-122"/>
                          <a:ea typeface="华文中宋" panose="02010600040101010101" charset="-122"/>
                        </a:rPr>
                        <a:t> </a:t>
                      </a:r>
                      <a:endParaRPr lang="zh-CN" sz="2800" b="0" kern="100">
                        <a:solidFill>
                          <a:schemeClr val="tx1"/>
                        </a:solidFill>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r>
              <a:tr h="1196915">
                <a:tc>
                  <a:txBody>
                    <a:bodyPr vert="horz" wrap="square"/>
                    <a:lstStyle/>
                    <a:p>
                      <a:pPr indent="266700" algn="ctr">
                        <a:lnSpc>
                          <a:spcPts val="2000"/>
                        </a:lnSpc>
                      </a:pPr>
                      <a:r>
                        <a:rPr lang="zh-CN" sz="2800" b="0" kern="100">
                          <a:solidFill>
                            <a:schemeClr val="tx1"/>
                          </a:solidFill>
                          <a:effectLst/>
                          <a:latin typeface="华文中宋" panose="02010600040101010101" charset="-122"/>
                          <a:ea typeface="华文中宋" panose="02010600040101010101" charset="-122"/>
                        </a:rPr>
                        <a:t>华连卡</a:t>
                      </a:r>
                      <a:endParaRPr lang="zh-CN" sz="2800" b="0" kern="100">
                        <a:solidFill>
                          <a:schemeClr val="tx1"/>
                        </a:solidFill>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a:txBody>
                    <a:bodyPr vert="horz" wrap="square"/>
                    <a:lstStyle/>
                    <a:p>
                      <a:pPr indent="266700" algn="just">
                        <a:lnSpc>
                          <a:spcPts val="2000"/>
                        </a:lnSpc>
                      </a:pPr>
                      <a:r>
                        <a:rPr lang="en-US" sz="2800" b="0" kern="100">
                          <a:solidFill>
                            <a:schemeClr val="tx1"/>
                          </a:solidFill>
                          <a:effectLst/>
                          <a:latin typeface="华文中宋" panose="02010600040101010101" charset="-122"/>
                          <a:ea typeface="华文中宋" panose="02010600040101010101" charset="-122"/>
                        </a:rPr>
                        <a:t> </a:t>
                      </a:r>
                      <a:endParaRPr lang="zh-CN" sz="2800" b="0" kern="100">
                        <a:solidFill>
                          <a:schemeClr val="tx1"/>
                        </a:solidFill>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a:txBody>
                    <a:bodyPr vert="horz" wrap="square"/>
                    <a:lstStyle/>
                    <a:p>
                      <a:pPr indent="266700" algn="ctr">
                        <a:lnSpc>
                          <a:spcPts val="2000"/>
                        </a:lnSpc>
                      </a:pPr>
                      <a:r>
                        <a:rPr lang="en-US" sz="2800" b="0" kern="100">
                          <a:solidFill>
                            <a:schemeClr val="tx1"/>
                          </a:solidFill>
                          <a:effectLst/>
                          <a:latin typeface="华文中宋" panose="02010600040101010101" charset="-122"/>
                          <a:ea typeface="华文中宋" panose="02010600040101010101" charset="-122"/>
                        </a:rPr>
                        <a:t> </a:t>
                      </a:r>
                      <a:endParaRPr lang="zh-CN" sz="2800" b="0" kern="100">
                        <a:solidFill>
                          <a:schemeClr val="tx1"/>
                        </a:solidFill>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r>
              <a:tr h="1196915">
                <a:tc>
                  <a:txBody>
                    <a:bodyPr vert="horz" wrap="square"/>
                    <a:lstStyle/>
                    <a:p>
                      <a:pPr indent="266700" algn="ctr">
                        <a:lnSpc>
                          <a:spcPts val="2000"/>
                        </a:lnSpc>
                      </a:pPr>
                      <a:r>
                        <a:rPr lang="zh-CN" altLang="en-US" sz="2800" b="0" kern="100">
                          <a:solidFill>
                            <a:schemeClr val="tx1"/>
                          </a:solidFill>
                          <a:effectLst/>
                          <a:latin typeface="华文中宋" panose="02010600040101010101" charset="-122"/>
                          <a:ea typeface="华文中宋" panose="02010600040101010101" charset="-122"/>
                        </a:rPr>
                        <a:t>柯</a:t>
                      </a:r>
                      <a:r>
                        <a:rPr lang="zh-CN" sz="2800" b="0" kern="100">
                          <a:solidFill>
                            <a:schemeClr val="tx1"/>
                          </a:solidFill>
                          <a:effectLst/>
                          <a:latin typeface="华文中宋" panose="02010600040101010101" charset="-122"/>
                          <a:ea typeface="华文中宋" panose="02010600040101010101" charset="-122"/>
                        </a:rPr>
                        <a:t>瓦连科</a:t>
                      </a:r>
                      <a:endParaRPr lang="zh-CN" sz="2800" b="0" kern="100">
                        <a:solidFill>
                          <a:schemeClr val="tx1"/>
                        </a:solidFill>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a:txBody>
                    <a:bodyPr vert="horz" wrap="square"/>
                    <a:lstStyle/>
                    <a:p>
                      <a:pPr indent="266700" algn="ctr">
                        <a:lnSpc>
                          <a:spcPts val="2000"/>
                        </a:lnSpc>
                      </a:pPr>
                      <a:r>
                        <a:rPr lang="en-US" sz="2800" b="0" kern="100">
                          <a:solidFill>
                            <a:schemeClr val="tx1"/>
                          </a:solidFill>
                          <a:effectLst/>
                          <a:latin typeface="华文中宋" panose="02010600040101010101" charset="-122"/>
                          <a:ea typeface="华文中宋" panose="02010600040101010101" charset="-122"/>
                        </a:rPr>
                        <a:t> </a:t>
                      </a:r>
                      <a:endParaRPr lang="zh-CN" sz="2800" b="0" kern="100">
                        <a:solidFill>
                          <a:schemeClr val="tx1"/>
                        </a:solidFill>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a:txBody>
                    <a:bodyPr vert="horz" wrap="square"/>
                    <a:lstStyle/>
                    <a:p>
                      <a:pPr indent="266700" algn="ctr">
                        <a:lnSpc>
                          <a:spcPts val="2000"/>
                        </a:lnSpc>
                      </a:pPr>
                      <a:r>
                        <a:rPr lang="en-US" sz="2800" b="0" kern="100">
                          <a:solidFill>
                            <a:schemeClr val="tx1"/>
                          </a:solidFill>
                          <a:effectLst/>
                          <a:latin typeface="华文中宋" panose="02010600040101010101" charset="-122"/>
                          <a:ea typeface="华文中宋" panose="02010600040101010101" charset="-122"/>
                        </a:rPr>
                        <a:t> </a:t>
                      </a:r>
                      <a:endParaRPr lang="zh-CN" sz="2800" b="0" kern="100">
                        <a:solidFill>
                          <a:schemeClr val="tx1"/>
                        </a:solidFill>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r>
              <a:tr h="1196915">
                <a:tc>
                  <a:txBody>
                    <a:bodyPr vert="horz" wrap="square"/>
                    <a:lstStyle/>
                    <a:p>
                      <a:pPr indent="266700" algn="ctr">
                        <a:lnSpc>
                          <a:spcPts val="2000"/>
                        </a:lnSpc>
                      </a:pPr>
                      <a:r>
                        <a:rPr lang="zh-CN" sz="2800" b="0" kern="100">
                          <a:solidFill>
                            <a:schemeClr val="tx1"/>
                          </a:solidFill>
                          <a:effectLst/>
                          <a:latin typeface="华文中宋" panose="02010600040101010101" charset="-122"/>
                          <a:ea typeface="华文中宋" panose="02010600040101010101" charset="-122"/>
                        </a:rPr>
                        <a:t>总结</a:t>
                      </a:r>
                      <a:endParaRPr lang="zh-CN" sz="2800" b="0" kern="100">
                        <a:solidFill>
                          <a:schemeClr val="tx1"/>
                        </a:solidFill>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gridSpan="2">
                  <a:txBody>
                    <a:bodyPr vert="horz" wrap="square"/>
                    <a:lstStyle/>
                    <a:p>
                      <a:pPr indent="266700" algn="just">
                        <a:lnSpc>
                          <a:spcPct val="100000"/>
                        </a:lnSpc>
                      </a:pPr>
                      <a:r>
                        <a:rPr lang="zh-CN" sz="2800" b="0" kern="100">
                          <a:solidFill>
                            <a:schemeClr val="tx1"/>
                          </a:solidFill>
                          <a:effectLst/>
                          <a:latin typeface="华文中宋" panose="02010600040101010101" charset="-122"/>
                          <a:ea typeface="华文中宋" panose="02010600040101010101" charset="-122"/>
                        </a:rPr>
                        <a:t>华连卡是一个  </a:t>
                      </a:r>
                      <a:r>
                        <a:rPr lang="zh-CN" sz="2800" b="0" u="sng" kern="100">
                          <a:solidFill>
                            <a:schemeClr val="tx1"/>
                          </a:solidFill>
                          <a:effectLst/>
                          <a:latin typeface="华文中宋" panose="02010600040101010101" charset="-122"/>
                          <a:ea typeface="华文中宋" panose="02010600040101010101" charset="-122"/>
                        </a:rPr>
                        <a:t> </a:t>
                      </a:r>
                      <a:r>
                        <a:rPr lang="en-US" sz="2800" b="0" u="sng" kern="100">
                          <a:solidFill>
                            <a:schemeClr val="tx1"/>
                          </a:solidFill>
                          <a:effectLst/>
                          <a:latin typeface="华文中宋" panose="02010600040101010101" charset="-122"/>
                          <a:ea typeface="华文中宋" panose="02010600040101010101" charset="-122"/>
                        </a:rPr>
                        <a:t>                                 </a:t>
                      </a:r>
                      <a:r>
                        <a:rPr lang="zh-CN" sz="2800" b="0" kern="100">
                          <a:solidFill>
                            <a:schemeClr val="tx1"/>
                          </a:solidFill>
                          <a:effectLst/>
                          <a:latin typeface="华文中宋" panose="02010600040101010101" charset="-122"/>
                          <a:ea typeface="华文中宋" panose="02010600040101010101" charset="-122"/>
                        </a:rPr>
                        <a:t>的人；</a:t>
                      </a:r>
                    </a:p>
                    <a:p>
                      <a:pPr indent="266700" algn="just">
                        <a:lnSpc>
                          <a:spcPct val="100000"/>
                        </a:lnSpc>
                      </a:pPr>
                      <a:r>
                        <a:rPr lang="zh-CN" altLang="en-US" sz="2800" b="0" kern="100">
                          <a:solidFill>
                            <a:schemeClr val="tx1"/>
                          </a:solidFill>
                          <a:effectLst/>
                          <a:latin typeface="华文中宋" panose="02010600040101010101" charset="-122"/>
                          <a:ea typeface="华文中宋" panose="02010600040101010101" charset="-122"/>
                        </a:rPr>
                        <a:t>柯</a:t>
                      </a:r>
                      <a:r>
                        <a:rPr lang="zh-CN" sz="2800" b="0" kern="100">
                          <a:solidFill>
                            <a:schemeClr val="tx1"/>
                          </a:solidFill>
                          <a:effectLst/>
                          <a:latin typeface="华文中宋" panose="02010600040101010101" charset="-122"/>
                          <a:ea typeface="华文中宋" panose="02010600040101010101" charset="-122"/>
                        </a:rPr>
                        <a:t>瓦连科是一个</a:t>
                      </a:r>
                      <a:r>
                        <a:rPr lang="zh-CN" sz="2800" b="0" u="sng" kern="100">
                          <a:solidFill>
                            <a:schemeClr val="tx1"/>
                          </a:solidFill>
                          <a:effectLst/>
                          <a:latin typeface="华文中宋" panose="02010600040101010101" charset="-122"/>
                          <a:ea typeface="华文中宋" panose="02010600040101010101" charset="-122"/>
                        </a:rPr>
                        <a:t> </a:t>
                      </a:r>
                      <a:r>
                        <a:rPr lang="en-US" sz="2800" b="0" u="sng" kern="100">
                          <a:solidFill>
                            <a:schemeClr val="tx1"/>
                          </a:solidFill>
                          <a:effectLst/>
                          <a:latin typeface="华文中宋" panose="02010600040101010101" charset="-122"/>
                          <a:ea typeface="华文中宋" panose="02010600040101010101" charset="-122"/>
                        </a:rPr>
                        <a:t>                                 </a:t>
                      </a:r>
                      <a:r>
                        <a:rPr lang="zh-CN" sz="2800" b="0" kern="100">
                          <a:solidFill>
                            <a:schemeClr val="tx1"/>
                          </a:solidFill>
                          <a:effectLst/>
                          <a:latin typeface="华文中宋" panose="02010600040101010101" charset="-122"/>
                          <a:ea typeface="华文中宋" panose="02010600040101010101" charset="-122"/>
                        </a:rPr>
                        <a:t>的人。</a:t>
                      </a:r>
                      <a:endParaRPr lang="zh-CN" sz="2800" b="0" kern="100">
                        <a:solidFill>
                          <a:schemeClr val="tx1"/>
                        </a:solidFill>
                        <a:effectLst/>
                        <a:latin typeface="华文中宋" panose="02010600040101010101" charset="-122"/>
                        <a:ea typeface="华文中宋" panose="02010600040101010101" charset="-122"/>
                        <a:cs typeface="Times New Roman" panose="02020603050405020304" pitchFamily="18" charset="0"/>
                      </a:endParaRPr>
                    </a:p>
                  </a:txBody>
                  <a:tcPr marL="68580" marR="68580" marT="0" marB="0" anchor="ctr"/>
                </a:tc>
                <a:tc hMerge="1">
                  <a:txBody>
                    <a:bodyPr vert="horz" wrap="square"/>
                    <a:lstStyle/>
                    <a:p>
                      <a:endParaRPr/>
                    </a:p>
                  </a:txBody>
                  <a:tcPr/>
                </a:tc>
              </a:tr>
            </a:tbl>
          </a:graphicData>
        </a:graphic>
      </p:graphicFrame>
      <p:sp>
        <p:nvSpPr>
          <p:cNvPr id="21" name="矩形 20"/>
          <p:cNvSpPr/>
          <p:nvPr>
            <p:custDataLst>
              <p:tags r:id="rId9"/>
            </p:custDataLst>
          </p:nvPr>
        </p:nvSpPr>
        <p:spPr>
          <a:xfrm>
            <a:off x="1596826" y="2087459"/>
            <a:ext cx="3734718" cy="9584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indent="266700" algn="ctr"/>
            <a:r>
              <a:rPr lang="zh-CN" altLang="en-US" sz="2500" kern="100">
                <a:solidFill>
                  <a:srgbClr val="0070C0"/>
                </a:solidFill>
                <a:latin typeface="Calibri" panose="020f0502020204030204" pitchFamily="34" charset="0"/>
                <a:ea typeface="华文楷体" panose="02010600040101010101" pitchFamily="2" charset="-122"/>
                <a:cs typeface="Times New Roman" panose="02020603050405020304" pitchFamily="18" charset="0"/>
              </a:rPr>
              <a:t>教古代语言</a:t>
            </a:r>
            <a:endParaRPr lang="en-US" altLang="zh-CN" sz="2500" kern="100">
              <a:solidFill>
                <a:srgbClr val="0070C0"/>
              </a:solidFill>
              <a:latin typeface="Calibri" panose="020f0502020204030204" pitchFamily="34" charset="0"/>
              <a:ea typeface="华文楷体" panose="02010600040101010101" pitchFamily="2" charset="-122"/>
              <a:cs typeface="Times New Roman" panose="02020603050405020304" pitchFamily="18" charset="0"/>
            </a:endParaRPr>
          </a:p>
          <a:p>
            <a:pPr indent="266700" algn="ctr"/>
            <a:r>
              <a:rPr lang="zh-CN" altLang="en-US" sz="2500" kern="100">
                <a:solidFill>
                  <a:srgbClr val="0070C0"/>
                </a:solidFill>
                <a:latin typeface="Calibri" panose="020f0502020204030204" pitchFamily="34" charset="0"/>
                <a:ea typeface="华文楷体" panose="02010600040101010101" pitchFamily="2" charset="-122"/>
                <a:cs typeface="Times New Roman" panose="02020603050405020304" pitchFamily="18" charset="0"/>
              </a:rPr>
              <a:t>告密</a:t>
            </a:r>
            <a:endParaRPr lang="zh-CN" altLang="en-US" sz="2500">
              <a:solidFill>
                <a:srgbClr val="0070C0"/>
              </a:solidFill>
            </a:endParaRPr>
          </a:p>
        </p:txBody>
      </p:sp>
      <p:sp>
        <p:nvSpPr>
          <p:cNvPr id="22" name="矩形 21"/>
          <p:cNvSpPr/>
          <p:nvPr>
            <p:custDataLst>
              <p:tags r:id="rId10"/>
            </p:custDataLst>
          </p:nvPr>
        </p:nvSpPr>
        <p:spPr>
          <a:xfrm>
            <a:off x="1596826" y="3429000"/>
            <a:ext cx="3734718" cy="9584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indent="266700" algn="ctr"/>
            <a:r>
              <a:rPr lang="zh-CN" altLang="en-US" sz="2500" kern="100">
                <a:solidFill>
                  <a:srgbClr val="0070C0"/>
                </a:solidFill>
                <a:latin typeface="Calibri" panose="020f0502020204030204" pitchFamily="34" charset="0"/>
                <a:ea typeface="华文楷体" panose="02010600040101010101" pitchFamily="2" charset="-122"/>
                <a:cs typeface="Times New Roman" panose="02020603050405020304" pitchFamily="18" charset="0"/>
              </a:rPr>
              <a:t>骑自行车</a:t>
            </a:r>
            <a:endParaRPr lang="en-US" altLang="zh-CN" sz="2500" kern="100">
              <a:solidFill>
                <a:srgbClr val="0070C0"/>
              </a:solidFill>
              <a:latin typeface="Calibri" panose="020f0502020204030204" pitchFamily="34" charset="0"/>
              <a:ea typeface="华文楷体" panose="02010600040101010101" pitchFamily="2" charset="-122"/>
              <a:cs typeface="Times New Roman" panose="02020603050405020304" pitchFamily="18" charset="0"/>
            </a:endParaRPr>
          </a:p>
        </p:txBody>
      </p:sp>
      <p:sp>
        <p:nvSpPr>
          <p:cNvPr id="23" name="矩形 22"/>
          <p:cNvSpPr/>
          <p:nvPr>
            <p:custDataLst>
              <p:tags r:id="rId11"/>
            </p:custDataLst>
          </p:nvPr>
        </p:nvSpPr>
        <p:spPr>
          <a:xfrm>
            <a:off x="1596826" y="4603507"/>
            <a:ext cx="3734718" cy="9584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indent="266700" algn="ctr"/>
            <a:r>
              <a:rPr lang="zh-CN" altLang="en-US" sz="2500" kern="100">
                <a:solidFill>
                  <a:srgbClr val="0070C0"/>
                </a:solidFill>
                <a:latin typeface="Calibri" panose="020f0502020204030204" pitchFamily="34" charset="0"/>
                <a:ea typeface="华文楷体" panose="02010600040101010101" pitchFamily="2" charset="-122"/>
                <a:cs typeface="Times New Roman" panose="02020603050405020304" pitchFamily="18" charset="0"/>
              </a:rPr>
              <a:t>穿花衬衫</a:t>
            </a:r>
            <a:endParaRPr lang="en-US" altLang="zh-CN" sz="2500" kern="100">
              <a:solidFill>
                <a:srgbClr val="0070C0"/>
              </a:solidFill>
              <a:latin typeface="Calibri" panose="020f0502020204030204" pitchFamily="34" charset="0"/>
              <a:ea typeface="华文楷体" panose="02010600040101010101" pitchFamily="2" charset="-122"/>
              <a:cs typeface="Times New Roman" panose="02020603050405020304" pitchFamily="18" charset="0"/>
            </a:endParaRPr>
          </a:p>
          <a:p>
            <a:pPr indent="266700" algn="ctr"/>
            <a:r>
              <a:rPr lang="zh-CN" altLang="en-US" sz="2500" kern="100">
                <a:solidFill>
                  <a:srgbClr val="0070C0"/>
                </a:solidFill>
                <a:latin typeface="Calibri" panose="020f0502020204030204" pitchFamily="34" charset="0"/>
                <a:ea typeface="华文楷体" panose="02010600040101010101" pitchFamily="2" charset="-122"/>
                <a:cs typeface="Times New Roman" panose="02020603050405020304" pitchFamily="18" charset="0"/>
              </a:rPr>
              <a:t>骑自行车</a:t>
            </a:r>
            <a:endParaRPr lang="en-US" altLang="zh-CN" sz="2500" kern="100">
              <a:solidFill>
                <a:srgbClr val="0070C0"/>
              </a:solidFill>
              <a:latin typeface="Calibri" panose="020f0502020204030204" pitchFamily="34" charset="0"/>
              <a:ea typeface="华文楷体" panose="02010600040101010101" pitchFamily="2" charset="-122"/>
              <a:cs typeface="Times New Roman" panose="02020603050405020304" pitchFamily="18" charset="0"/>
            </a:endParaRPr>
          </a:p>
        </p:txBody>
      </p:sp>
      <p:sp>
        <p:nvSpPr>
          <p:cNvPr id="24" name="矩形 23"/>
          <p:cNvSpPr/>
          <p:nvPr>
            <p:custDataLst>
              <p:tags r:id="rId12"/>
            </p:custDataLst>
          </p:nvPr>
        </p:nvSpPr>
        <p:spPr>
          <a:xfrm>
            <a:off x="6361772" y="2151739"/>
            <a:ext cx="3734718" cy="9584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indent="266700" algn="ctr"/>
            <a:r>
              <a:rPr lang="zh-CN" altLang="en-US" sz="2500" kern="100">
                <a:solidFill>
                  <a:srgbClr val="0070C0"/>
                </a:solidFill>
                <a:latin typeface="Calibri" panose="020f0502020204030204" pitchFamily="34" charset="0"/>
                <a:ea typeface="华文楷体" panose="02010600040101010101" pitchFamily="2" charset="-122"/>
                <a:cs typeface="Times New Roman" panose="02020603050405020304" pitchFamily="18" charset="0"/>
              </a:rPr>
              <a:t>千万别出什么乱子！</a:t>
            </a:r>
            <a:endParaRPr lang="zh-CN" altLang="en-US" sz="2500">
              <a:solidFill>
                <a:srgbClr val="0070C0"/>
              </a:solidFill>
            </a:endParaRPr>
          </a:p>
        </p:txBody>
      </p:sp>
      <p:sp>
        <p:nvSpPr>
          <p:cNvPr id="25" name="矩形 24"/>
          <p:cNvSpPr/>
          <p:nvPr>
            <p:custDataLst>
              <p:tags r:id="rId13"/>
            </p:custDataLst>
          </p:nvPr>
        </p:nvSpPr>
        <p:spPr>
          <a:xfrm>
            <a:off x="6448070" y="3392341"/>
            <a:ext cx="3734718" cy="9584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indent="266700" algn="ctr"/>
            <a:r>
              <a:rPr lang="zh-CN" altLang="en-US" sz="2500" kern="100">
                <a:solidFill>
                  <a:srgbClr val="0070C0"/>
                </a:solidFill>
                <a:latin typeface="Calibri" panose="020f0502020204030204" pitchFamily="34" charset="0"/>
                <a:ea typeface="华文楷体" panose="02010600040101010101" pitchFamily="2" charset="-122"/>
                <a:cs typeface="Times New Roman" panose="02020603050405020304" pitchFamily="18" charset="0"/>
              </a:rPr>
              <a:t>哈哈哈！可爱得要命！</a:t>
            </a:r>
            <a:endParaRPr lang="zh-CN" altLang="en-US" sz="2500">
              <a:solidFill>
                <a:srgbClr val="0070C0"/>
              </a:solidFill>
            </a:endParaRPr>
          </a:p>
        </p:txBody>
      </p:sp>
      <p:sp>
        <p:nvSpPr>
          <p:cNvPr id="26" name="矩形 25"/>
          <p:cNvSpPr/>
          <p:nvPr>
            <p:custDataLst>
              <p:tags r:id="rId14"/>
            </p:custDataLst>
          </p:nvPr>
        </p:nvSpPr>
        <p:spPr>
          <a:xfrm>
            <a:off x="5485939" y="4632943"/>
            <a:ext cx="5486384" cy="9584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indent="266700" algn="ctr"/>
            <a:r>
              <a:rPr lang="zh-CN" altLang="en-US" sz="2500" kern="100">
                <a:solidFill>
                  <a:srgbClr val="0070C0"/>
                </a:solidFill>
                <a:latin typeface="Calibri" panose="020f0502020204030204" pitchFamily="34" charset="0"/>
                <a:ea typeface="华文楷体" panose="02010600040101010101" pitchFamily="2" charset="-122"/>
                <a:cs typeface="Times New Roman" panose="02020603050405020304" pitchFamily="18" charset="0"/>
              </a:rPr>
              <a:t>谁来管我的私事，我就叫他滚！</a:t>
            </a:r>
            <a:endParaRPr lang="zh-CN" altLang="en-US" sz="2500">
              <a:solidFill>
                <a:srgbClr val="0070C0"/>
              </a:solidFill>
            </a:endParaRPr>
          </a:p>
        </p:txBody>
      </p:sp>
      <p:sp>
        <p:nvSpPr>
          <p:cNvPr id="27" name="矩形 26"/>
          <p:cNvSpPr/>
          <p:nvPr>
            <p:custDataLst>
              <p:tags r:id="rId15"/>
            </p:custDataLst>
          </p:nvPr>
        </p:nvSpPr>
        <p:spPr>
          <a:xfrm>
            <a:off x="4993099" y="5465887"/>
            <a:ext cx="3734718" cy="9584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indent="266700" algn="ctr"/>
            <a:r>
              <a:rPr lang="zh-CN" altLang="en-US" sz="2500" kern="100">
                <a:solidFill>
                  <a:srgbClr val="0070C0"/>
                </a:solidFill>
                <a:latin typeface="Calibri" panose="020f0502020204030204" pitchFamily="34" charset="0"/>
                <a:ea typeface="华文楷体" panose="02010600040101010101" pitchFamily="2" charset="-122"/>
                <a:cs typeface="Times New Roman" panose="02020603050405020304" pitchFamily="18" charset="0"/>
              </a:rPr>
              <a:t>健康、自由、充满活力</a:t>
            </a:r>
            <a:endParaRPr lang="en-US" altLang="zh-CN" sz="2500" kern="100">
              <a:solidFill>
                <a:srgbClr val="0070C0"/>
              </a:solidFill>
              <a:latin typeface="Calibri" panose="020f0502020204030204" pitchFamily="34" charset="0"/>
              <a:ea typeface="华文楷体" panose="02010600040101010101" pitchFamily="2" charset="-122"/>
              <a:cs typeface="Times New Roman" panose="02020603050405020304" pitchFamily="18" charset="0"/>
            </a:endParaRPr>
          </a:p>
        </p:txBody>
      </p:sp>
      <p:sp>
        <p:nvSpPr>
          <p:cNvPr id="28" name="矩形 27"/>
          <p:cNvSpPr/>
          <p:nvPr>
            <p:custDataLst>
              <p:tags r:id="rId16"/>
            </p:custDataLst>
          </p:nvPr>
        </p:nvSpPr>
        <p:spPr>
          <a:xfrm>
            <a:off x="5081327" y="5945120"/>
            <a:ext cx="3734718" cy="9584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indent="266700" algn="ctr"/>
            <a:r>
              <a:rPr lang="zh-CN" altLang="en-US" sz="2500" kern="100">
                <a:solidFill>
                  <a:srgbClr val="0070C0"/>
                </a:solidFill>
                <a:latin typeface="Calibri" panose="020f0502020204030204" pitchFamily="34" charset="0"/>
                <a:ea typeface="华文楷体" panose="02010600040101010101" pitchFamily="2" charset="-122"/>
                <a:cs typeface="Times New Roman" panose="02020603050405020304" pitchFamily="18" charset="0"/>
              </a:rPr>
              <a:t>爱憎分明、敢说敢为</a:t>
            </a:r>
            <a:endParaRPr lang="en-US" altLang="zh-CN" sz="2500" kern="100">
              <a:solidFill>
                <a:srgbClr val="0070C0"/>
              </a:solidFill>
              <a:latin typeface="Calibri" panose="020f0502020204030204" pitchFamily="34" charset="0"/>
              <a:ea typeface="华文楷体" panose="02010600040101010101" pitchFamily="2" charset="-122"/>
              <a:cs typeface="Times New Roman" panose="02020603050405020304" pitchFamily="18" charset="0"/>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500"/>
                                        <p:tgtEl>
                                          <p:spTgt spid="21"/>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ntr" presetSubtype="0" dur="500" fill="hold" grpId="0"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fade">
                                      <p:cBhvr>
                                        <p:cTn id="12" dur="500"/>
                                        <p:tgtEl>
                                          <p:spTgt spid="24"/>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0" presetClass="entr" presetSubtype="0" dur="500"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0" presetClass="entr" presetSubtype="0" dur="500" fill="hold" grpId="0"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500"/>
                                        <p:tgtEl>
                                          <p:spTgt spid="25"/>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0" presetClass="entr" presetSubtype="0" dur="500" fill="hold" grpId="0" nodeType="click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10" presetClass="entr" presetSubtype="0" dur="500" fill="hold" grpId="0" nodeType="clickEffect">
                                  <p:stCondLst>
                                    <p:cond delay="0"/>
                                  </p:stCondLst>
                                  <p:childTnLst>
                                    <p:set>
                                      <p:cBhvr>
                                        <p:cTn id="31" dur="1" fill="hold">
                                          <p:stCondLst>
                                            <p:cond delay="0"/>
                                          </p:stCondLst>
                                        </p:cTn>
                                        <p:tgtEl>
                                          <p:spTgt spid="26"/>
                                        </p:tgtEl>
                                        <p:attrNameLst>
                                          <p:attrName>style.visibility</p:attrName>
                                        </p:attrNameLst>
                                      </p:cBhvr>
                                      <p:to>
                                        <p:strVal val="visible"/>
                                      </p:to>
                                    </p:set>
                                    <p:animEffect transition="in" filter="fade">
                                      <p:cBhvr>
                                        <p:cTn id="32" dur="500"/>
                                        <p:tgtEl>
                                          <p:spTgt spid="26"/>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10" presetClass="entr" presetSubtype="0" dur="500" fill="hold" grpId="0" nodeType="click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fade">
                                      <p:cBhvr>
                                        <p:cTn id="37" dur="500"/>
                                        <p:tgtEl>
                                          <p:spTgt spid="27"/>
                                        </p:tgtEl>
                                      </p:cBhvr>
                                    </p:animEffect>
                                  </p:childTnLst>
                                </p:cTn>
                              </p:par>
                            </p:childTnLst>
                          </p:cTn>
                        </p:par>
                      </p:childTnLst>
                    </p:cTn>
                  </p:par>
                  <p:par>
                    <p:cTn id="38" fill="hold" nodeType="clickPar">
                      <p:stCondLst>
                        <p:cond delay="indefinite"/>
                      </p:stCondLst>
                      <p:childTnLst>
                        <p:par>
                          <p:cTn id="39" fill="hold" nodeType="afterGroup">
                            <p:stCondLst>
                              <p:cond delay="0"/>
                            </p:stCondLst>
                            <p:childTnLst>
                              <p:par>
                                <p:cTn id="40" presetID="10" presetClass="entr" presetSubtype="0" dur="500" fill="hold" grpId="0" nodeType="clickEffect">
                                  <p:stCondLst>
                                    <p:cond delay="0"/>
                                  </p:stCondLst>
                                  <p:childTnLst>
                                    <p:set>
                                      <p:cBhvr>
                                        <p:cTn id="41" dur="1" fill="hold">
                                          <p:stCondLst>
                                            <p:cond delay="0"/>
                                          </p:stCondLst>
                                        </p:cTn>
                                        <p:tgtEl>
                                          <p:spTgt spid="28"/>
                                        </p:tgtEl>
                                        <p:attrNameLst>
                                          <p:attrName>style.visibility</p:attrName>
                                        </p:attrNameLst>
                                      </p:cBhvr>
                                      <p:to>
                                        <p:strVal val="visible"/>
                                      </p:to>
                                    </p:set>
                                    <p:animEffect transition="in" filter="fade">
                                      <p:cBhvr>
                                        <p:cTn id="42"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P spid="23" grpId="0"/>
      <p:bldP spid="24" grpId="0"/>
      <p:bldP spid="25" grpId="0"/>
      <p:bldP spid="26" grpId="0"/>
      <p:bldP spid="27" grpId="0"/>
      <p:bldP spid="28"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2" name="组合 1"/>
          <p:cNvGrpSpPr/>
          <p:nvPr>
            <p:custDataLst>
              <p:tags r:id="rId3"/>
            </p:custDataLst>
          </p:nvPr>
        </p:nvGrpSpPr>
        <p:grpSpPr>
          <a:xfrm>
            <a:off x="1173239" y="267389"/>
            <a:ext cx="5580101" cy="681492"/>
            <a:chOff x="1732280" y="2286297"/>
            <a:chExt cx="8727440" cy="2407920"/>
          </a:xfrm>
          <a:solidFill>
            <a:srgbClr val="D3AC77"/>
          </a:solidFill>
          <a:effectLst>
            <a:outerShdw blurRad="50800" dist="38100" dir="2700000" algn="tl" rotWithShape="0">
              <a:prstClr val="black">
                <a:alpha val="40000"/>
              </a:prstClr>
            </a:outerShdw>
          </a:effectLst>
        </p:grpSpPr>
        <p:sp>
          <p:nvSpPr>
            <p:cNvPr id="3" name="矩形 2"/>
            <p:cNvSpPr/>
            <p:nvPr>
              <p:custDataLst>
                <p:tags r:id="rId4"/>
              </p:custDataLst>
            </p:nvPr>
          </p:nvSpPr>
          <p:spPr>
            <a:xfrm>
              <a:off x="1732280" y="2286297"/>
              <a:ext cx="8727440" cy="2407920"/>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4" name="矩形 3"/>
            <p:cNvSpPr/>
            <p:nvPr>
              <p:custDataLst>
                <p:tags r:id="rId5"/>
              </p:custDataLst>
            </p:nvPr>
          </p:nvSpPr>
          <p:spPr>
            <a:xfrm>
              <a:off x="1915159" y="2475908"/>
              <a:ext cx="8342898" cy="2072641"/>
            </a:xfrm>
            <a:prstGeom prst="rect">
              <a:avLst/>
            </a:pr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800" b="1">
                  <a:cs typeface="+mn-ea"/>
                  <a:sym typeface="+mn-lt"/>
                </a:rPr>
                <a:t>以“套外人”的视角讲述故事</a:t>
              </a:r>
            </a:p>
          </p:txBody>
        </p:sp>
      </p:grpSp>
      <p:sp>
        <p:nvSpPr>
          <p:cNvPr id="6" name="DOCER-ANNA"/>
          <p:cNvSpPr/>
          <p:nvPr>
            <p:custDataLst>
              <p:tags r:id="rId6"/>
            </p:custDataLst>
          </p:nvPr>
        </p:nvSpPr>
        <p:spPr>
          <a:xfrm rot="5520000" flipH="1">
            <a:off x="372682" y="29014"/>
            <a:ext cx="1160512" cy="1248033"/>
          </a:xfrm>
          <a:prstGeom prst="flowChartManualInput">
            <a:avLst/>
          </a:prstGeom>
          <a:solidFill>
            <a:srgbClr val="D3AC77"/>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7" name="Rectangle 11"/>
          <p:cNvSpPr/>
          <p:nvPr>
            <p:custDataLst>
              <p:tags r:id="rId7"/>
            </p:custDataLst>
          </p:nvPr>
        </p:nvSpPr>
        <p:spPr>
          <a:xfrm>
            <a:off x="892099" y="3550816"/>
            <a:ext cx="10939346" cy="641518"/>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zh-CN" sz="3200"/>
              <a:t> </a:t>
            </a:r>
            <a:r>
              <a:rPr lang="zh-CN" altLang="en-US" sz="3200"/>
              <a:t>   </a:t>
            </a:r>
            <a:endParaRPr lang="zh-CN" altLang="zh-CN" sz="2000">
              <a:latin typeface="华文中宋" panose="02010600040101010101" charset="-122"/>
              <a:ea typeface="华文中宋" panose="02010600040101010101" charset="-122"/>
              <a:cs typeface="华文中宋" panose="02010600040101010101" charset="-122"/>
            </a:endParaRPr>
          </a:p>
        </p:txBody>
      </p:sp>
      <p:sp>
        <p:nvSpPr>
          <p:cNvPr id="12" name="Rectangle 11"/>
          <p:cNvSpPr/>
          <p:nvPr>
            <p:custDataLst>
              <p:tags r:id="rId8"/>
            </p:custDataLst>
          </p:nvPr>
        </p:nvSpPr>
        <p:spPr>
          <a:xfrm>
            <a:off x="4984947" y="1740226"/>
            <a:ext cx="6846497" cy="2131349"/>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800">
                <a:latin typeface="华文楷体" panose="02010600040101010101" pitchFamily="2" charset="-122"/>
                <a:ea typeface="华文楷体" panose="02010600040101010101" pitchFamily="2" charset="-122"/>
                <a:cs typeface="华文中宋" panose="02010600040101010101" charset="-122"/>
              </a:rPr>
              <a:t>        一个礼拜前，别里科夫下葬了。得知别里科夫的死讯后，柯瓦连科又和别人谈论起了这个人。请</a:t>
            </a:r>
            <a:r>
              <a:rPr lang="zh-CN" altLang="en-US" sz="2800">
                <a:solidFill>
                  <a:srgbClr val="FF0000"/>
                </a:solidFill>
                <a:latin typeface="华文楷体" panose="02010600040101010101" pitchFamily="2" charset="-122"/>
                <a:ea typeface="华文楷体" panose="02010600040101010101" pitchFamily="2" charset="-122"/>
                <a:cs typeface="华文中宋" panose="02010600040101010101" charset="-122"/>
              </a:rPr>
              <a:t>模拟柯瓦连科的口吻讲述别里科夫的故事</a:t>
            </a:r>
            <a:r>
              <a:rPr lang="zh-CN" altLang="en-US" sz="2800">
                <a:latin typeface="华文楷体" panose="02010600040101010101" pitchFamily="2" charset="-122"/>
                <a:ea typeface="华文楷体" panose="02010600040101010101" pitchFamily="2" charset="-122"/>
                <a:cs typeface="华文中宋" panose="02010600040101010101" charset="-122"/>
              </a:rPr>
              <a:t>。</a:t>
            </a:r>
            <a:r>
              <a:rPr lang="en-US" altLang="zh-CN" sz="2800">
                <a:latin typeface="华文楷体" panose="02010600040101010101" pitchFamily="2" charset="-122"/>
                <a:ea typeface="华文楷体" panose="02010600040101010101" pitchFamily="2" charset="-122"/>
                <a:cs typeface="华文中宋" panose="02010600040101010101" charset="-122"/>
              </a:rPr>
              <a:t>               </a:t>
            </a:r>
            <a:endParaRPr lang="zh-CN" altLang="zh-CN" sz="2800">
              <a:latin typeface="华文楷体" panose="02010600040101010101" pitchFamily="2" charset="-122"/>
              <a:ea typeface="华文楷体" panose="02010600040101010101" pitchFamily="2" charset="-122"/>
              <a:cs typeface="华文中宋" panose="02010600040101010101" charset="-122"/>
            </a:endParaRPr>
          </a:p>
        </p:txBody>
      </p:sp>
      <p:pic>
        <p:nvPicPr>
          <p:cNvPr id="9" name="图片 8"/>
          <p:cNvPicPr/>
          <p:nvPr>
            <p:custDataLst>
              <p:tags r:id="rId11"/>
            </p:custDataLst>
          </p:nvPr>
        </p:nvPicPr>
        <p:blipFill>
          <a:blip r:embed="rId9">
            <a:duotone>
              <a:prstClr val="black"/>
              <a:schemeClr val="accent2">
                <a:tint val="45000"/>
                <a:satMod val="400000"/>
              </a:schemeClr>
            </a:duotone>
            <a:extLst>
              <a:ext uri="{BEBA8EAE-BF5A-486C-A8C5-ECC9F3942E4B}">
                <a14:imgProps xmlns:a14="http://schemas.microsoft.com/office/drawing/2010/main">
                  <a14:imgLayer r:embed="rId10">
                    <a14:imgEffect>
                      <a14:colorTemperature colorTemp="11200"/>
                    </a14:imgEffect>
                  </a14:imgLayer>
                </a14:imgProps>
              </a:ext>
              <a:ext uri="{28A0092B-C50C-407E-A947-70E740481C1C}">
                <a14:useLocalDpi xmlns:a14="http://schemas.microsoft.com/office/drawing/2010/main"/>
              </a:ext>
            </a:extLst>
          </a:blip>
          <a:stretch>
            <a:fillRect/>
          </a:stretch>
        </p:blipFill>
        <p:spPr>
          <a:xfrm>
            <a:off x="161468" y="1454941"/>
            <a:ext cx="4417186" cy="3334348"/>
          </a:xfrm>
          <a:prstGeom prst="rect">
            <a:avLst/>
          </a:prstGeom>
        </p:spPr>
      </p:pic>
      <p:graphicFrame>
        <p:nvGraphicFramePr>
          <p:cNvPr id="11" name="表格 9"/>
          <p:cNvGraphicFramePr>
            <a:graphicFrameLocks noGrp="1"/>
          </p:cNvGraphicFramePr>
          <p:nvPr>
            <p:custDataLst>
              <p:tags r:id="rId12"/>
            </p:custDataLst>
          </p:nvPr>
        </p:nvGraphicFramePr>
        <p:xfrm>
          <a:off x="4317829" y="4904925"/>
          <a:ext cx="7690669" cy="1554480"/>
        </p:xfrm>
        <a:graphic>
          <a:graphicData uri="http://schemas.openxmlformats.org/drawingml/2006/table">
            <a:tbl>
              <a:tblPr firstRow="1" bandRow="1">
                <a:tableStyleId>{0505E3EF-67EA-436B-97B2-0124C06EBD24}</a:tableStyleId>
              </a:tblPr>
              <a:tblGrid>
                <a:gridCol w="2765234"/>
                <a:gridCol w="1516469"/>
                <a:gridCol w="1562846"/>
                <a:gridCol w="1846120"/>
              </a:tblGrid>
              <a:tr h="467621">
                <a:tc gridSpan="4">
                  <a:txBody>
                    <a:bodyPr vert="horz" wrap="square"/>
                    <a:lstStyle/>
                    <a:p>
                      <a:pPr algn="ctr"/>
                      <a:r>
                        <a:rPr lang="zh-CN" altLang="en-US" sz="2800" b="0" kern="1200">
                          <a:solidFill>
                            <a:schemeClr val="dk1"/>
                          </a:solidFill>
                          <a:latin typeface="华文中宋" panose="02010600040101010101" charset="-122"/>
                          <a:ea typeface="华文中宋" panose="02010600040101010101" charset="-122"/>
                          <a:cs typeface="+mn-cs"/>
                        </a:rPr>
                        <a:t>改写故事评价标准</a:t>
                      </a:r>
                    </a:p>
                  </a:txBody>
                  <a:tcPr anchor="ctr"/>
                </a:tc>
                <a:tc hMerge="1">
                  <a:txBody>
                    <a:bodyPr vert="horz" wrap="square"/>
                    <a:lstStyle/>
                    <a:p>
                      <a:endParaRPr/>
                    </a:p>
                  </a:txBody>
                  <a:tcPr/>
                </a:tc>
                <a:tc hMerge="1">
                  <a:txBody>
                    <a:bodyPr vert="horz" wrap="square"/>
                    <a:lstStyle/>
                    <a:p>
                      <a:endParaRPr/>
                    </a:p>
                  </a:txBody>
                  <a:tcPr/>
                </a:tc>
                <a:tc hMerge="1">
                  <a:txBody>
                    <a:bodyPr vert="horz" wrap="square"/>
                    <a:lstStyle/>
                    <a:p>
                      <a:endParaRPr/>
                    </a:p>
                  </a:txBody>
                  <a:tcPr/>
                </a:tc>
              </a:tr>
              <a:tr h="370840">
                <a:tc>
                  <a:txBody>
                    <a:bodyPr vert="horz" wrap="square"/>
                    <a:lstStyle/>
                    <a:p>
                      <a:pPr algn="ctr"/>
                      <a:r>
                        <a:rPr lang="zh-CN" altLang="en-US" sz="2800" b="0">
                          <a:latin typeface="华文楷体" panose="02010600040101010101" pitchFamily="2" charset="-122"/>
                          <a:ea typeface="华文楷体" panose="02010600040101010101" pitchFamily="2" charset="-122"/>
                        </a:rPr>
                        <a:t>叙述者人物形象</a:t>
                      </a:r>
                    </a:p>
                  </a:txBody>
                  <a:tcPr anchor="ctr"/>
                </a:tc>
                <a:tc>
                  <a:txBody>
                    <a:bodyPr vert="horz" wrap="square"/>
                    <a:lstStyle/>
                    <a:p>
                      <a:pPr algn="ctr"/>
                      <a:r>
                        <a:rPr lang="zh-CN" altLang="en-US" sz="2800" kern="1200">
                          <a:solidFill>
                            <a:srgbClr val="0070C0"/>
                          </a:solidFill>
                          <a:latin typeface="华文楷体" panose="02010600040101010101" pitchFamily="2" charset="-122"/>
                          <a:ea typeface="华文楷体" panose="02010600040101010101" pitchFamily="2" charset="-122"/>
                          <a:cs typeface="+mn-cs"/>
                        </a:rPr>
                        <a:t>强化</a:t>
                      </a:r>
                      <a:r>
                        <a:rPr lang="en-US" altLang="zh-CN" sz="2800" kern="1200">
                          <a:solidFill>
                            <a:srgbClr val="0070C0"/>
                          </a:solidFill>
                          <a:latin typeface="华文楷体" panose="02010600040101010101" pitchFamily="2" charset="-122"/>
                          <a:ea typeface="华文楷体" panose="02010600040101010101" pitchFamily="2" charset="-122"/>
                          <a:cs typeface="+mn-cs"/>
                        </a:rPr>
                        <a:t>5</a:t>
                      </a:r>
                      <a:r>
                        <a:rPr lang="zh-CN" altLang="en-US" sz="2800" kern="1200">
                          <a:solidFill>
                            <a:srgbClr val="0070C0"/>
                          </a:solidFill>
                          <a:latin typeface="华文楷体" panose="02010600040101010101" pitchFamily="2" charset="-122"/>
                          <a:ea typeface="华文楷体" panose="02010600040101010101" pitchFamily="2" charset="-122"/>
                          <a:cs typeface="+mn-cs"/>
                        </a:rPr>
                        <a:t>分</a:t>
                      </a:r>
                    </a:p>
                  </a:txBody>
                  <a:tcPr anchor="ctr"/>
                </a:tc>
                <a:tc>
                  <a:txBody>
                    <a:bodyPr vert="horz" wrap="square"/>
                    <a:lstStyle/>
                    <a:p>
                      <a:pPr algn="ctr"/>
                      <a:r>
                        <a:rPr lang="zh-CN" altLang="en-US" sz="2800" kern="1200">
                          <a:solidFill>
                            <a:srgbClr val="0070C0"/>
                          </a:solidFill>
                          <a:latin typeface="华文楷体" panose="02010600040101010101" pitchFamily="2" charset="-122"/>
                          <a:ea typeface="华文楷体" panose="02010600040101010101" pitchFamily="2" charset="-122"/>
                          <a:cs typeface="+mn-cs"/>
                        </a:rPr>
                        <a:t>弱化</a:t>
                      </a:r>
                      <a:r>
                        <a:rPr lang="en-US" altLang="zh-CN" sz="2800" kern="1200">
                          <a:solidFill>
                            <a:srgbClr val="0070C0"/>
                          </a:solidFill>
                          <a:latin typeface="华文楷体" panose="02010600040101010101" pitchFamily="2" charset="-122"/>
                          <a:ea typeface="华文楷体" panose="02010600040101010101" pitchFamily="2" charset="-122"/>
                          <a:cs typeface="+mn-cs"/>
                        </a:rPr>
                        <a:t>3</a:t>
                      </a:r>
                      <a:r>
                        <a:rPr lang="zh-CN" altLang="en-US" sz="2800" kern="1200">
                          <a:solidFill>
                            <a:srgbClr val="0070C0"/>
                          </a:solidFill>
                          <a:latin typeface="华文楷体" panose="02010600040101010101" pitchFamily="2" charset="-122"/>
                          <a:ea typeface="华文楷体" panose="02010600040101010101" pitchFamily="2" charset="-122"/>
                          <a:cs typeface="+mn-cs"/>
                        </a:rPr>
                        <a:t>分</a:t>
                      </a:r>
                    </a:p>
                  </a:txBody>
                  <a:tcPr anchor="ctr"/>
                </a:tc>
                <a:tc>
                  <a:txBody>
                    <a:bodyPr vert="horz" wrap="square"/>
                    <a:lstStyle/>
                    <a:p>
                      <a:pPr algn="ctr"/>
                      <a:r>
                        <a:rPr lang="zh-CN" altLang="en-US" sz="2800" kern="1200">
                          <a:solidFill>
                            <a:srgbClr val="0070C0"/>
                          </a:solidFill>
                          <a:latin typeface="华文楷体" panose="02010600040101010101" pitchFamily="2" charset="-122"/>
                          <a:ea typeface="华文楷体" panose="02010600040101010101" pitchFamily="2" charset="-122"/>
                          <a:cs typeface="+mn-cs"/>
                        </a:rPr>
                        <a:t>变化</a:t>
                      </a:r>
                      <a:r>
                        <a:rPr lang="en-US" altLang="zh-CN" sz="2800" kern="1200">
                          <a:solidFill>
                            <a:srgbClr val="0070C0"/>
                          </a:solidFill>
                          <a:latin typeface="华文楷体" panose="02010600040101010101" pitchFamily="2" charset="-122"/>
                          <a:ea typeface="华文楷体" panose="02010600040101010101" pitchFamily="2" charset="-122"/>
                          <a:cs typeface="+mn-cs"/>
                        </a:rPr>
                        <a:t>1</a:t>
                      </a:r>
                      <a:r>
                        <a:rPr lang="zh-CN" altLang="en-US" sz="2800" kern="1200">
                          <a:solidFill>
                            <a:srgbClr val="0070C0"/>
                          </a:solidFill>
                          <a:latin typeface="华文楷体" panose="02010600040101010101" pitchFamily="2" charset="-122"/>
                          <a:ea typeface="华文楷体" panose="02010600040101010101" pitchFamily="2" charset="-122"/>
                          <a:cs typeface="+mn-cs"/>
                        </a:rPr>
                        <a:t>分</a:t>
                      </a:r>
                    </a:p>
                  </a:txBody>
                  <a:tcPr anchor="ctr"/>
                </a:tc>
              </a:tr>
              <a:tr h="370840">
                <a:tc>
                  <a:txBody>
                    <a:bodyPr vert="horz" wrap="square"/>
                    <a:lstStyle/>
                    <a:p>
                      <a:pPr algn="ctr"/>
                      <a:r>
                        <a:rPr lang="zh-CN" altLang="en-US" sz="2800" b="0">
                          <a:latin typeface="华文楷体" panose="02010600040101010101" pitchFamily="2" charset="-122"/>
                          <a:ea typeface="华文楷体" panose="02010600040101010101" pitchFamily="2" charset="-122"/>
                        </a:rPr>
                        <a:t>转述的故事情节</a:t>
                      </a:r>
                    </a:p>
                  </a:txBody>
                  <a:tcPr anchor="ctr"/>
                </a:tc>
                <a:tc>
                  <a:txBody>
                    <a:bodyPr vert="horz" wrap="square"/>
                    <a:lstStyle/>
                    <a:p>
                      <a:pPr algn="ctr"/>
                      <a:r>
                        <a:rPr lang="zh-CN" altLang="en-US" sz="2800" kern="1200">
                          <a:solidFill>
                            <a:srgbClr val="0070C0"/>
                          </a:solidFill>
                          <a:latin typeface="华文楷体" panose="02010600040101010101" pitchFamily="2" charset="-122"/>
                          <a:ea typeface="华文楷体" panose="02010600040101010101" pitchFamily="2" charset="-122"/>
                          <a:cs typeface="+mn-cs"/>
                        </a:rPr>
                        <a:t>生动</a:t>
                      </a:r>
                      <a:r>
                        <a:rPr lang="en-US" altLang="zh-CN" sz="2800" kern="1200">
                          <a:solidFill>
                            <a:srgbClr val="0070C0"/>
                          </a:solidFill>
                          <a:latin typeface="华文楷体" panose="02010600040101010101" pitchFamily="2" charset="-122"/>
                          <a:ea typeface="华文楷体" panose="02010600040101010101" pitchFamily="2" charset="-122"/>
                          <a:cs typeface="+mn-cs"/>
                        </a:rPr>
                        <a:t>5</a:t>
                      </a:r>
                      <a:r>
                        <a:rPr lang="zh-CN" altLang="en-US" sz="2800" kern="1200">
                          <a:solidFill>
                            <a:srgbClr val="0070C0"/>
                          </a:solidFill>
                          <a:latin typeface="华文楷体" panose="02010600040101010101" pitchFamily="2" charset="-122"/>
                          <a:ea typeface="华文楷体" panose="02010600040101010101" pitchFamily="2" charset="-122"/>
                          <a:cs typeface="+mn-cs"/>
                        </a:rPr>
                        <a:t>分</a:t>
                      </a:r>
                    </a:p>
                  </a:txBody>
                  <a:tcPr anchor="ctr"/>
                </a:tc>
                <a:tc>
                  <a:txBody>
                    <a:bodyPr vert="horz" wrap="square"/>
                    <a:lstStyle/>
                    <a:p>
                      <a:pPr algn="ctr"/>
                      <a:r>
                        <a:rPr lang="zh-CN" altLang="en-US" sz="2800" kern="1200">
                          <a:solidFill>
                            <a:srgbClr val="0070C0"/>
                          </a:solidFill>
                          <a:latin typeface="华文楷体" panose="02010600040101010101" pitchFamily="2" charset="-122"/>
                          <a:ea typeface="华文楷体" panose="02010600040101010101" pitchFamily="2" charset="-122"/>
                          <a:cs typeface="+mn-cs"/>
                        </a:rPr>
                        <a:t>完整</a:t>
                      </a:r>
                      <a:r>
                        <a:rPr lang="en-US" altLang="zh-CN" sz="2800" kern="1200">
                          <a:solidFill>
                            <a:srgbClr val="0070C0"/>
                          </a:solidFill>
                          <a:latin typeface="华文楷体" panose="02010600040101010101" pitchFamily="2" charset="-122"/>
                          <a:ea typeface="华文楷体" panose="02010600040101010101" pitchFamily="2" charset="-122"/>
                          <a:cs typeface="+mn-cs"/>
                        </a:rPr>
                        <a:t>3</a:t>
                      </a:r>
                      <a:r>
                        <a:rPr lang="zh-CN" altLang="en-US" sz="2800" kern="1200">
                          <a:solidFill>
                            <a:srgbClr val="0070C0"/>
                          </a:solidFill>
                          <a:latin typeface="华文楷体" panose="02010600040101010101" pitchFamily="2" charset="-122"/>
                          <a:ea typeface="华文楷体" panose="02010600040101010101" pitchFamily="2" charset="-122"/>
                          <a:cs typeface="+mn-cs"/>
                        </a:rPr>
                        <a:t>分</a:t>
                      </a:r>
                    </a:p>
                  </a:txBody>
                  <a:tcPr anchor="ctr"/>
                </a:tc>
                <a:tc>
                  <a:txBody>
                    <a:bodyPr vert="horz" wrap="square"/>
                    <a:lstStyle/>
                    <a:p>
                      <a:pPr algn="ctr"/>
                      <a:r>
                        <a:rPr lang="zh-CN" altLang="en-US" sz="2800" kern="1200">
                          <a:solidFill>
                            <a:srgbClr val="0070C0"/>
                          </a:solidFill>
                          <a:latin typeface="华文楷体" panose="02010600040101010101" pitchFamily="2" charset="-122"/>
                          <a:ea typeface="华文楷体" panose="02010600040101010101" pitchFamily="2" charset="-122"/>
                          <a:cs typeface="+mn-cs"/>
                        </a:rPr>
                        <a:t>不完整</a:t>
                      </a:r>
                      <a:r>
                        <a:rPr lang="en-US" altLang="zh-CN" sz="2800" kern="1200">
                          <a:solidFill>
                            <a:srgbClr val="0070C0"/>
                          </a:solidFill>
                          <a:latin typeface="华文楷体" panose="02010600040101010101" pitchFamily="2" charset="-122"/>
                          <a:ea typeface="华文楷体" panose="02010600040101010101" pitchFamily="2" charset="-122"/>
                          <a:cs typeface="+mn-cs"/>
                        </a:rPr>
                        <a:t>1</a:t>
                      </a:r>
                      <a:r>
                        <a:rPr lang="zh-CN" altLang="en-US" sz="2800" kern="1200">
                          <a:solidFill>
                            <a:srgbClr val="0070C0"/>
                          </a:solidFill>
                          <a:latin typeface="华文楷体" panose="02010600040101010101" pitchFamily="2" charset="-122"/>
                          <a:ea typeface="华文楷体" panose="02010600040101010101" pitchFamily="2" charset="-122"/>
                          <a:cs typeface="+mn-cs"/>
                        </a:rPr>
                        <a:t>分</a:t>
                      </a:r>
                      <a:endParaRPr lang="en-US" altLang="zh-CN" sz="2800" kern="1200">
                        <a:solidFill>
                          <a:srgbClr val="0070C0"/>
                        </a:solidFill>
                        <a:latin typeface="华文楷体" panose="02010600040101010101" pitchFamily="2" charset="-122"/>
                        <a:ea typeface="华文楷体" panose="02010600040101010101" pitchFamily="2" charset="-122"/>
                        <a:cs typeface="+mn-cs"/>
                      </a:endParaRPr>
                    </a:p>
                  </a:txBody>
                  <a:tcPr anchor="ctr"/>
                </a:tc>
              </a:tr>
            </a:tbl>
          </a:graphicData>
        </a:graphic>
      </p:graphicFrame>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fade">
                                      <p:cBhvr>
                                        <p:cTn id="7" dur="500"/>
                                        <p:tgtEl>
                                          <p:spTgt spid="12">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ntr" presetSubtype="0" dur="50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2" name="组合 1"/>
          <p:cNvGrpSpPr/>
          <p:nvPr>
            <p:custDataLst>
              <p:tags r:id="rId3"/>
            </p:custDataLst>
          </p:nvPr>
        </p:nvGrpSpPr>
        <p:grpSpPr>
          <a:xfrm>
            <a:off x="1173239" y="267389"/>
            <a:ext cx="3145373" cy="681492"/>
            <a:chOff x="1732280" y="2286297"/>
            <a:chExt cx="8727440" cy="2407920"/>
          </a:xfrm>
          <a:solidFill>
            <a:srgbClr val="D3AC77"/>
          </a:solidFill>
          <a:effectLst>
            <a:outerShdw blurRad="50800" dist="38100" dir="2700000" algn="tl" rotWithShape="0">
              <a:prstClr val="black">
                <a:alpha val="40000"/>
              </a:prstClr>
            </a:outerShdw>
          </a:effectLst>
        </p:grpSpPr>
        <p:sp>
          <p:nvSpPr>
            <p:cNvPr id="3" name="矩形 2"/>
            <p:cNvSpPr/>
            <p:nvPr>
              <p:custDataLst>
                <p:tags r:id="rId4"/>
              </p:custDataLst>
            </p:nvPr>
          </p:nvSpPr>
          <p:spPr>
            <a:xfrm>
              <a:off x="1732280" y="2286297"/>
              <a:ext cx="8727440" cy="2407920"/>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4" name="矩形 3"/>
            <p:cNvSpPr/>
            <p:nvPr>
              <p:custDataLst>
                <p:tags r:id="rId5"/>
              </p:custDataLst>
            </p:nvPr>
          </p:nvSpPr>
          <p:spPr>
            <a:xfrm>
              <a:off x="1915159" y="2475908"/>
              <a:ext cx="8342898" cy="2072641"/>
            </a:xfrm>
            <a:prstGeom prst="rect">
              <a:avLst/>
            </a:pr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800" b="1">
                  <a:cs typeface="+mn-ea"/>
                  <a:sym typeface="+mn-lt"/>
                </a:rPr>
                <a:t>小组讨论</a:t>
              </a:r>
            </a:p>
          </p:txBody>
        </p:sp>
      </p:grpSp>
      <p:sp>
        <p:nvSpPr>
          <p:cNvPr id="6" name="DOCER-ANNA"/>
          <p:cNvSpPr/>
          <p:nvPr>
            <p:custDataLst>
              <p:tags r:id="rId6"/>
            </p:custDataLst>
          </p:nvPr>
        </p:nvSpPr>
        <p:spPr>
          <a:xfrm rot="5520000" flipH="1">
            <a:off x="372682" y="29014"/>
            <a:ext cx="1160512" cy="1248033"/>
          </a:xfrm>
          <a:prstGeom prst="flowChartManualInput">
            <a:avLst/>
          </a:prstGeom>
          <a:solidFill>
            <a:srgbClr val="D3AC77"/>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7" name="Rectangle 11"/>
          <p:cNvSpPr/>
          <p:nvPr>
            <p:custDataLst>
              <p:tags r:id="rId7"/>
            </p:custDataLst>
          </p:nvPr>
        </p:nvSpPr>
        <p:spPr>
          <a:xfrm>
            <a:off x="892099" y="3550816"/>
            <a:ext cx="10939346" cy="641518"/>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zh-CN" sz="3200"/>
              <a:t> </a:t>
            </a:r>
            <a:r>
              <a:rPr lang="zh-CN" altLang="en-US" sz="3200"/>
              <a:t>   </a:t>
            </a:r>
            <a:endParaRPr lang="zh-CN" altLang="zh-CN" sz="2000">
              <a:latin typeface="华文中宋" panose="02010600040101010101" charset="-122"/>
              <a:ea typeface="华文中宋" panose="02010600040101010101" charset="-122"/>
              <a:cs typeface="华文中宋" panose="02010600040101010101" charset="-122"/>
            </a:endParaRPr>
          </a:p>
        </p:txBody>
      </p:sp>
      <p:sp>
        <p:nvSpPr>
          <p:cNvPr id="11" name="Rectangle 11"/>
          <p:cNvSpPr/>
          <p:nvPr>
            <p:custDataLst>
              <p:tags r:id="rId8"/>
            </p:custDataLst>
          </p:nvPr>
        </p:nvSpPr>
        <p:spPr>
          <a:xfrm>
            <a:off x="420016" y="1470750"/>
            <a:ext cx="11642216" cy="688967"/>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3400">
                <a:latin typeface="方正粗黑宋简体" panose="02000000000000000000" pitchFamily="2" charset="-122"/>
                <a:ea typeface="方正粗黑宋简体" panose="02000000000000000000" pitchFamily="2" charset="-122"/>
              </a:rPr>
              <a:t>对比</a:t>
            </a:r>
            <a:r>
              <a:rPr lang="zh-CN" altLang="en-US" sz="3400">
                <a:solidFill>
                  <a:srgbClr val="FF0000"/>
                </a:solidFill>
                <a:latin typeface="方正粗黑宋简体" panose="02000000000000000000" pitchFamily="2" charset="-122"/>
                <a:ea typeface="方正粗黑宋简体" panose="02000000000000000000" pitchFamily="2" charset="-122"/>
              </a:rPr>
              <a:t>柯瓦连科</a:t>
            </a:r>
            <a:r>
              <a:rPr lang="zh-CN" altLang="en-US" sz="3400">
                <a:latin typeface="方正粗黑宋简体" panose="02000000000000000000" pitchFamily="2" charset="-122"/>
                <a:ea typeface="方正粗黑宋简体" panose="02000000000000000000" pitchFamily="2" charset="-122"/>
              </a:rPr>
              <a:t>套外人的视角</a:t>
            </a:r>
            <a:r>
              <a:rPr lang="en-US" altLang="zh-CN" sz="3400">
                <a:latin typeface="方正粗黑宋简体" panose="02000000000000000000" pitchFamily="2" charset="-122"/>
                <a:ea typeface="方正粗黑宋简体" panose="02000000000000000000" pitchFamily="2" charset="-122"/>
              </a:rPr>
              <a:t>&amp;</a:t>
            </a:r>
            <a:r>
              <a:rPr lang="zh-CN" altLang="en-US" sz="3400">
                <a:solidFill>
                  <a:srgbClr val="FF0000"/>
                </a:solidFill>
                <a:latin typeface="方正粗黑宋简体" panose="02000000000000000000" pitchFamily="2" charset="-122"/>
                <a:ea typeface="方正粗黑宋简体" panose="02000000000000000000" pitchFamily="2" charset="-122"/>
              </a:rPr>
              <a:t>布尔金</a:t>
            </a:r>
            <a:r>
              <a:rPr lang="zh-CN" altLang="en-US" sz="3400">
                <a:latin typeface="方正粗黑宋简体" panose="02000000000000000000" pitchFamily="2" charset="-122"/>
                <a:ea typeface="方正粗黑宋简体" panose="02000000000000000000" pitchFamily="2" charset="-122"/>
              </a:rPr>
              <a:t>的叙述视角</a:t>
            </a:r>
            <a:r>
              <a:rPr lang="en-US" altLang="zh-CN" sz="3400">
                <a:latin typeface="方正粗黑宋简体" panose="02000000000000000000" pitchFamily="2" charset="-122"/>
                <a:ea typeface="方正粗黑宋简体" panose="02000000000000000000" pitchFamily="2" charset="-122"/>
              </a:rPr>
              <a:t>——</a:t>
            </a:r>
            <a:endParaRPr lang="zh-CN" altLang="zh-CN" sz="3400">
              <a:latin typeface="方正粗黑宋简体" panose="02000000000000000000" pitchFamily="2" charset="-122"/>
              <a:ea typeface="方正粗黑宋简体" panose="02000000000000000000" pitchFamily="2" charset="-122"/>
            </a:endParaRPr>
          </a:p>
        </p:txBody>
      </p:sp>
      <p:graphicFrame>
        <p:nvGraphicFramePr>
          <p:cNvPr id="9" name="表格 8"/>
          <p:cNvGraphicFramePr>
            <a:graphicFrameLocks noGrp="1"/>
          </p:cNvGraphicFramePr>
          <p:nvPr>
            <p:custDataLst>
              <p:tags r:id="rId9"/>
            </p:custDataLst>
          </p:nvPr>
        </p:nvGraphicFramePr>
        <p:xfrm>
          <a:off x="129768" y="2598469"/>
          <a:ext cx="11932464" cy="3187729"/>
        </p:xfrm>
        <a:graphic>
          <a:graphicData uri="http://schemas.openxmlformats.org/drawingml/2006/table">
            <a:tbl>
              <a:tblPr firstRow="1" firstCol="1" bandRow="1">
                <a:tableStyleId>{0505E3EF-67EA-436B-97B2-0124C06EBD24}</a:tableStyleId>
              </a:tblPr>
              <a:tblGrid>
                <a:gridCol w="1894323"/>
                <a:gridCol w="2713687"/>
                <a:gridCol w="2304005"/>
                <a:gridCol w="2305189"/>
                <a:gridCol w="2715260"/>
              </a:tblGrid>
              <a:tr h="711516">
                <a:tc rowSpan="2">
                  <a:txBody>
                    <a:bodyPr vert="horz" wrap="square"/>
                    <a:lstStyle/>
                    <a:p>
                      <a:pPr algn="ctr">
                        <a:lnSpc>
                          <a:spcPts val="2000"/>
                        </a:lnSpc>
                      </a:pPr>
                      <a:r>
                        <a:rPr lang="zh-CN" sz="2800" b="0" kern="100">
                          <a:effectLst/>
                          <a:latin typeface="华文楷体" panose="02010600040101010101" pitchFamily="2" charset="-122"/>
                          <a:ea typeface="华文楷体" panose="02010600040101010101" pitchFamily="2" charset="-122"/>
                        </a:rPr>
                        <a:t>叙述视角</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gridSpan="4">
                  <a:txBody>
                    <a:bodyPr vert="horz" wrap="square"/>
                    <a:lstStyle/>
                    <a:p>
                      <a:pPr algn="ctr">
                        <a:lnSpc>
                          <a:spcPts val="2000"/>
                        </a:lnSpc>
                      </a:pPr>
                      <a:r>
                        <a:rPr lang="zh-CN" sz="2800" b="0" kern="100">
                          <a:effectLst/>
                          <a:latin typeface="华文楷体" panose="02010600040101010101" pitchFamily="2" charset="-122"/>
                          <a:ea typeface="华文楷体" panose="02010600040101010101" pitchFamily="2" charset="-122"/>
                        </a:rPr>
                        <a:t>对比角度（选择</a:t>
                      </a:r>
                      <a:r>
                        <a:rPr lang="zh-CN" altLang="en-US" sz="2800" b="0" kern="100">
                          <a:effectLst/>
                          <a:latin typeface="华文楷体" panose="02010600040101010101" pitchFamily="2" charset="-122"/>
                          <a:ea typeface="华文楷体" panose="02010600040101010101" pitchFamily="2" charset="-122"/>
                        </a:rPr>
                        <a:t>哪个</a:t>
                      </a:r>
                      <a:r>
                        <a:rPr lang="zh-CN" sz="2800" b="0" kern="100">
                          <a:effectLst/>
                          <a:latin typeface="华文楷体" panose="02010600040101010101" pitchFamily="2" charset="-122"/>
                          <a:ea typeface="华文楷体" panose="02010600040101010101" pitchFamily="2" charset="-122"/>
                        </a:rPr>
                        <a:t>视角来叙述故事，</a:t>
                      </a:r>
                      <a:r>
                        <a:rPr lang="zh-CN" altLang="en-US" sz="2800" b="0" kern="100">
                          <a:effectLst/>
                          <a:latin typeface="华文楷体" panose="02010600040101010101" pitchFamily="2" charset="-122"/>
                          <a:ea typeface="华文楷体" panose="02010600040101010101" pitchFamily="2" charset="-122"/>
                        </a:rPr>
                        <a:t>更能</a:t>
                      </a:r>
                      <a:r>
                        <a:rPr lang="zh-CN" sz="2800" b="0" kern="100">
                          <a:effectLst/>
                          <a:latin typeface="华文楷体" panose="02010600040101010101" pitchFamily="2" charset="-122"/>
                          <a:ea typeface="华文楷体" panose="02010600040101010101" pitchFamily="2" charset="-122"/>
                        </a:rPr>
                        <a:t>体现——）</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hMerge="1">
                  <a:txBody>
                    <a:bodyPr vert="horz" wrap="square"/>
                    <a:lstStyle/>
                    <a:p>
                      <a:endParaRPr/>
                    </a:p>
                  </a:txBody>
                  <a:tcPr/>
                </a:tc>
                <a:tc hMerge="1">
                  <a:txBody>
                    <a:bodyPr vert="horz" wrap="square"/>
                    <a:lstStyle/>
                    <a:p>
                      <a:endParaRPr/>
                    </a:p>
                  </a:txBody>
                  <a:tcPr/>
                </a:tc>
                <a:tc hMerge="1">
                  <a:txBody>
                    <a:bodyPr vert="horz" wrap="square"/>
                    <a:lstStyle/>
                    <a:p>
                      <a:endParaRPr/>
                    </a:p>
                  </a:txBody>
                  <a:tcPr/>
                </a:tc>
              </a:tr>
              <a:tr h="1053181">
                <a:tc vMerge="1">
                  <a:txBody>
                    <a:bodyPr vert="horz" wrap="square"/>
                    <a:lstStyle/>
                    <a:p>
                      <a:endParaRPr/>
                    </a:p>
                  </a:txBody>
                  <a:tcPr/>
                </a:tc>
                <a:tc>
                  <a:txBody>
                    <a:bodyPr vert="horz" wrap="square"/>
                    <a:lstStyle/>
                    <a:p>
                      <a:pPr algn="ctr">
                        <a:lnSpc>
                          <a:spcPts val="2000"/>
                        </a:lnSpc>
                      </a:pPr>
                      <a:r>
                        <a:rPr lang="zh-CN" sz="2800" b="0" kern="100">
                          <a:effectLst/>
                          <a:latin typeface="华文楷体" panose="02010600040101010101" pitchFamily="2" charset="-122"/>
                          <a:ea typeface="华文楷体" panose="02010600040101010101" pitchFamily="2" charset="-122"/>
                        </a:rPr>
                        <a:t>人物的典型性</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zh-CN" sz="2800" b="0" kern="100">
                          <a:effectLst/>
                          <a:latin typeface="华文楷体" panose="02010600040101010101" pitchFamily="2" charset="-122"/>
                          <a:ea typeface="华文楷体" panose="02010600040101010101" pitchFamily="2" charset="-122"/>
                        </a:rPr>
                        <a:t>情节的</a:t>
                      </a:r>
                      <a:r>
                        <a:rPr lang="zh-CN" altLang="en-US" sz="2800" b="0" kern="100">
                          <a:effectLst/>
                          <a:latin typeface="华文楷体" panose="02010600040101010101" pitchFamily="2" charset="-122"/>
                          <a:ea typeface="华文楷体" panose="02010600040101010101" pitchFamily="2" charset="-122"/>
                        </a:rPr>
                        <a:t>客观</a:t>
                      </a:r>
                      <a:r>
                        <a:rPr lang="zh-CN" sz="2800" b="0" kern="100">
                          <a:effectLst/>
                          <a:latin typeface="华文楷体" panose="02010600040101010101" pitchFamily="2" charset="-122"/>
                          <a:ea typeface="华文楷体" panose="02010600040101010101" pitchFamily="2" charset="-122"/>
                        </a:rPr>
                        <a:t>性</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zh-CN" sz="2800" b="0" kern="100">
                          <a:effectLst/>
                          <a:latin typeface="华文楷体" panose="02010600040101010101" pitchFamily="2" charset="-122"/>
                          <a:ea typeface="华文楷体" panose="02010600040101010101" pitchFamily="2" charset="-122"/>
                        </a:rPr>
                        <a:t>主题的深刻性</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zh-CN" altLang="en-US" sz="2800" b="0" kern="100">
                          <a:effectLst/>
                          <a:latin typeface="华文楷体" panose="02010600040101010101" pitchFamily="2" charset="-122"/>
                          <a:ea typeface="华文楷体" panose="02010600040101010101" pitchFamily="2" charset="-122"/>
                        </a:rPr>
                        <a:t>讽刺的艺术效果</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r>
              <a:tr h="711516">
                <a:tc>
                  <a:txBody>
                    <a:bodyPr vert="horz" wrap="square"/>
                    <a:lstStyle/>
                    <a:p>
                      <a:pPr algn="ctr">
                        <a:lnSpc>
                          <a:spcPts val="2000"/>
                        </a:lnSpc>
                      </a:pPr>
                      <a:r>
                        <a:rPr lang="zh-CN" altLang="en-US" sz="2800" b="0" kern="100">
                          <a:effectLst/>
                          <a:latin typeface="华文楷体" panose="02010600040101010101" pitchFamily="2" charset="-122"/>
                          <a:ea typeface="华文楷体" panose="02010600040101010101" pitchFamily="2" charset="-122"/>
                          <a:cs typeface="Times New Roman" panose="02020603050405020304" pitchFamily="18" charset="0"/>
                        </a:rPr>
                        <a:t>柯瓦连科</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en-US" sz="2800" b="0" kern="100">
                          <a:effectLst/>
                          <a:latin typeface="华文楷体" panose="02010600040101010101" pitchFamily="2" charset="-122"/>
                          <a:ea typeface="华文楷体" panose="02010600040101010101" pitchFamily="2" charset="-122"/>
                        </a:rPr>
                        <a:t> </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en-US" sz="2800" b="0" kern="100">
                          <a:effectLst/>
                          <a:latin typeface="华文楷体" panose="02010600040101010101" pitchFamily="2" charset="-122"/>
                          <a:ea typeface="华文楷体" panose="02010600040101010101" pitchFamily="2" charset="-122"/>
                        </a:rPr>
                        <a:t> </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en-US" sz="2800" b="0" kern="100">
                          <a:effectLst/>
                          <a:latin typeface="华文楷体" panose="02010600040101010101" pitchFamily="2" charset="-122"/>
                          <a:ea typeface="华文楷体" panose="02010600040101010101" pitchFamily="2" charset="-122"/>
                        </a:rPr>
                        <a:t> </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en-US" sz="2800" b="0" kern="100">
                          <a:effectLst/>
                          <a:latin typeface="华文楷体" panose="02010600040101010101" pitchFamily="2" charset="-122"/>
                          <a:ea typeface="华文楷体" panose="02010600040101010101" pitchFamily="2" charset="-122"/>
                        </a:rPr>
                        <a:t> </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r>
              <a:tr h="711516">
                <a:tc>
                  <a:txBody>
                    <a:bodyPr vert="horz" wrap="square"/>
                    <a:lstStyle/>
                    <a:p>
                      <a:pPr algn="ctr">
                        <a:lnSpc>
                          <a:spcPts val="2000"/>
                        </a:lnSpc>
                      </a:pPr>
                      <a:r>
                        <a:rPr lang="zh-CN" sz="2800" b="0" kern="100">
                          <a:effectLst/>
                          <a:latin typeface="华文楷体" panose="02010600040101010101" pitchFamily="2" charset="-122"/>
                          <a:ea typeface="华文楷体" panose="02010600040101010101" pitchFamily="2" charset="-122"/>
                        </a:rPr>
                        <a:t>布尔金</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en-US" sz="2800" b="0" kern="100">
                          <a:effectLst/>
                          <a:latin typeface="华文楷体" panose="02010600040101010101" pitchFamily="2" charset="-122"/>
                          <a:ea typeface="华文楷体" panose="02010600040101010101" pitchFamily="2" charset="-122"/>
                        </a:rPr>
                        <a:t> </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en-US" sz="2800" b="0" kern="100">
                          <a:effectLst/>
                          <a:latin typeface="华文楷体" panose="02010600040101010101" pitchFamily="2" charset="-122"/>
                          <a:ea typeface="华文楷体" panose="02010600040101010101" pitchFamily="2" charset="-122"/>
                        </a:rPr>
                        <a:t> </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en-US" sz="2800" b="0" kern="100">
                          <a:effectLst/>
                          <a:latin typeface="华文楷体" panose="02010600040101010101" pitchFamily="2" charset="-122"/>
                          <a:ea typeface="华文楷体" panose="02010600040101010101" pitchFamily="2" charset="-122"/>
                        </a:rPr>
                        <a:t> </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c>
                  <a:txBody>
                    <a:bodyPr vert="horz" wrap="square"/>
                    <a:lstStyle/>
                    <a:p>
                      <a:pPr algn="ctr">
                        <a:lnSpc>
                          <a:spcPts val="2000"/>
                        </a:lnSpc>
                      </a:pPr>
                      <a:r>
                        <a:rPr lang="en-US" sz="2800" b="0" kern="100">
                          <a:effectLst/>
                          <a:latin typeface="华文楷体" panose="02010600040101010101" pitchFamily="2" charset="-122"/>
                          <a:ea typeface="华文楷体" panose="02010600040101010101" pitchFamily="2" charset="-122"/>
                        </a:rPr>
                        <a:t> </a:t>
                      </a:r>
                      <a:endParaRPr lang="zh-CN" sz="2800" b="0" kern="100">
                        <a:effectLst/>
                        <a:latin typeface="华文楷体" panose="02010600040101010101" pitchFamily="2" charset="-122"/>
                        <a:ea typeface="华文楷体" panose="02010600040101010101" pitchFamily="2" charset="-122"/>
                        <a:cs typeface="Times New Roman" panose="02020603050405020304" pitchFamily="18" charset="0"/>
                      </a:endParaRPr>
                    </a:p>
                  </a:txBody>
                  <a:tcPr marL="68580" marR="68580" marT="0" marB="0" anchor="ctr"/>
                </a:tc>
              </a:tr>
            </a:tbl>
          </a:graphicData>
        </a:graphic>
      </p:graphicFrame>
    </p:spTree>
  </p:cSld>
  <p:clrMapOvr>
    <a:masterClrMapping/>
  </p:clrMapOvr>
  <p:transition spd="slow">
    <p:wipe/>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Rectangle 11"/>
          <p:cNvSpPr/>
          <p:nvPr>
            <p:custDataLst>
              <p:tags r:id="rId3"/>
            </p:custDataLst>
          </p:nvPr>
        </p:nvSpPr>
        <p:spPr>
          <a:xfrm>
            <a:off x="794122" y="3056538"/>
            <a:ext cx="10956296" cy="3400927"/>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400">
                <a:latin typeface="方正粗黑宋简体" panose="02000000000000000000" pitchFamily="2" charset="-122"/>
                <a:ea typeface="方正粗黑宋简体" panose="02000000000000000000" pitchFamily="2" charset="-122"/>
              </a:rPr>
              <a:t>布尔金的叙述视角</a:t>
            </a:r>
            <a:r>
              <a:rPr lang="en-US" altLang="zh-CN" sz="3400">
                <a:latin typeface="方正粗黑宋简体" panose="02000000000000000000" pitchFamily="2" charset="-122"/>
                <a:ea typeface="方正粗黑宋简体" panose="02000000000000000000" pitchFamily="2" charset="-122"/>
              </a:rPr>
              <a:t>——</a:t>
            </a:r>
          </a:p>
          <a:p>
            <a:pPr marL="457200" indent="-457200">
              <a:lnSpc>
                <a:spcPct val="150000"/>
              </a:lnSpc>
              <a:buFont typeface="Wingdings" panose="05000000000000000000" pitchFamily="2" charset="2"/>
              <a:buChar char="Ø"/>
            </a:pPr>
            <a:r>
              <a:rPr lang="zh-CN" altLang="en-US" sz="2800">
                <a:latin typeface="华文楷体" panose="02010600040101010101" pitchFamily="2" charset="-122"/>
                <a:ea typeface="华文楷体" panose="02010600040101010101" pitchFamily="2" charset="-122"/>
                <a:cs typeface="华文中宋" panose="02010600040101010101" charset="-122"/>
              </a:rPr>
              <a:t>近距离观察描摹生活细节</a:t>
            </a:r>
            <a:endParaRPr lang="en-US" altLang="zh-CN" sz="2800">
              <a:latin typeface="华文楷体" panose="02010600040101010101" pitchFamily="2" charset="-122"/>
              <a:ea typeface="华文楷体" panose="02010600040101010101" pitchFamily="2" charset="-122"/>
              <a:cs typeface="华文中宋" panose="02010600040101010101" charset="-122"/>
            </a:endParaRPr>
          </a:p>
          <a:p>
            <a:pPr marL="457200" indent="-457200">
              <a:lnSpc>
                <a:spcPct val="150000"/>
              </a:lnSpc>
              <a:buFont typeface="Wingdings" panose="05000000000000000000" pitchFamily="2" charset="2"/>
              <a:buChar char="Ø"/>
            </a:pPr>
            <a:r>
              <a:rPr lang="zh-CN" altLang="en-US" sz="2800">
                <a:latin typeface="华文楷体" panose="02010600040101010101" pitchFamily="2" charset="-122"/>
                <a:ea typeface="华文楷体" panose="02010600040101010101" pitchFamily="2" charset="-122"/>
                <a:cs typeface="华文中宋" panose="02010600040101010101" charset="-122"/>
              </a:rPr>
              <a:t>叙述情节更加真实客观</a:t>
            </a:r>
          </a:p>
          <a:p>
            <a:pPr marL="457200" indent="-457200">
              <a:lnSpc>
                <a:spcPct val="150000"/>
              </a:lnSpc>
              <a:buFont typeface="Wingdings" panose="05000000000000000000" pitchFamily="2" charset="2"/>
              <a:buChar char="Ø"/>
            </a:pPr>
            <a:r>
              <a:rPr lang="zh-CN" altLang="en-US" sz="2800">
                <a:latin typeface="华文楷体" panose="02010600040101010101" pitchFamily="2" charset="-122"/>
                <a:ea typeface="华文楷体" panose="02010600040101010101" pitchFamily="2" charset="-122"/>
                <a:cs typeface="华文中宋" panose="02010600040101010101" charset="-122"/>
              </a:rPr>
              <a:t>还原生活在别里科夫周围的“我们”的真实感受</a:t>
            </a:r>
            <a:endParaRPr lang="en-US" altLang="zh-CN" sz="2800">
              <a:latin typeface="华文楷体" panose="02010600040101010101" pitchFamily="2" charset="-122"/>
              <a:ea typeface="华文楷体" panose="02010600040101010101" pitchFamily="2" charset="-122"/>
              <a:cs typeface="华文中宋" panose="02010600040101010101" charset="-122"/>
            </a:endParaRPr>
          </a:p>
          <a:p>
            <a:pPr marL="457200" indent="-457200">
              <a:lnSpc>
                <a:spcPct val="150000"/>
              </a:lnSpc>
              <a:buFont typeface="Wingdings" panose="05000000000000000000" pitchFamily="2" charset="2"/>
              <a:buChar char="Ø"/>
            </a:pPr>
            <a:r>
              <a:rPr lang="zh-CN" altLang="en-US" sz="2800">
                <a:latin typeface="华文楷体" panose="02010600040101010101" pitchFamily="2" charset="-122"/>
                <a:ea typeface="华文楷体" panose="02010600040101010101" pitchFamily="2" charset="-122"/>
                <a:cs typeface="华文中宋" panose="02010600040101010101" charset="-122"/>
              </a:rPr>
              <a:t>讲述别里科夫死后全城人的生活状</a:t>
            </a:r>
            <a:r>
              <a:rPr lang="zh-CN" altLang="en-US" sz="2800" smtClean="0">
                <a:latin typeface="华文楷体" panose="02010600040101010101" pitchFamily="2" charset="-122"/>
                <a:ea typeface="华文楷体" panose="02010600040101010101" pitchFamily="2" charset="-122"/>
                <a:cs typeface="华文中宋" panose="02010600040101010101" charset="-122"/>
              </a:rPr>
              <a:t>态</a:t>
            </a:r>
            <a:endParaRPr lang="en-US" altLang="zh-CN" sz="2800">
              <a:latin typeface="华文楷体" panose="02010600040101010101" pitchFamily="2" charset="-122"/>
              <a:ea typeface="华文楷体" panose="02010600040101010101" pitchFamily="2" charset="-122"/>
              <a:cs typeface="华文中宋" panose="02010600040101010101" charset="-122"/>
            </a:endParaRPr>
          </a:p>
        </p:txBody>
      </p:sp>
      <p:grpSp>
        <p:nvGrpSpPr>
          <p:cNvPr id="8" name="组合 7"/>
          <p:cNvGrpSpPr/>
          <p:nvPr>
            <p:custDataLst>
              <p:tags r:id="rId4"/>
            </p:custDataLst>
          </p:nvPr>
        </p:nvGrpSpPr>
        <p:grpSpPr>
          <a:xfrm>
            <a:off x="328921" y="72775"/>
            <a:ext cx="5670435" cy="1160512"/>
            <a:chOff x="328921" y="72775"/>
            <a:chExt cx="5670435" cy="1160512"/>
          </a:xfrm>
        </p:grpSpPr>
        <p:grpSp>
          <p:nvGrpSpPr>
            <p:cNvPr id="9" name="组合 8"/>
            <p:cNvGrpSpPr/>
            <p:nvPr>
              <p:custDataLst>
                <p:tags r:id="rId5"/>
              </p:custDataLst>
            </p:nvPr>
          </p:nvGrpSpPr>
          <p:grpSpPr>
            <a:xfrm>
              <a:off x="1173239" y="305096"/>
              <a:ext cx="4826117" cy="681492"/>
              <a:chOff x="1732280" y="2286297"/>
              <a:chExt cx="8727440" cy="2407920"/>
            </a:xfrm>
            <a:solidFill>
              <a:srgbClr val="D3AC77"/>
            </a:solidFill>
            <a:effectLst>
              <a:outerShdw blurRad="50800" dist="38100" dir="2700000" algn="tl" rotWithShape="0">
                <a:prstClr val="black">
                  <a:alpha val="40000"/>
                </a:prstClr>
              </a:outerShdw>
            </a:effectLst>
          </p:grpSpPr>
          <p:sp>
            <p:nvSpPr>
              <p:cNvPr id="11" name="矩形 10"/>
              <p:cNvSpPr/>
              <p:nvPr>
                <p:custDataLst>
                  <p:tags r:id="rId6"/>
                </p:custDataLst>
              </p:nvPr>
            </p:nvSpPr>
            <p:spPr>
              <a:xfrm>
                <a:off x="1732280" y="2286297"/>
                <a:ext cx="8727440" cy="2407920"/>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13" name="矩形 12"/>
              <p:cNvSpPr/>
              <p:nvPr>
                <p:custDataLst>
                  <p:tags r:id="rId7"/>
                </p:custDataLst>
              </p:nvPr>
            </p:nvSpPr>
            <p:spPr>
              <a:xfrm>
                <a:off x="1915160" y="2479337"/>
                <a:ext cx="8361680" cy="2072640"/>
              </a:xfrm>
              <a:prstGeom prst="rect">
                <a:avLst/>
              </a:pr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800" b="1">
                    <a:cs typeface="+mn-ea"/>
                    <a:sym typeface="+mn-lt"/>
                  </a:rPr>
                  <a:t>讲述“套中人”</a:t>
                </a:r>
              </a:p>
            </p:txBody>
          </p:sp>
        </p:grpSp>
        <p:sp>
          <p:nvSpPr>
            <p:cNvPr id="10" name="DOCER-ANNA"/>
            <p:cNvSpPr/>
            <p:nvPr>
              <p:custDataLst>
                <p:tags r:id="rId8"/>
              </p:custDataLst>
            </p:nvPr>
          </p:nvSpPr>
          <p:spPr>
            <a:xfrm rot="5520000" flipH="1">
              <a:off x="372682" y="29014"/>
              <a:ext cx="1160512" cy="1248033"/>
            </a:xfrm>
            <a:prstGeom prst="flowChartManualInput">
              <a:avLst/>
            </a:prstGeom>
            <a:solidFill>
              <a:srgbClr val="D3AC77"/>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grpSp>
      <p:pic>
        <p:nvPicPr>
          <p:cNvPr id="14" name="图片 13"/>
          <p:cNvPicPr/>
          <p:nvPr>
            <p:custDataLst>
              <p:tags r:id="rId11"/>
            </p:custDataLst>
          </p:nvPr>
        </p:nvPicPr>
        <p:blipFill>
          <a:blip r:embed="rId9">
            <a:duotone>
              <a:prstClr val="black"/>
              <a:schemeClr val="accent2">
                <a:tint val="45000"/>
                <a:satMod val="400000"/>
              </a:schemeClr>
            </a:duotone>
            <a:extLst>
              <a:ext uri="{BEBA8EAE-BF5A-486C-A8C5-ECC9F3942E4B}">
                <a14:imgProps xmlns:a14="http://schemas.microsoft.com/office/drawing/2010/main">
                  <a14:imgLayer r:embed="rId10">
                    <a14:imgEffect>
                      <a14:colorTemperature colorTemp="11200"/>
                    </a14:imgEffect>
                  </a14:imgLayer>
                </a14:imgProps>
              </a:ext>
              <a:ext uri="{28A0092B-C50C-407E-A947-70E740481C1C}">
                <a14:useLocalDpi xmlns:a14="http://schemas.microsoft.com/office/drawing/2010/main"/>
              </a:ext>
            </a:extLst>
          </a:blip>
          <a:stretch>
            <a:fillRect/>
          </a:stretch>
        </p:blipFill>
        <p:spPr>
          <a:xfrm>
            <a:off x="8436195" y="1403346"/>
            <a:ext cx="2643736" cy="1442201"/>
          </a:xfrm>
          <a:prstGeom prst="rect">
            <a:avLst/>
          </a:prstGeom>
        </p:spPr>
      </p:pic>
      <p:pic>
        <p:nvPicPr>
          <p:cNvPr id="15" name="图片 14" descr="别里科夫1.jpg"/>
          <p:cNvPicPr>
            <a:picLocks noChangeAspect="1"/>
          </p:cNvPicPr>
          <p:nvPr>
            <p:custDataLst>
              <p:tags r:id="rId13"/>
            </p:custDataLst>
          </p:nvPr>
        </p:nvPicPr>
        <p:blipFill>
          <a:blip r:embed="rId12">
            <a:extLst>
              <a:ext uri="{28A0092B-C50C-407E-A947-70E740481C1C}">
                <a14:useLocalDpi xmlns:a14="http://schemas.microsoft.com/office/drawing/2010/main"/>
              </a:ext>
            </a:extLst>
          </a:blip>
          <a:stretch>
            <a:fillRect/>
          </a:stretch>
        </p:blipFill>
        <p:spPr>
          <a:xfrm>
            <a:off x="3499846" y="1438157"/>
            <a:ext cx="2473793" cy="1431811"/>
          </a:xfrm>
          <a:prstGeom prst="rect">
            <a:avLst/>
          </a:prstGeom>
        </p:spPr>
      </p:pic>
      <p:pic>
        <p:nvPicPr>
          <p:cNvPr id="16" name="图片 15" descr="别里科夫2.jpg"/>
          <p:cNvPicPr>
            <a:picLocks noChangeAspect="1"/>
          </p:cNvPicPr>
          <p:nvPr>
            <p:custDataLst>
              <p:tags r:id="rId15"/>
            </p:custDataLst>
          </p:nvPr>
        </p:nvPicPr>
        <p:blipFill>
          <a:blip r:embed="rId14">
            <a:extLst>
              <a:ext uri="{28A0092B-C50C-407E-A947-70E740481C1C}">
                <a14:useLocalDpi xmlns:a14="http://schemas.microsoft.com/office/drawing/2010/main"/>
              </a:ext>
            </a:extLst>
          </a:blip>
          <a:stretch>
            <a:fillRect/>
          </a:stretch>
        </p:blipFill>
        <p:spPr>
          <a:xfrm>
            <a:off x="5952686" y="1429071"/>
            <a:ext cx="2501697" cy="1416501"/>
          </a:xfrm>
          <a:prstGeom prst="rect">
            <a:avLst/>
          </a:prstGeom>
        </p:spPr>
      </p:pic>
      <p:pic>
        <p:nvPicPr>
          <p:cNvPr id="17" name="图片 16" descr="别里科夫5.jpg"/>
          <p:cNvPicPr>
            <a:picLocks noChangeAspect="1"/>
          </p:cNvPicPr>
          <p:nvPr>
            <p:custDataLst>
              <p:tags r:id="rId17"/>
            </p:custDataLst>
          </p:nvPr>
        </p:nvPicPr>
        <p:blipFill>
          <a:blip r:embed="rId16">
            <a:extLst>
              <a:ext uri="{28A0092B-C50C-407E-A947-70E740481C1C}">
                <a14:useLocalDpi xmlns:a14="http://schemas.microsoft.com/office/drawing/2010/main"/>
              </a:ext>
            </a:extLst>
          </a:blip>
          <a:stretch>
            <a:fillRect/>
          </a:stretch>
        </p:blipFill>
        <p:spPr>
          <a:xfrm>
            <a:off x="1115065" y="1441281"/>
            <a:ext cx="2405733" cy="1428687"/>
          </a:xfrm>
          <a:prstGeom prst="rect">
            <a:avLst/>
          </a:prstGeom>
        </p:spPr>
      </p:pic>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500"/>
                                        <p:tgtEl>
                                          <p:spTgt spid="7">
                                            <p:txEl>
                                              <p:pRg st="1" end="1"/>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ntr" presetSubtype="0" dur="50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0" presetClass="entr" presetSubtype="0" dur="500" fill="hold"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fade">
                                      <p:cBhvr>
                                        <p:cTn id="17" dur="500"/>
                                        <p:tgtEl>
                                          <p:spTgt spid="7">
                                            <p:txEl>
                                              <p:pRg st="3" end="3"/>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0" presetClass="entr" presetSubtype="0" dur="500" fill="hold" nodeType="clickEffect">
                                  <p:stCondLst>
                                    <p:cond delay="0"/>
                                  </p:stCondLst>
                                  <p:childTnLst>
                                    <p:set>
                                      <p:cBhvr>
                                        <p:cTn id="21" dur="1" fill="hold">
                                          <p:stCondLst>
                                            <p:cond delay="0"/>
                                          </p:stCondLst>
                                        </p:cTn>
                                        <p:tgtEl>
                                          <p:spTgt spid="7">
                                            <p:txEl>
                                              <p:pRg st="4" end="4"/>
                                            </p:txEl>
                                          </p:spTgt>
                                        </p:tgtEl>
                                        <p:attrNameLst>
                                          <p:attrName>style.visibility</p:attrName>
                                        </p:attrNameLst>
                                      </p:cBhvr>
                                      <p:to>
                                        <p:strVal val="visible"/>
                                      </p:to>
                                    </p:set>
                                    <p:animEffect transition="in" filter="fade">
                                      <p:cBhvr>
                                        <p:cTn id="22"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Rectangle 11"/>
          <p:cNvSpPr/>
          <p:nvPr>
            <p:custDataLst>
              <p:tags r:id="rId3"/>
            </p:custDataLst>
          </p:nvPr>
        </p:nvSpPr>
        <p:spPr>
          <a:xfrm>
            <a:off x="256366" y="1426541"/>
            <a:ext cx="11575749" cy="4814199"/>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70510" algn="just">
              <a:lnSpc>
                <a:spcPct val="130000"/>
              </a:lnSpc>
              <a:spcAft>
                <a:spcPct val="0"/>
              </a:spcAft>
            </a:pPr>
            <a:r>
              <a:rPr lang="zh-CN" altLang="en-US" sz="4400">
                <a:latin typeface="方正粗黑宋简体" panose="02000000000000000000" pitchFamily="2" charset="-122"/>
                <a:ea typeface="方正粗黑宋简体" panose="02000000000000000000" pitchFamily="2" charset="-122"/>
              </a:rPr>
              <a:t> 布尔金是“</a:t>
            </a:r>
            <a:r>
              <a:rPr lang="zh-CN" altLang="en-US" sz="4400">
                <a:solidFill>
                  <a:srgbClr val="FF0000"/>
                </a:solidFill>
                <a:latin typeface="方正粗黑宋简体" panose="02000000000000000000" pitchFamily="2" charset="-122"/>
                <a:ea typeface="方正粗黑宋简体" panose="02000000000000000000" pitchFamily="2" charset="-122"/>
              </a:rPr>
              <a:t>套中人</a:t>
            </a:r>
            <a:r>
              <a:rPr lang="zh-CN" altLang="en-US" sz="4400">
                <a:latin typeface="方正粗黑宋简体" panose="02000000000000000000" pitchFamily="2" charset="-122"/>
                <a:ea typeface="方正粗黑宋简体" panose="02000000000000000000" pitchFamily="2" charset="-122"/>
              </a:rPr>
              <a:t>”还是“</a:t>
            </a:r>
            <a:r>
              <a:rPr lang="zh-CN" altLang="en-US" sz="4400">
                <a:solidFill>
                  <a:srgbClr val="FF0000"/>
                </a:solidFill>
                <a:latin typeface="方正粗黑宋简体" panose="02000000000000000000" pitchFamily="2" charset="-122"/>
                <a:ea typeface="方正粗黑宋简体" panose="02000000000000000000" pitchFamily="2" charset="-122"/>
              </a:rPr>
              <a:t>套外人</a:t>
            </a:r>
            <a:r>
              <a:rPr lang="zh-CN" altLang="en-US" sz="4400">
                <a:latin typeface="方正粗黑宋简体" panose="02000000000000000000" pitchFamily="2" charset="-122"/>
                <a:ea typeface="方正粗黑宋简体" panose="02000000000000000000" pitchFamily="2" charset="-122"/>
              </a:rPr>
              <a:t>”？</a:t>
            </a:r>
            <a:endParaRPr lang="en-US" altLang="zh-CN" sz="3200">
              <a:latin typeface="华文楷体" panose="02010600040101010101" pitchFamily="2" charset="-122"/>
              <a:ea typeface="华文楷体" panose="02010600040101010101" pitchFamily="2" charset="-122"/>
            </a:endParaRPr>
          </a:p>
          <a:p>
            <a:pPr indent="270510" algn="just">
              <a:lnSpc>
                <a:spcPct val="130000"/>
              </a:lnSpc>
              <a:spcAft>
                <a:spcPct val="0"/>
              </a:spcAft>
            </a:pPr>
            <a:r>
              <a:rPr lang="en-US" altLang="zh-CN" sz="2800">
                <a:latin typeface="华文楷体" panose="02010600040101010101" pitchFamily="2" charset="-122"/>
                <a:ea typeface="华文楷体" panose="02010600040101010101" pitchFamily="2" charset="-122"/>
                <a:cs typeface="华文中宋" panose="02010600040101010101" charset="-122"/>
              </a:rPr>
              <a:t>  </a:t>
            </a:r>
            <a:r>
              <a:rPr lang="zh-CN" altLang="zh-CN" sz="2800">
                <a:latin typeface="华文楷体" panose="02010600040101010101" pitchFamily="2" charset="-122"/>
                <a:ea typeface="华文楷体" panose="02010600040101010101" pitchFamily="2" charset="-122"/>
                <a:cs typeface="华文中宋" panose="02010600040101010101" charset="-122"/>
              </a:rPr>
              <a:t>我们这些教师都是有思想的、很正派的人，受过屠格涅夫和谢德林的陶冶，可是这个老穿着雨鞋、拿着雨伞的小人物，却把整个中学辖制了足足十五年！</a:t>
            </a:r>
            <a:endParaRPr lang="en-US" altLang="zh-CN" sz="2800">
              <a:latin typeface="华文楷体" panose="02010600040101010101" pitchFamily="2" charset="-122"/>
              <a:ea typeface="华文楷体" panose="02010600040101010101" pitchFamily="2" charset="-122"/>
              <a:cs typeface="华文中宋" panose="02010600040101010101" charset="-122"/>
            </a:endParaRPr>
          </a:p>
          <a:p>
            <a:pPr indent="270510" algn="just">
              <a:lnSpc>
                <a:spcPct val="130000"/>
              </a:lnSpc>
              <a:spcAft>
                <a:spcPct val="0"/>
              </a:spcAft>
            </a:pPr>
            <a:r>
              <a:rPr lang="zh-CN" altLang="en-US" sz="2800">
                <a:latin typeface="华文楷体" panose="02010600040101010101" pitchFamily="2" charset="-122"/>
                <a:ea typeface="华文楷体" panose="02010600040101010101" pitchFamily="2" charset="-122"/>
                <a:cs typeface="华文中宋" panose="02010600040101010101" charset="-122"/>
              </a:rPr>
              <a:t>  我们从墓园回去的时候，露出忧郁和谦虚的脸相；谁也不肯露出快活的感情。</a:t>
            </a:r>
            <a:r>
              <a:rPr lang="en-US" altLang="zh-CN" sz="2800">
                <a:latin typeface="华文楷体" panose="02010600040101010101" pitchFamily="2" charset="-122"/>
                <a:ea typeface="华文楷体" panose="02010600040101010101" pitchFamily="2" charset="-122"/>
                <a:cs typeface="华文中宋" panose="02010600040101010101" charset="-122"/>
              </a:rPr>
              <a:t>……</a:t>
            </a:r>
            <a:r>
              <a:rPr lang="zh-CN" altLang="en-US" sz="2800">
                <a:latin typeface="华文楷体" panose="02010600040101010101" pitchFamily="2" charset="-122"/>
                <a:ea typeface="华文楷体" panose="02010600040101010101" pitchFamily="2" charset="-122"/>
                <a:cs typeface="华文中宋" panose="02010600040101010101" charset="-122"/>
              </a:rPr>
              <a:t>我们高高兴兴地从墓园回家。可是一个礼拜还没有过完，生活又恢复旧样子，跟先前一样郁闷、无聊、乱糟糟了。局面并没有好一点。</a:t>
            </a:r>
            <a:endParaRPr lang="en-US" altLang="zh-CN" sz="2800">
              <a:latin typeface="华文楷体" panose="02010600040101010101" pitchFamily="2" charset="-122"/>
              <a:ea typeface="华文楷体" panose="02010600040101010101" pitchFamily="2" charset="-122"/>
              <a:cs typeface="华文中宋" panose="02010600040101010101" charset="-122"/>
            </a:endParaRPr>
          </a:p>
          <a:p>
            <a:pPr indent="270510" algn="just">
              <a:lnSpc>
                <a:spcPct val="130000"/>
              </a:lnSpc>
              <a:spcAft>
                <a:spcPct val="0"/>
              </a:spcAft>
            </a:pPr>
            <a:endParaRPr lang="zh-CN" altLang="zh-CN" sz="2800" kern="100">
              <a:latin typeface="宋体" panose="02010600030101010101" pitchFamily="2" charset="-122"/>
              <a:ea typeface="宋体" panose="02010600030101010101" pitchFamily="2" charset="-122"/>
              <a:cs typeface="Times New Roman" panose="02020603050405020304" pitchFamily="18" charset="0"/>
            </a:endParaRPr>
          </a:p>
        </p:txBody>
      </p:sp>
      <p:grpSp>
        <p:nvGrpSpPr>
          <p:cNvPr id="9" name="组合 8"/>
          <p:cNvGrpSpPr/>
          <p:nvPr>
            <p:custDataLst>
              <p:tags r:id="rId4"/>
            </p:custDataLst>
          </p:nvPr>
        </p:nvGrpSpPr>
        <p:grpSpPr>
          <a:xfrm>
            <a:off x="328921" y="72775"/>
            <a:ext cx="5670435" cy="1160512"/>
            <a:chOff x="328921" y="72775"/>
            <a:chExt cx="5670435" cy="1160512"/>
          </a:xfrm>
        </p:grpSpPr>
        <p:grpSp>
          <p:nvGrpSpPr>
            <p:cNvPr id="10" name="组合 9"/>
            <p:cNvGrpSpPr/>
            <p:nvPr>
              <p:custDataLst>
                <p:tags r:id="rId5"/>
              </p:custDataLst>
            </p:nvPr>
          </p:nvGrpSpPr>
          <p:grpSpPr>
            <a:xfrm>
              <a:off x="1173239" y="305096"/>
              <a:ext cx="4826117" cy="681492"/>
              <a:chOff x="1732280" y="2286297"/>
              <a:chExt cx="8727440" cy="2407920"/>
            </a:xfrm>
            <a:solidFill>
              <a:srgbClr val="D3AC77"/>
            </a:solidFill>
            <a:effectLst>
              <a:outerShdw blurRad="50800" dist="38100" dir="2700000" algn="tl" rotWithShape="0">
                <a:prstClr val="black">
                  <a:alpha val="40000"/>
                </a:prstClr>
              </a:outerShdw>
            </a:effectLst>
          </p:grpSpPr>
          <p:sp>
            <p:nvSpPr>
              <p:cNvPr id="12" name="矩形 11"/>
              <p:cNvSpPr/>
              <p:nvPr>
                <p:custDataLst>
                  <p:tags r:id="rId6"/>
                </p:custDataLst>
              </p:nvPr>
            </p:nvSpPr>
            <p:spPr>
              <a:xfrm>
                <a:off x="1732280" y="2286297"/>
                <a:ext cx="8727440" cy="2407920"/>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13" name="矩形 12"/>
              <p:cNvSpPr/>
              <p:nvPr>
                <p:custDataLst>
                  <p:tags r:id="rId7"/>
                </p:custDataLst>
              </p:nvPr>
            </p:nvSpPr>
            <p:spPr>
              <a:xfrm>
                <a:off x="1915160" y="2479337"/>
                <a:ext cx="8361680" cy="2072640"/>
              </a:xfrm>
              <a:prstGeom prst="rect">
                <a:avLst/>
              </a:pr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800" b="1">
                    <a:cs typeface="+mn-ea"/>
                    <a:sym typeface="+mn-lt"/>
                  </a:rPr>
                  <a:t>剖析人物</a:t>
                </a:r>
                <a:r>
                  <a:rPr lang="en-US" altLang="zh-CN" sz="2800" b="1">
                    <a:cs typeface="+mn-ea"/>
                    <a:sym typeface="+mn-lt"/>
                  </a:rPr>
                  <a:t>——</a:t>
                </a:r>
                <a:r>
                  <a:rPr lang="zh-CN" altLang="en-US" sz="2800" b="1">
                    <a:cs typeface="+mn-ea"/>
                    <a:sym typeface="+mn-lt"/>
                  </a:rPr>
                  <a:t>布尔金</a:t>
                </a:r>
              </a:p>
            </p:txBody>
          </p:sp>
        </p:grpSp>
        <p:sp>
          <p:nvSpPr>
            <p:cNvPr id="11" name="DOCER-ANNA"/>
            <p:cNvSpPr/>
            <p:nvPr>
              <p:custDataLst>
                <p:tags r:id="rId8"/>
              </p:custDataLst>
            </p:nvPr>
          </p:nvSpPr>
          <p:spPr>
            <a:xfrm rot="5520000" flipH="1">
              <a:off x="372682" y="29014"/>
              <a:ext cx="1160512" cy="1248033"/>
            </a:xfrm>
            <a:prstGeom prst="flowChartManualInput">
              <a:avLst/>
            </a:prstGeom>
            <a:solidFill>
              <a:srgbClr val="D3AC77"/>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gr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500"/>
                                        <p:tgtEl>
                                          <p:spTgt spid="7">
                                            <p:txEl>
                                              <p:pRg st="1" end="1"/>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ntr" presetSubtype="0" dur="50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Rectangle 11"/>
          <p:cNvSpPr/>
          <p:nvPr>
            <p:custDataLst>
              <p:tags r:id="rId3"/>
            </p:custDataLst>
          </p:nvPr>
        </p:nvSpPr>
        <p:spPr>
          <a:xfrm>
            <a:off x="256366" y="1426541"/>
            <a:ext cx="11575749" cy="4893643"/>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70510" algn="just">
              <a:lnSpc>
                <a:spcPct val="130000"/>
              </a:lnSpc>
              <a:spcAft>
                <a:spcPct val="0"/>
              </a:spcAft>
            </a:pPr>
            <a:r>
              <a:rPr lang="zh-CN" altLang="en-US" sz="4400">
                <a:latin typeface="方正粗黑宋简体" panose="02000000000000000000" pitchFamily="2" charset="-122"/>
                <a:ea typeface="方正粗黑宋简体" panose="02000000000000000000" pitchFamily="2" charset="-122"/>
              </a:rPr>
              <a:t>布尔金是“</a:t>
            </a:r>
            <a:r>
              <a:rPr lang="zh-CN" altLang="en-US" sz="4400">
                <a:solidFill>
                  <a:srgbClr val="FF0000"/>
                </a:solidFill>
                <a:latin typeface="方正粗黑宋简体" panose="02000000000000000000" pitchFamily="2" charset="-122"/>
                <a:ea typeface="方正粗黑宋简体" panose="02000000000000000000" pitchFamily="2" charset="-122"/>
              </a:rPr>
              <a:t>套中人</a:t>
            </a:r>
            <a:r>
              <a:rPr lang="zh-CN" altLang="en-US" sz="4400">
                <a:latin typeface="方正粗黑宋简体" panose="02000000000000000000" pitchFamily="2" charset="-122"/>
                <a:ea typeface="方正粗黑宋简体" panose="02000000000000000000" pitchFamily="2" charset="-122"/>
              </a:rPr>
              <a:t>”还是“</a:t>
            </a:r>
            <a:r>
              <a:rPr lang="zh-CN" altLang="en-US" sz="4400">
                <a:solidFill>
                  <a:srgbClr val="FF0000"/>
                </a:solidFill>
                <a:latin typeface="方正粗黑宋简体" panose="02000000000000000000" pitchFamily="2" charset="-122"/>
                <a:ea typeface="方正粗黑宋简体" panose="02000000000000000000" pitchFamily="2" charset="-122"/>
              </a:rPr>
              <a:t>套外人</a:t>
            </a:r>
            <a:r>
              <a:rPr lang="zh-CN" altLang="en-US" sz="4400">
                <a:latin typeface="方正粗黑宋简体" panose="02000000000000000000" pitchFamily="2" charset="-122"/>
                <a:ea typeface="方正粗黑宋简体" panose="02000000000000000000" pitchFamily="2" charset="-122"/>
              </a:rPr>
              <a:t>”？</a:t>
            </a:r>
            <a:endParaRPr lang="en-US" altLang="zh-CN" sz="3200">
              <a:latin typeface="华文楷体" panose="02010600040101010101" pitchFamily="2" charset="-122"/>
              <a:ea typeface="华文楷体" panose="02010600040101010101" pitchFamily="2" charset="-122"/>
            </a:endParaRPr>
          </a:p>
          <a:p>
            <a:pPr indent="270510" algn="just">
              <a:lnSpc>
                <a:spcPct val="130000"/>
              </a:lnSpc>
              <a:spcAft>
                <a:spcPct val="0"/>
              </a:spcAft>
            </a:pPr>
            <a:r>
              <a:rPr lang="zh-CN" altLang="en-US" sz="2800">
                <a:latin typeface="华文楷体" panose="02010600040101010101" pitchFamily="2" charset="-122"/>
                <a:ea typeface="华文楷体" panose="02010600040101010101" pitchFamily="2" charset="-122"/>
                <a:cs typeface="华文中宋" panose="02010600040101010101" charset="-122"/>
              </a:rPr>
              <a:t>    我的同事希腊文教师别里科夫两个月前</a:t>
            </a:r>
            <a:r>
              <a:rPr lang="zh-CN" altLang="en-US" sz="2800" b="1">
                <a:solidFill>
                  <a:srgbClr val="0070C0"/>
                </a:solidFill>
                <a:latin typeface="华文楷体" panose="02010600040101010101" pitchFamily="2" charset="-122"/>
                <a:ea typeface="华文楷体" panose="02010600040101010101" pitchFamily="2" charset="-122"/>
                <a:cs typeface="华文中宋" panose="02010600040101010101" charset="-122"/>
              </a:rPr>
              <a:t>才</a:t>
            </a:r>
            <a:r>
              <a:rPr lang="zh-CN" altLang="en-US" sz="2800">
                <a:latin typeface="华文楷体" panose="02010600040101010101" pitchFamily="2" charset="-122"/>
                <a:ea typeface="华文楷体" panose="02010600040101010101" pitchFamily="2" charset="-122"/>
                <a:cs typeface="华文中宋" panose="02010600040101010101" charset="-122"/>
              </a:rPr>
              <a:t>在我们城里去世。您一定听说过他，他也真怪。                             </a:t>
            </a:r>
            <a:endParaRPr lang="en-US" altLang="zh-CN" sz="2800">
              <a:latin typeface="华文楷体" panose="02010600040101010101" pitchFamily="2" charset="-122"/>
              <a:ea typeface="华文楷体" panose="02010600040101010101" pitchFamily="2" charset="-122"/>
              <a:cs typeface="华文中宋" panose="02010600040101010101" charset="-122"/>
            </a:endParaRPr>
          </a:p>
          <a:p>
            <a:pPr indent="270510" algn="just">
              <a:lnSpc>
                <a:spcPct val="130000"/>
              </a:lnSpc>
              <a:spcAft>
                <a:spcPct val="0"/>
              </a:spcAft>
            </a:pPr>
            <a:r>
              <a:rPr lang="en-US" altLang="zh-CN" sz="2800">
                <a:solidFill>
                  <a:srgbClr val="0070C0"/>
                </a:solidFill>
                <a:latin typeface="华文楷体" panose="02010600040101010101" pitchFamily="2" charset="-122"/>
                <a:ea typeface="华文楷体" panose="02010600040101010101" pitchFamily="2" charset="-122"/>
                <a:cs typeface="华文中宋" panose="02010600040101010101" charset="-122"/>
              </a:rPr>
              <a:t>                                                          【</a:t>
            </a:r>
            <a:r>
              <a:rPr lang="zh-CN" altLang="en-US" sz="2800">
                <a:solidFill>
                  <a:srgbClr val="0070C0"/>
                </a:solidFill>
                <a:latin typeface="华文楷体" panose="02010600040101010101" pitchFamily="2" charset="-122"/>
                <a:ea typeface="华文楷体" panose="02010600040101010101" pitchFamily="2" charset="-122"/>
                <a:cs typeface="华文中宋" panose="02010600040101010101" charset="-122"/>
              </a:rPr>
              <a:t>别里科夫的死亡来得“太晚了”</a:t>
            </a:r>
            <a:r>
              <a:rPr lang="en-US" altLang="zh-CN" sz="2800">
                <a:solidFill>
                  <a:srgbClr val="0070C0"/>
                </a:solidFill>
                <a:latin typeface="华文楷体" panose="02010600040101010101" pitchFamily="2" charset="-122"/>
                <a:ea typeface="华文楷体" panose="02010600040101010101" pitchFamily="2" charset="-122"/>
                <a:cs typeface="华文中宋" panose="02010600040101010101" charset="-122"/>
              </a:rPr>
              <a:t>】</a:t>
            </a:r>
            <a:endParaRPr lang="zh-CN" altLang="en-US" sz="2800">
              <a:solidFill>
                <a:srgbClr val="0070C0"/>
              </a:solidFill>
              <a:latin typeface="华文楷体" panose="02010600040101010101" pitchFamily="2" charset="-122"/>
              <a:ea typeface="华文楷体" panose="02010600040101010101" pitchFamily="2" charset="-122"/>
              <a:cs typeface="华文中宋" panose="02010600040101010101" charset="-122"/>
            </a:endParaRPr>
          </a:p>
          <a:p>
            <a:pPr indent="270510" algn="just">
              <a:lnSpc>
                <a:spcPct val="130000"/>
              </a:lnSpc>
              <a:spcAft>
                <a:spcPct val="0"/>
              </a:spcAft>
            </a:pPr>
            <a:r>
              <a:rPr lang="zh-CN" altLang="en-US" sz="2800">
                <a:latin typeface="华文楷体" panose="02010600040101010101" pitchFamily="2" charset="-122"/>
                <a:ea typeface="华文楷体" panose="02010600040101010101" pitchFamily="2" charset="-122"/>
                <a:cs typeface="华文中宋" panose="02010600040101010101" charset="-122"/>
              </a:rPr>
              <a:t>   在教务会议上，他那种慎重，那种多疑，那种纯粹套子式的论调，简直压得我们透不出气。</a:t>
            </a:r>
          </a:p>
          <a:p>
            <a:pPr indent="270510" algn="just">
              <a:lnSpc>
                <a:spcPct val="130000"/>
              </a:lnSpc>
              <a:spcAft>
                <a:spcPct val="0"/>
              </a:spcAft>
            </a:pPr>
            <a:r>
              <a:rPr lang="zh-CN" altLang="en-US" sz="2800">
                <a:latin typeface="华文楷体" panose="02010600040101010101" pitchFamily="2" charset="-122"/>
                <a:ea typeface="华文楷体" panose="02010600040101010101" pitchFamily="2" charset="-122"/>
                <a:cs typeface="华文中宋" panose="02010600040101010101" charset="-122"/>
              </a:rPr>
              <a:t> “这有什么不成体统的？”我问，“让他们尽管骑他们的自行车，快快活活地玩一阵好了</a:t>
            </a:r>
            <a:r>
              <a:rPr lang="zh-CN" altLang="en-US" sz="2800" smtClean="0">
                <a:latin typeface="华文楷体" panose="02010600040101010101" pitchFamily="2" charset="-122"/>
                <a:ea typeface="华文楷体" panose="02010600040101010101" pitchFamily="2" charset="-122"/>
                <a:cs typeface="华文中宋" panose="02010600040101010101" charset="-122"/>
              </a:rPr>
              <a:t>。”</a:t>
            </a:r>
            <a:endParaRPr lang="zh-CN" altLang="en-US" sz="2800">
              <a:latin typeface="华文楷体" panose="02010600040101010101" pitchFamily="2" charset="-122"/>
              <a:ea typeface="华文楷体" panose="02010600040101010101" pitchFamily="2" charset="-122"/>
              <a:cs typeface="华文中宋" panose="02010600040101010101" charset="-122"/>
            </a:endParaRPr>
          </a:p>
        </p:txBody>
      </p:sp>
      <p:grpSp>
        <p:nvGrpSpPr>
          <p:cNvPr id="9" name="组合 8"/>
          <p:cNvGrpSpPr/>
          <p:nvPr>
            <p:custDataLst>
              <p:tags r:id="rId4"/>
            </p:custDataLst>
          </p:nvPr>
        </p:nvGrpSpPr>
        <p:grpSpPr>
          <a:xfrm>
            <a:off x="328921" y="72775"/>
            <a:ext cx="5670435" cy="1160512"/>
            <a:chOff x="328921" y="72775"/>
            <a:chExt cx="5670435" cy="1160512"/>
          </a:xfrm>
        </p:grpSpPr>
        <p:grpSp>
          <p:nvGrpSpPr>
            <p:cNvPr id="10" name="组合 9"/>
            <p:cNvGrpSpPr/>
            <p:nvPr>
              <p:custDataLst>
                <p:tags r:id="rId5"/>
              </p:custDataLst>
            </p:nvPr>
          </p:nvGrpSpPr>
          <p:grpSpPr>
            <a:xfrm>
              <a:off x="1173239" y="305096"/>
              <a:ext cx="4826117" cy="681492"/>
              <a:chOff x="1732280" y="2286297"/>
              <a:chExt cx="8727440" cy="2407920"/>
            </a:xfrm>
            <a:solidFill>
              <a:srgbClr val="D3AC77"/>
            </a:solidFill>
            <a:effectLst>
              <a:outerShdw blurRad="50800" dist="38100" dir="2700000" algn="tl" rotWithShape="0">
                <a:prstClr val="black">
                  <a:alpha val="40000"/>
                </a:prstClr>
              </a:outerShdw>
            </a:effectLst>
          </p:grpSpPr>
          <p:sp>
            <p:nvSpPr>
              <p:cNvPr id="12" name="矩形 11"/>
              <p:cNvSpPr/>
              <p:nvPr>
                <p:custDataLst>
                  <p:tags r:id="rId6"/>
                </p:custDataLst>
              </p:nvPr>
            </p:nvSpPr>
            <p:spPr>
              <a:xfrm>
                <a:off x="1732280" y="2286297"/>
                <a:ext cx="8727440" cy="2407920"/>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13" name="矩形 12"/>
              <p:cNvSpPr/>
              <p:nvPr>
                <p:custDataLst>
                  <p:tags r:id="rId7"/>
                </p:custDataLst>
              </p:nvPr>
            </p:nvSpPr>
            <p:spPr>
              <a:xfrm>
                <a:off x="1915160" y="2479337"/>
                <a:ext cx="8361680" cy="2072640"/>
              </a:xfrm>
              <a:prstGeom prst="rect">
                <a:avLst/>
              </a:pr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800" b="1">
                    <a:cs typeface="+mn-ea"/>
                    <a:sym typeface="+mn-lt"/>
                  </a:rPr>
                  <a:t>剖析人物</a:t>
                </a:r>
                <a:r>
                  <a:rPr lang="en-US" altLang="zh-CN" sz="2800" b="1">
                    <a:cs typeface="+mn-ea"/>
                    <a:sym typeface="+mn-lt"/>
                  </a:rPr>
                  <a:t>——</a:t>
                </a:r>
                <a:r>
                  <a:rPr lang="zh-CN" altLang="en-US" sz="2800" b="1">
                    <a:cs typeface="+mn-ea"/>
                    <a:sym typeface="+mn-lt"/>
                  </a:rPr>
                  <a:t>布尔金</a:t>
                </a:r>
              </a:p>
            </p:txBody>
          </p:sp>
        </p:grpSp>
        <p:sp>
          <p:nvSpPr>
            <p:cNvPr id="11" name="DOCER-ANNA"/>
            <p:cNvSpPr/>
            <p:nvPr>
              <p:custDataLst>
                <p:tags r:id="rId8"/>
              </p:custDataLst>
            </p:nvPr>
          </p:nvSpPr>
          <p:spPr>
            <a:xfrm rot="5520000" flipH="1">
              <a:off x="372682" y="29014"/>
              <a:ext cx="1160512" cy="1248033"/>
            </a:xfrm>
            <a:prstGeom prst="flowChartManualInput">
              <a:avLst/>
            </a:prstGeom>
            <a:solidFill>
              <a:srgbClr val="D3AC77"/>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gr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500"/>
                                        <p:tgtEl>
                                          <p:spTgt spid="7">
                                            <p:txEl>
                                              <p:pRg st="1" end="1"/>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ntr" presetSubtype="0" dur="50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0" presetClass="entr" presetSubtype="0" dur="500" fill="hold"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fade">
                                      <p:cBhvr>
                                        <p:cTn id="17" dur="500"/>
                                        <p:tgtEl>
                                          <p:spTgt spid="7">
                                            <p:txEl>
                                              <p:pRg st="3" end="3"/>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0" presetClass="entr" presetSubtype="0" dur="500" fill="hold" nodeType="clickEffect">
                                  <p:stCondLst>
                                    <p:cond delay="0"/>
                                  </p:stCondLst>
                                  <p:childTnLst>
                                    <p:set>
                                      <p:cBhvr>
                                        <p:cTn id="21" dur="1" fill="hold">
                                          <p:stCondLst>
                                            <p:cond delay="0"/>
                                          </p:stCondLst>
                                        </p:cTn>
                                        <p:tgtEl>
                                          <p:spTgt spid="7">
                                            <p:txEl>
                                              <p:pRg st="4" end="4"/>
                                            </p:txEl>
                                          </p:spTgt>
                                        </p:tgtEl>
                                        <p:attrNameLst>
                                          <p:attrName>style.visibility</p:attrName>
                                        </p:attrNameLst>
                                      </p:cBhvr>
                                      <p:to>
                                        <p:strVal val="visible"/>
                                      </p:to>
                                    </p:set>
                                    <p:animEffect transition="in" filter="fade">
                                      <p:cBhvr>
                                        <p:cTn id="22"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Rectangle 11"/>
          <p:cNvSpPr/>
          <p:nvPr>
            <p:custDataLst>
              <p:tags r:id="rId3"/>
            </p:custDataLst>
          </p:nvPr>
        </p:nvSpPr>
        <p:spPr>
          <a:xfrm>
            <a:off x="3493255" y="2010530"/>
            <a:ext cx="10956296" cy="1839795"/>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40000"/>
              </a:lnSpc>
            </a:pPr>
            <a:r>
              <a:rPr lang="zh-CN" altLang="en-US" sz="8800">
                <a:solidFill>
                  <a:srgbClr val="C00000"/>
                </a:solidFill>
                <a:latin typeface="方正粗黑宋简体" panose="02000000000000000000" pitchFamily="2" charset="-122"/>
                <a:ea typeface="方正粗黑宋简体" panose="02000000000000000000" pitchFamily="2" charset="-122"/>
              </a:rPr>
              <a:t>套  边  人</a:t>
            </a:r>
            <a:endParaRPr lang="en-US" altLang="zh-CN" sz="8800">
              <a:solidFill>
                <a:srgbClr val="C00000"/>
              </a:solidFill>
              <a:latin typeface="方正粗黑宋简体" panose="02000000000000000000" pitchFamily="2" charset="-122"/>
              <a:ea typeface="方正粗黑宋简体" panose="02000000000000000000" pitchFamily="2" charset="-122"/>
            </a:endParaRPr>
          </a:p>
        </p:txBody>
      </p:sp>
    </p:spTree>
  </p:cSld>
  <p:clrMapOvr>
    <a:masterClrMapping/>
  </p:clrMapOvr>
  <p:transition spd="slow">
    <p:wipe/>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Rectangle 11"/>
          <p:cNvSpPr/>
          <p:nvPr>
            <p:custDataLst>
              <p:tags r:id="rId3"/>
            </p:custDataLst>
          </p:nvPr>
        </p:nvSpPr>
        <p:spPr>
          <a:xfrm>
            <a:off x="6726116" y="2010196"/>
            <a:ext cx="4650722" cy="3342449"/>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4400">
                <a:latin typeface="方正粗黑宋简体" panose="02000000000000000000" pitchFamily="2" charset="-122"/>
                <a:ea typeface="方正粗黑宋简体" panose="02000000000000000000" pitchFamily="2" charset="-122"/>
              </a:rPr>
              <a:t>契诃夫为何要在</a:t>
            </a:r>
            <a:endParaRPr lang="en-US" altLang="zh-CN" sz="4400">
              <a:latin typeface="方正粗黑宋简体" panose="02000000000000000000" pitchFamily="2" charset="-122"/>
              <a:ea typeface="方正粗黑宋简体" panose="02000000000000000000" pitchFamily="2" charset="-122"/>
            </a:endParaRPr>
          </a:p>
          <a:p>
            <a:pPr>
              <a:lnSpc>
                <a:spcPct val="120000"/>
              </a:lnSpc>
            </a:pPr>
            <a:r>
              <a:rPr lang="zh-CN" altLang="en-US" sz="4400">
                <a:latin typeface="方正粗黑宋简体" panose="02000000000000000000" pitchFamily="2" charset="-122"/>
                <a:ea typeface="方正粗黑宋简体" panose="02000000000000000000" pitchFamily="2" charset="-122"/>
              </a:rPr>
              <a:t>布尔金之外，</a:t>
            </a:r>
            <a:endParaRPr lang="en-US" altLang="zh-CN" sz="4400">
              <a:latin typeface="方正粗黑宋简体" panose="02000000000000000000" pitchFamily="2" charset="-122"/>
              <a:ea typeface="方正粗黑宋简体" panose="02000000000000000000" pitchFamily="2" charset="-122"/>
            </a:endParaRPr>
          </a:p>
          <a:p>
            <a:pPr>
              <a:lnSpc>
                <a:spcPct val="120000"/>
              </a:lnSpc>
            </a:pPr>
            <a:r>
              <a:rPr lang="zh-CN" altLang="en-US" sz="4400">
                <a:latin typeface="方正粗黑宋简体" panose="02000000000000000000" pitchFamily="2" charset="-122"/>
                <a:ea typeface="方正粗黑宋简体" panose="02000000000000000000" pitchFamily="2" charset="-122"/>
              </a:rPr>
              <a:t>添加</a:t>
            </a:r>
            <a:r>
              <a:rPr lang="zh-CN" altLang="en-US" sz="4400">
                <a:solidFill>
                  <a:srgbClr val="FF0000"/>
                </a:solidFill>
                <a:latin typeface="方正粗黑宋简体" panose="02000000000000000000" pitchFamily="2" charset="-122"/>
                <a:ea typeface="方正粗黑宋简体" panose="02000000000000000000" pitchFamily="2" charset="-122"/>
              </a:rPr>
              <a:t>兽医伊凡</a:t>
            </a:r>
            <a:endParaRPr lang="en-US" altLang="zh-CN" sz="4400">
              <a:solidFill>
                <a:srgbClr val="FF0000"/>
              </a:solidFill>
              <a:latin typeface="方正粗黑宋简体" panose="02000000000000000000" pitchFamily="2" charset="-122"/>
              <a:ea typeface="方正粗黑宋简体" panose="02000000000000000000" pitchFamily="2" charset="-122"/>
            </a:endParaRPr>
          </a:p>
          <a:p>
            <a:pPr>
              <a:lnSpc>
                <a:spcPct val="120000"/>
              </a:lnSpc>
            </a:pPr>
            <a:r>
              <a:rPr lang="zh-CN" altLang="en-US" sz="4400">
                <a:latin typeface="方正粗黑宋简体" panose="02000000000000000000" pitchFamily="2" charset="-122"/>
                <a:ea typeface="方正粗黑宋简体" panose="02000000000000000000" pitchFamily="2" charset="-122"/>
              </a:rPr>
              <a:t>这个人物？</a:t>
            </a:r>
            <a:endParaRPr lang="zh-CN" altLang="zh-CN" sz="4400">
              <a:latin typeface="方正粗黑宋简体" panose="02000000000000000000" pitchFamily="2" charset="-122"/>
              <a:ea typeface="方正粗黑宋简体" panose="02000000000000000000" pitchFamily="2" charset="-122"/>
            </a:endParaRPr>
          </a:p>
        </p:txBody>
      </p:sp>
      <p:grpSp>
        <p:nvGrpSpPr>
          <p:cNvPr id="9" name="组合 8"/>
          <p:cNvGrpSpPr/>
          <p:nvPr>
            <p:custDataLst>
              <p:tags r:id="rId4"/>
            </p:custDataLst>
          </p:nvPr>
        </p:nvGrpSpPr>
        <p:grpSpPr>
          <a:xfrm>
            <a:off x="328921" y="72775"/>
            <a:ext cx="5670435" cy="1160512"/>
            <a:chOff x="328921" y="72775"/>
            <a:chExt cx="5670435" cy="1160512"/>
          </a:xfrm>
        </p:grpSpPr>
        <p:grpSp>
          <p:nvGrpSpPr>
            <p:cNvPr id="10" name="组合 9"/>
            <p:cNvGrpSpPr/>
            <p:nvPr>
              <p:custDataLst>
                <p:tags r:id="rId5"/>
              </p:custDataLst>
            </p:nvPr>
          </p:nvGrpSpPr>
          <p:grpSpPr>
            <a:xfrm>
              <a:off x="1173239" y="305096"/>
              <a:ext cx="4826117" cy="681492"/>
              <a:chOff x="1732280" y="2286297"/>
              <a:chExt cx="8727440" cy="2407920"/>
            </a:xfrm>
            <a:solidFill>
              <a:srgbClr val="D3AC77"/>
            </a:solidFill>
            <a:effectLst>
              <a:outerShdw blurRad="50800" dist="38100" dir="2700000" algn="tl" rotWithShape="0">
                <a:prstClr val="black">
                  <a:alpha val="40000"/>
                </a:prstClr>
              </a:outerShdw>
            </a:effectLst>
          </p:grpSpPr>
          <p:sp>
            <p:nvSpPr>
              <p:cNvPr id="12" name="矩形 11"/>
              <p:cNvSpPr/>
              <p:nvPr>
                <p:custDataLst>
                  <p:tags r:id="rId6"/>
                </p:custDataLst>
              </p:nvPr>
            </p:nvSpPr>
            <p:spPr>
              <a:xfrm>
                <a:off x="1732280" y="2286297"/>
                <a:ext cx="8727440" cy="2407920"/>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13" name="矩形 12"/>
              <p:cNvSpPr/>
              <p:nvPr>
                <p:custDataLst>
                  <p:tags r:id="rId7"/>
                </p:custDataLst>
              </p:nvPr>
            </p:nvSpPr>
            <p:spPr>
              <a:xfrm>
                <a:off x="1915160" y="2479337"/>
                <a:ext cx="8361680" cy="2072640"/>
              </a:xfrm>
              <a:prstGeom prst="rect">
                <a:avLst/>
              </a:pr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800" b="1">
                    <a:cs typeface="+mn-ea"/>
                    <a:sym typeface="+mn-lt"/>
                  </a:rPr>
                  <a:t>小说结构上的“套子”</a:t>
                </a:r>
              </a:p>
            </p:txBody>
          </p:sp>
        </p:grpSp>
        <p:sp>
          <p:nvSpPr>
            <p:cNvPr id="11" name="DOCER-ANNA"/>
            <p:cNvSpPr/>
            <p:nvPr>
              <p:custDataLst>
                <p:tags r:id="rId8"/>
              </p:custDataLst>
            </p:nvPr>
          </p:nvSpPr>
          <p:spPr>
            <a:xfrm rot="5520000" flipH="1">
              <a:off x="372682" y="29014"/>
              <a:ext cx="1160512" cy="1248033"/>
            </a:xfrm>
            <a:prstGeom prst="flowChartManualInput">
              <a:avLst/>
            </a:prstGeom>
            <a:solidFill>
              <a:srgbClr val="D3AC77"/>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grpSp>
      <p:grpSp>
        <p:nvGrpSpPr>
          <p:cNvPr id="14" name="组合 13"/>
          <p:cNvGrpSpPr/>
          <p:nvPr>
            <p:custDataLst>
              <p:tags r:id="rId9"/>
            </p:custDataLst>
          </p:nvPr>
        </p:nvGrpSpPr>
        <p:grpSpPr>
          <a:xfrm>
            <a:off x="396275" y="1387983"/>
            <a:ext cx="6051946" cy="5418667"/>
            <a:chOff x="1038026" y="0"/>
            <a:chExt cx="6051946" cy="5418667"/>
          </a:xfrm>
        </p:grpSpPr>
        <p:sp>
          <p:nvSpPr>
            <p:cNvPr id="18" name="椭圆 17"/>
            <p:cNvSpPr/>
            <p:nvPr>
              <p:custDataLst>
                <p:tags r:id="rId10"/>
              </p:custDataLst>
            </p:nvPr>
          </p:nvSpPr>
          <p:spPr>
            <a:xfrm>
              <a:off x="1038026" y="0"/>
              <a:ext cx="6051946" cy="5418667"/>
            </a:xfrm>
            <a:prstGeom prst="ellipse">
              <a:avLst/>
            </a:prstGeom>
            <a:solidFill>
              <a:srgbClr val="D3AC77"/>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endParaRPr/>
            </a:p>
          </p:txBody>
        </p:sp>
        <p:sp>
          <p:nvSpPr>
            <p:cNvPr id="19" name="椭圆 4"/>
            <p:cNvSpPr txBox="1"/>
            <p:nvPr>
              <p:custDataLst>
                <p:tags r:id="rId11"/>
              </p:custDataLst>
            </p:nvPr>
          </p:nvSpPr>
          <p:spPr>
            <a:xfrm>
              <a:off x="2475364" y="515888"/>
              <a:ext cx="3177271" cy="92117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84912" tIns="184912" rIns="184912" bIns="184912" numCol="1" spcCol="1270" anchor="ctr" anchorCtr="0">
              <a:noAutofit/>
            </a:bodyP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marL="0" lvl="0" indent="0" algn="ctr" defTabSz="1155700">
                <a:lnSpc>
                  <a:spcPct val="90000"/>
                </a:lnSpc>
                <a:spcBef>
                  <a:spcPct val="0"/>
                </a:spcBef>
                <a:spcAft>
                  <a:spcPct val="35000"/>
                </a:spcAft>
                <a:buNone/>
              </a:pPr>
              <a:r>
                <a:rPr lang="zh-CN" altLang="zh-CN" sz="2600" kern="1200">
                  <a:effectLst/>
                  <a:latin typeface="华文楷体" panose="02010600040101010101" pitchFamily="2" charset="-122"/>
                  <a:ea typeface="华文楷体" panose="02010600040101010101" pitchFamily="2" charset="-122"/>
                  <a:cs typeface="Times New Roman" panose="02020603050405020304" pitchFamily="18" charset="0"/>
                </a:rPr>
                <a:t>契诃夫讲述</a:t>
              </a:r>
              <a:r>
                <a:rPr lang="zh-CN" altLang="zh-CN" sz="2600" kern="1200">
                  <a:solidFill>
                    <a:srgbClr val="0070C0"/>
                  </a:solidFill>
                  <a:effectLst/>
                  <a:latin typeface="华文楷体" panose="02010600040101010101" pitchFamily="2" charset="-122"/>
                  <a:ea typeface="华文楷体" panose="02010600040101010101" pitchFamily="2" charset="-122"/>
                  <a:cs typeface="Times New Roman" panose="02020603050405020304" pitchFamily="18" charset="0"/>
                </a:rPr>
                <a:t>布尔金</a:t>
              </a:r>
              <a:r>
                <a:rPr lang="zh-CN" altLang="zh-CN" sz="2600" kern="1200">
                  <a:effectLst/>
                  <a:latin typeface="华文楷体" panose="02010600040101010101" pitchFamily="2" charset="-122"/>
                  <a:ea typeface="华文楷体" panose="02010600040101010101" pitchFamily="2" charset="-122"/>
                  <a:cs typeface="Times New Roman" panose="02020603050405020304" pitchFamily="18" charset="0"/>
                </a:rPr>
                <a:t>和</a:t>
              </a:r>
              <a:r>
                <a:rPr lang="zh-CN" altLang="en-US" sz="2600" kern="1200">
                  <a:effectLst/>
                  <a:latin typeface="华文楷体" panose="02010600040101010101" pitchFamily="2" charset="-122"/>
                  <a:ea typeface="华文楷体" panose="02010600040101010101" pitchFamily="2" charset="-122"/>
                  <a:cs typeface="Times New Roman" panose="02020603050405020304" pitchFamily="18" charset="0"/>
                </a:rPr>
                <a:t>兽医</a:t>
              </a:r>
              <a:r>
                <a:rPr lang="zh-CN" altLang="zh-CN" sz="2600" kern="1200">
                  <a:effectLst/>
                  <a:latin typeface="华文楷体" panose="02010600040101010101" pitchFamily="2" charset="-122"/>
                  <a:ea typeface="华文楷体" panose="02010600040101010101" pitchFamily="2" charset="-122"/>
                  <a:cs typeface="Times New Roman" panose="02020603050405020304" pitchFamily="18" charset="0"/>
                </a:rPr>
                <a:t>伊凡留宿乡村的故事</a:t>
              </a:r>
              <a:endParaRPr lang="zh-CN" altLang="en-US" sz="2600" kern="1200"/>
            </a:p>
          </p:txBody>
        </p:sp>
      </p:grpSp>
      <p:grpSp>
        <p:nvGrpSpPr>
          <p:cNvPr id="15" name="组合 14"/>
          <p:cNvGrpSpPr/>
          <p:nvPr>
            <p:custDataLst>
              <p:tags r:id="rId12"/>
            </p:custDataLst>
          </p:nvPr>
        </p:nvGrpSpPr>
        <p:grpSpPr>
          <a:xfrm>
            <a:off x="1390248" y="2970843"/>
            <a:ext cx="4064000" cy="3607613"/>
            <a:chOff x="2031999" y="1582860"/>
            <a:chExt cx="4064000" cy="3607613"/>
          </a:xfrm>
        </p:grpSpPr>
        <p:sp>
          <p:nvSpPr>
            <p:cNvPr id="16" name="椭圆 15"/>
            <p:cNvSpPr/>
            <p:nvPr>
              <p:custDataLst>
                <p:tags r:id="rId13"/>
              </p:custDataLst>
            </p:nvPr>
          </p:nvSpPr>
          <p:spPr>
            <a:xfrm>
              <a:off x="2031999" y="1582860"/>
              <a:ext cx="4064000" cy="3607613"/>
            </a:xfrm>
            <a:prstGeom prst="ellipse">
              <a:avLst/>
            </a:prstGeom>
            <a:solidFill>
              <a:srgbClr val="E9D5BB"/>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endParaRPr/>
            </a:p>
          </p:txBody>
        </p:sp>
        <p:sp>
          <p:nvSpPr>
            <p:cNvPr id="17" name="椭圆 6"/>
            <p:cNvSpPr txBox="1"/>
            <p:nvPr>
              <p:custDataLst>
                <p:tags r:id="rId14"/>
              </p:custDataLst>
            </p:nvPr>
          </p:nvSpPr>
          <p:spPr>
            <a:xfrm>
              <a:off x="2627158" y="2484763"/>
              <a:ext cx="2873682" cy="180380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77800" tIns="177800" rIns="177800" bIns="177800" numCol="1" spcCol="1270" anchor="ctr" anchorCtr="0">
              <a:noAutofit/>
            </a:bodyP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marL="0" lvl="0" indent="0" algn="ctr" defTabSz="1111250">
                <a:lnSpc>
                  <a:spcPct val="90000"/>
                </a:lnSpc>
                <a:spcBef>
                  <a:spcPct val="0"/>
                </a:spcBef>
                <a:spcAft>
                  <a:spcPct val="35000"/>
                </a:spcAft>
                <a:buNone/>
              </a:pPr>
              <a:r>
                <a:rPr lang="zh-CN" altLang="en-US" sz="2500" kern="1200">
                  <a:solidFill>
                    <a:srgbClr val="0070C0"/>
                  </a:solidFill>
                  <a:latin typeface="华文楷体" panose="02010600040101010101" pitchFamily="2" charset="-122"/>
                  <a:ea typeface="华文楷体" panose="02010600040101010101" pitchFamily="2" charset="-122"/>
                </a:rPr>
                <a:t>布尔金</a:t>
              </a:r>
              <a:r>
                <a:rPr lang="zh-CN" altLang="en-US" sz="2500" kern="1200">
                  <a:solidFill>
                    <a:schemeClr val="tx1"/>
                  </a:solidFill>
                  <a:latin typeface="华文楷体" panose="02010600040101010101" pitchFamily="2" charset="-122"/>
                  <a:ea typeface="华文楷体" panose="02010600040101010101" pitchFamily="2" charset="-122"/>
                </a:rPr>
                <a:t>讲述自己的同事</a:t>
              </a:r>
              <a:endParaRPr lang="en-US" altLang="zh-CN" sz="2500" kern="1200">
                <a:solidFill>
                  <a:schemeClr val="tx1"/>
                </a:solidFill>
                <a:latin typeface="华文楷体" panose="02010600040101010101" pitchFamily="2" charset="-122"/>
                <a:ea typeface="华文楷体" panose="02010600040101010101" pitchFamily="2" charset="-122"/>
              </a:endParaRPr>
            </a:p>
            <a:p>
              <a:pPr marL="0" lvl="0" indent="0" algn="ctr" defTabSz="1111250">
                <a:lnSpc>
                  <a:spcPct val="90000"/>
                </a:lnSpc>
                <a:spcBef>
                  <a:spcPct val="0"/>
                </a:spcBef>
                <a:spcAft>
                  <a:spcPct val="35000"/>
                </a:spcAft>
                <a:buNone/>
              </a:pPr>
              <a:r>
                <a:rPr lang="zh-CN" altLang="en-US" sz="2500" kern="1200">
                  <a:solidFill>
                    <a:schemeClr val="tx1"/>
                  </a:solidFill>
                  <a:latin typeface="华文楷体" panose="02010600040101010101" pitchFamily="2" charset="-122"/>
                  <a:ea typeface="华文楷体" panose="02010600040101010101" pitchFamily="2" charset="-122"/>
                </a:rPr>
                <a:t>别里科夫的故事</a:t>
              </a:r>
              <a:endParaRPr lang="zh-CN" altLang="en-US" sz="2500" kern="1200"/>
            </a:p>
          </p:txBody>
        </p:sp>
      </p:gr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afterGroup">
                            <p:stCondLst>
                              <p:cond delay="0"/>
                            </p:stCondLst>
                            <p:childTnLst>
                              <p:par>
                                <p:cTn id="12" presetID="42" presetClass="entr" presetSubtype="0" dur="1000" fill="hold"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1000"/>
                                        <p:tgtEl>
                                          <p:spTgt spid="15"/>
                                        </p:tgtEl>
                                      </p:cBhvr>
                                    </p:animEffect>
                                    <p:anim calcmode="lin" valueType="num">
                                      <p:cBhvr>
                                        <p:cTn id="15" dur="1000" fill="hold"/>
                                        <p:tgtEl>
                                          <p:spTgt spid="15"/>
                                        </p:tgtEl>
                                        <p:attrNameLst>
                                          <p:attrName>ppt_x</p:attrName>
                                        </p:attrNameLst>
                                      </p:cBhvr>
                                      <p:tavLst>
                                        <p:tav tm="0">
                                          <p:val>
                                            <p:strVal val="#ppt_x"/>
                                          </p:val>
                                        </p:tav>
                                        <p:tav tm="100000">
                                          <p:val>
                                            <p:strVal val="#ppt_x"/>
                                          </p:val>
                                        </p:tav>
                                      </p:tavLst>
                                    </p:anim>
                                    <p:anim calcmode="lin" valueType="num">
                                      <p:cBhvr>
                                        <p:cTn id="16"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afterGroup">
                            <p:stCondLst>
                              <p:cond delay="0"/>
                            </p:stCondLst>
                            <p:childTnLst>
                              <p:par>
                                <p:cTn id="19" presetID="10" presetClass="entr" presetSubtype="0" dur="50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Rectangle 11"/>
          <p:cNvSpPr/>
          <p:nvPr>
            <p:custDataLst>
              <p:tags r:id="rId3"/>
            </p:custDataLst>
          </p:nvPr>
        </p:nvSpPr>
        <p:spPr>
          <a:xfrm>
            <a:off x="454141" y="1409731"/>
            <a:ext cx="11283718" cy="4709555"/>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3200">
                <a:latin typeface="华文楷体" panose="02010600040101010101" pitchFamily="2" charset="-122"/>
                <a:ea typeface="华文楷体" panose="02010600040101010101" pitchFamily="2" charset="-122"/>
              </a:rPr>
              <a:t>       </a:t>
            </a:r>
            <a:r>
              <a:rPr lang="zh-CN" altLang="zh-CN" sz="3200">
                <a:latin typeface="华文楷体" panose="02010600040101010101" pitchFamily="2" charset="-122"/>
                <a:ea typeface="华文楷体" panose="02010600040101010101" pitchFamily="2" charset="-122"/>
              </a:rPr>
              <a:t>“问题就在这儿，”伊凡•伊凡内奇重复道，“我们住在空气污浊、拥挤不堪的城市里，写些没用的公文，玩‘文特’牌戏──难道这不是套子？至于我们在游手好闲的懒汉和愚蠢无聊的女人们中间消磨了我们的一生，说着并听着各种各样的废话──难道这不是套子？哦，如果您愿意的话，我现在就给您讲一个很有教益的故事。”</a:t>
            </a:r>
          </a:p>
          <a:p>
            <a:pPr>
              <a:lnSpc>
                <a:spcPct val="120000"/>
              </a:lnSpc>
            </a:pPr>
            <a:r>
              <a:rPr lang="en-US" altLang="zh-CN" sz="3200">
                <a:latin typeface="华文楷体" panose="02010600040101010101" pitchFamily="2" charset="-122"/>
                <a:ea typeface="华文楷体" panose="02010600040101010101" pitchFamily="2" charset="-122"/>
              </a:rPr>
              <a:t>      </a:t>
            </a:r>
            <a:r>
              <a:rPr lang="zh-CN" altLang="zh-CN" sz="3200">
                <a:solidFill>
                  <a:srgbClr val="C00000"/>
                </a:solidFill>
                <a:latin typeface="华文楷体" panose="02010600040101010101" pitchFamily="2" charset="-122"/>
                <a:ea typeface="华文楷体" panose="02010600040101010101" pitchFamily="2" charset="-122"/>
              </a:rPr>
              <a:t>“不用了，该睡觉了，”布尔金说，“明天再讲吧。</a:t>
            </a:r>
            <a:r>
              <a:rPr lang="zh-CN" altLang="zh-CN" sz="3200">
                <a:latin typeface="华文楷体" panose="02010600040101010101" pitchFamily="2" charset="-122"/>
                <a:ea typeface="华文楷体" panose="02010600040101010101" pitchFamily="2" charset="-122"/>
              </a:rPr>
              <a:t>”</a:t>
            </a:r>
          </a:p>
          <a:p>
            <a:pPr indent="270510" algn="just">
              <a:lnSpc>
                <a:spcPct val="130000"/>
              </a:lnSpc>
              <a:spcAft>
                <a:spcPct val="0"/>
              </a:spcAft>
            </a:pPr>
            <a:endParaRPr lang="zh-CN" altLang="zh-CN" sz="2800" kern="100">
              <a:latin typeface="宋体" panose="02010600030101010101" pitchFamily="2" charset="-122"/>
              <a:ea typeface="宋体" panose="02010600030101010101" pitchFamily="2" charset="-122"/>
              <a:cs typeface="Times New Roman" panose="02020603050405020304" pitchFamily="18" charset="0"/>
            </a:endParaRPr>
          </a:p>
        </p:txBody>
      </p:sp>
      <p:grpSp>
        <p:nvGrpSpPr>
          <p:cNvPr id="9" name="组合 8"/>
          <p:cNvGrpSpPr/>
          <p:nvPr>
            <p:custDataLst>
              <p:tags r:id="rId4"/>
            </p:custDataLst>
          </p:nvPr>
        </p:nvGrpSpPr>
        <p:grpSpPr>
          <a:xfrm>
            <a:off x="328921" y="72775"/>
            <a:ext cx="5670435" cy="1160512"/>
            <a:chOff x="328921" y="72775"/>
            <a:chExt cx="5670435" cy="1160512"/>
          </a:xfrm>
        </p:grpSpPr>
        <p:grpSp>
          <p:nvGrpSpPr>
            <p:cNvPr id="10" name="组合 9"/>
            <p:cNvGrpSpPr/>
            <p:nvPr>
              <p:custDataLst>
                <p:tags r:id="rId5"/>
              </p:custDataLst>
            </p:nvPr>
          </p:nvGrpSpPr>
          <p:grpSpPr>
            <a:xfrm>
              <a:off x="1173239" y="305096"/>
              <a:ext cx="4826117" cy="681492"/>
              <a:chOff x="1732280" y="2286297"/>
              <a:chExt cx="8727440" cy="2407920"/>
            </a:xfrm>
            <a:solidFill>
              <a:srgbClr val="D3AC77"/>
            </a:solidFill>
            <a:effectLst>
              <a:outerShdw blurRad="50800" dist="38100" dir="2700000" algn="tl" rotWithShape="0">
                <a:prstClr val="black">
                  <a:alpha val="40000"/>
                </a:prstClr>
              </a:outerShdw>
            </a:effectLst>
          </p:grpSpPr>
          <p:sp>
            <p:nvSpPr>
              <p:cNvPr id="12" name="矩形 11"/>
              <p:cNvSpPr/>
              <p:nvPr>
                <p:custDataLst>
                  <p:tags r:id="rId6"/>
                </p:custDataLst>
              </p:nvPr>
            </p:nvSpPr>
            <p:spPr>
              <a:xfrm>
                <a:off x="1732280" y="2286297"/>
                <a:ext cx="8727440" cy="2407920"/>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13" name="矩形 12"/>
              <p:cNvSpPr/>
              <p:nvPr>
                <p:custDataLst>
                  <p:tags r:id="rId7"/>
                </p:custDataLst>
              </p:nvPr>
            </p:nvSpPr>
            <p:spPr>
              <a:xfrm>
                <a:off x="1915160" y="2479337"/>
                <a:ext cx="8361680" cy="2072640"/>
              </a:xfrm>
              <a:prstGeom prst="rect">
                <a:avLst/>
              </a:pr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800" b="1">
                    <a:cs typeface="+mn-ea"/>
                    <a:sym typeface="+mn-lt"/>
                  </a:rPr>
                  <a:t>布尔金 </a:t>
                </a:r>
                <a:r>
                  <a:rPr lang="en-US" altLang="zh-CN" sz="2800" b="1">
                    <a:cs typeface="+mn-ea"/>
                    <a:sym typeface="+mn-lt"/>
                  </a:rPr>
                  <a:t>V</a:t>
                </a:r>
                <a:endParaRPr lang="zh-CN" altLang="en-US" sz="2800" b="1">
                  <a:cs typeface="+mn-ea"/>
                  <a:sym typeface="+mn-lt"/>
                </a:endParaRPr>
              </a:p>
            </p:txBody>
          </p:sp>
        </p:grpSp>
        <p:sp>
          <p:nvSpPr>
            <p:cNvPr id="11" name="DOCER-ANNA"/>
            <p:cNvSpPr/>
            <p:nvPr>
              <p:custDataLst>
                <p:tags r:id="rId8"/>
              </p:custDataLst>
            </p:nvPr>
          </p:nvSpPr>
          <p:spPr>
            <a:xfrm rot="5520000" flipH="1">
              <a:off x="372682" y="29014"/>
              <a:ext cx="1160512" cy="1248033"/>
            </a:xfrm>
            <a:prstGeom prst="flowChartManualInput">
              <a:avLst/>
            </a:prstGeom>
            <a:solidFill>
              <a:srgbClr val="D3AC77"/>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grpSp>
    </p:spTree>
  </p:cSld>
  <p:clrMapOvr>
    <a:masterClrMapping/>
  </p:clrMapOvr>
  <p:transition spd="slow">
    <p:wipe/>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Rectangle 11"/>
          <p:cNvSpPr/>
          <p:nvPr>
            <p:custDataLst>
              <p:tags r:id="rId3"/>
            </p:custDataLst>
          </p:nvPr>
        </p:nvSpPr>
        <p:spPr>
          <a:xfrm>
            <a:off x="3908" y="1041222"/>
            <a:ext cx="11990895" cy="5053687"/>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3200">
              <a:latin typeface="华文楷体" panose="02010600040101010101" pitchFamily="2" charset="-122"/>
              <a:ea typeface="华文楷体" panose="02010600040101010101" pitchFamily="2" charset="-122"/>
            </a:endParaRPr>
          </a:p>
          <a:p>
            <a:pPr>
              <a:lnSpc>
                <a:spcPct val="120000"/>
              </a:lnSpc>
            </a:pPr>
            <a:r>
              <a:rPr lang="en-US" altLang="zh-CN" sz="3200">
                <a:latin typeface="华文楷体" panose="02010600040101010101" pitchFamily="2" charset="-122"/>
                <a:ea typeface="华文楷体" panose="02010600040101010101" pitchFamily="2" charset="-122"/>
              </a:rPr>
              <a:t>       </a:t>
            </a:r>
            <a:r>
              <a:rPr lang="zh-CN" altLang="zh-CN" sz="3000">
                <a:latin typeface="华文楷体" panose="02010600040101010101" pitchFamily="2" charset="-122"/>
                <a:ea typeface="华文楷体" panose="02010600040101010101" pitchFamily="2" charset="-122"/>
              </a:rPr>
              <a:t>“看别人作假，听别人说谎，”伊凡•伊凡内奇翻了一个身说，“如若你容忍这种虚伪，别人就管你叫傻瓜。你只好忍气吞声，任人侮辱，不敢公开声称你站在正直自由的人们一边，你只好说谎、陪笑，凡此种种只是为了混口饭吃，有个温暖的小窝，捞个分文不值的一官半职！</a:t>
            </a:r>
            <a:r>
              <a:rPr lang="zh-CN" altLang="zh-CN" sz="3000">
                <a:solidFill>
                  <a:srgbClr val="0070C0"/>
                </a:solidFill>
                <a:latin typeface="华文楷体" panose="02010600040101010101" pitchFamily="2" charset="-122"/>
                <a:ea typeface="华文楷体" panose="02010600040101010101" pitchFamily="2" charset="-122"/>
              </a:rPr>
              <a:t>不</a:t>
            </a:r>
            <a:r>
              <a:rPr lang="zh-CN" altLang="en-US" sz="3000">
                <a:solidFill>
                  <a:srgbClr val="0070C0"/>
                </a:solidFill>
                <a:latin typeface="华文楷体" panose="02010600040101010101" pitchFamily="2" charset="-122"/>
                <a:ea typeface="华文楷体" panose="02010600040101010101" pitchFamily="2" charset="-122"/>
              </a:rPr>
              <a:t>行</a:t>
            </a:r>
            <a:r>
              <a:rPr lang="zh-CN" altLang="zh-CN" sz="3000">
                <a:solidFill>
                  <a:srgbClr val="0070C0"/>
                </a:solidFill>
                <a:latin typeface="华文楷体" panose="02010600040101010101" pitchFamily="2" charset="-122"/>
                <a:ea typeface="华文楷体" panose="02010600040101010101" pitchFamily="2" charset="-122"/>
              </a:rPr>
              <a:t>，再也不能</a:t>
            </a:r>
            <a:r>
              <a:rPr lang="zh-CN" altLang="en-US" sz="3000">
                <a:solidFill>
                  <a:srgbClr val="0070C0"/>
                </a:solidFill>
                <a:latin typeface="华文楷体" panose="02010600040101010101" pitchFamily="2" charset="-122"/>
                <a:ea typeface="华文楷体" panose="02010600040101010101" pitchFamily="2" charset="-122"/>
              </a:rPr>
              <a:t>照</a:t>
            </a:r>
            <a:r>
              <a:rPr lang="zh-CN" altLang="zh-CN" sz="3000">
                <a:solidFill>
                  <a:srgbClr val="0070C0"/>
                </a:solidFill>
                <a:latin typeface="华文楷体" panose="02010600040101010101" pitchFamily="2" charset="-122"/>
                <a:ea typeface="华文楷体" panose="02010600040101010101" pitchFamily="2" charset="-122"/>
              </a:rPr>
              <a:t>这样生活下去了！</a:t>
            </a:r>
            <a:r>
              <a:rPr lang="zh-CN" altLang="zh-CN" sz="3000">
                <a:latin typeface="华文楷体" panose="02010600040101010101" pitchFamily="2" charset="-122"/>
                <a:ea typeface="华文楷体" panose="02010600040101010101" pitchFamily="2" charset="-122"/>
              </a:rPr>
              <a:t>”</a:t>
            </a:r>
          </a:p>
          <a:p>
            <a:pPr>
              <a:lnSpc>
                <a:spcPct val="120000"/>
              </a:lnSpc>
            </a:pPr>
            <a:r>
              <a:rPr lang="en-US" altLang="zh-CN" sz="3000">
                <a:latin typeface="华文楷体" panose="02010600040101010101" pitchFamily="2" charset="-122"/>
                <a:ea typeface="华文楷体" panose="02010600040101010101" pitchFamily="2" charset="-122"/>
              </a:rPr>
              <a:t>      </a:t>
            </a:r>
            <a:r>
              <a:rPr lang="zh-CN" altLang="zh-CN" sz="3000">
                <a:solidFill>
                  <a:srgbClr val="C00000"/>
                </a:solidFill>
                <a:latin typeface="华文楷体" panose="02010600040101010101" pitchFamily="2" charset="-122"/>
                <a:ea typeface="华文楷体" panose="02010600040101010101" pitchFamily="2" charset="-122"/>
              </a:rPr>
              <a:t>“哦，您这是另一个话题了，伊凡•伊凡内奇，”教员说，“我们睡觉吧。”十分钟后，布尔金已经睡着了。</a:t>
            </a:r>
            <a:r>
              <a:rPr lang="zh-CN" altLang="zh-CN" sz="3000">
                <a:latin typeface="华文楷体" panose="02010600040101010101" pitchFamily="2" charset="-122"/>
                <a:ea typeface="华文楷体" panose="02010600040101010101" pitchFamily="2" charset="-122"/>
              </a:rPr>
              <a:t>伊凡•伊凡内奇却还在不断地翻身叹气。后来他索性爬起来，走到外面，在门口坐下，点起了烟斗</a:t>
            </a:r>
            <a:r>
              <a:rPr lang="zh-CN" altLang="zh-CN" sz="3000" smtClean="0">
                <a:latin typeface="华文楷体" panose="02010600040101010101" pitchFamily="2" charset="-122"/>
                <a:ea typeface="华文楷体" panose="02010600040101010101" pitchFamily="2" charset="-122"/>
              </a:rPr>
              <a:t>。</a:t>
            </a:r>
            <a:endParaRPr lang="en-US" altLang="zh-CN" sz="3000">
              <a:latin typeface="华文楷体" panose="02010600040101010101" pitchFamily="2" charset="-122"/>
              <a:ea typeface="华文楷体" panose="02010600040101010101" pitchFamily="2" charset="-122"/>
            </a:endParaRPr>
          </a:p>
        </p:txBody>
      </p:sp>
      <p:grpSp>
        <p:nvGrpSpPr>
          <p:cNvPr id="9" name="组合 8"/>
          <p:cNvGrpSpPr/>
          <p:nvPr>
            <p:custDataLst>
              <p:tags r:id="rId4"/>
            </p:custDataLst>
          </p:nvPr>
        </p:nvGrpSpPr>
        <p:grpSpPr>
          <a:xfrm>
            <a:off x="328921" y="72775"/>
            <a:ext cx="5670435" cy="1160512"/>
            <a:chOff x="328921" y="72775"/>
            <a:chExt cx="5670435" cy="1160512"/>
          </a:xfrm>
        </p:grpSpPr>
        <p:grpSp>
          <p:nvGrpSpPr>
            <p:cNvPr id="10" name="组合 9"/>
            <p:cNvGrpSpPr/>
            <p:nvPr>
              <p:custDataLst>
                <p:tags r:id="rId5"/>
              </p:custDataLst>
            </p:nvPr>
          </p:nvGrpSpPr>
          <p:grpSpPr>
            <a:xfrm>
              <a:off x="1173239" y="305096"/>
              <a:ext cx="4826117" cy="681492"/>
              <a:chOff x="1732280" y="2286297"/>
              <a:chExt cx="8727440" cy="2407920"/>
            </a:xfrm>
            <a:solidFill>
              <a:srgbClr val="D3AC77"/>
            </a:solidFill>
            <a:effectLst>
              <a:outerShdw blurRad="50800" dist="38100" dir="2700000" algn="tl" rotWithShape="0">
                <a:prstClr val="black">
                  <a:alpha val="40000"/>
                </a:prstClr>
              </a:outerShdw>
            </a:effectLst>
          </p:grpSpPr>
          <p:sp>
            <p:nvSpPr>
              <p:cNvPr id="12" name="矩形 11"/>
              <p:cNvSpPr/>
              <p:nvPr>
                <p:custDataLst>
                  <p:tags r:id="rId6"/>
                </p:custDataLst>
              </p:nvPr>
            </p:nvSpPr>
            <p:spPr>
              <a:xfrm>
                <a:off x="1732280" y="2286297"/>
                <a:ext cx="8727440" cy="2407920"/>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13" name="矩形 12"/>
              <p:cNvSpPr/>
              <p:nvPr>
                <p:custDataLst>
                  <p:tags r:id="rId7"/>
                </p:custDataLst>
              </p:nvPr>
            </p:nvSpPr>
            <p:spPr>
              <a:xfrm>
                <a:off x="1915160" y="2479337"/>
                <a:ext cx="8361680" cy="2072640"/>
              </a:xfrm>
              <a:prstGeom prst="rect">
                <a:avLst/>
              </a:pr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800" b="1">
                    <a:cs typeface="+mn-ea"/>
                    <a:sym typeface="+mn-lt"/>
                  </a:rPr>
                  <a:t>布尔金 </a:t>
                </a:r>
                <a:r>
                  <a:rPr lang="en-US" altLang="zh-CN" sz="2800" b="1">
                    <a:cs typeface="+mn-ea"/>
                    <a:sym typeface="+mn-lt"/>
                  </a:rPr>
                  <a:t>V</a:t>
                </a:r>
                <a:endParaRPr lang="zh-CN" altLang="en-US" sz="2800" b="1">
                  <a:cs typeface="+mn-ea"/>
                  <a:sym typeface="+mn-lt"/>
                </a:endParaRPr>
              </a:p>
            </p:txBody>
          </p:sp>
        </p:grpSp>
        <p:sp>
          <p:nvSpPr>
            <p:cNvPr id="11" name="DOCER-ANNA"/>
            <p:cNvSpPr/>
            <p:nvPr>
              <p:custDataLst>
                <p:tags r:id="rId8"/>
              </p:custDataLst>
            </p:nvPr>
          </p:nvSpPr>
          <p:spPr>
            <a:xfrm rot="5520000" flipH="1">
              <a:off x="372682" y="29014"/>
              <a:ext cx="1160512" cy="1248033"/>
            </a:xfrm>
            <a:prstGeom prst="flowChartManualInput">
              <a:avLst/>
            </a:prstGeom>
            <a:solidFill>
              <a:srgbClr val="D3AC77"/>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grpSp>
    </p:spTree>
  </p:cSld>
  <p:clrMapOvr>
    <a:masterClrMapping/>
  </p:clrMapOvr>
  <p:transition spd="slow">
    <p:wipe/>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Rectangle 11"/>
          <p:cNvSpPr/>
          <p:nvPr>
            <p:custDataLst>
              <p:tags r:id="rId3"/>
            </p:custDataLst>
          </p:nvPr>
        </p:nvSpPr>
        <p:spPr>
          <a:xfrm>
            <a:off x="293468" y="1240334"/>
            <a:ext cx="11589482" cy="640236"/>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3200">
                <a:latin typeface="华文楷体" panose="02010600040101010101" pitchFamily="2" charset="-122"/>
                <a:ea typeface="华文楷体" panose="02010600040101010101" pitchFamily="2" charset="-122"/>
              </a:rPr>
              <a:t>        </a:t>
            </a:r>
            <a:endParaRPr lang="zh-CN" altLang="zh-CN" sz="2800" kern="100">
              <a:latin typeface="宋体" panose="02010600030101010101" pitchFamily="2" charset="-122"/>
              <a:ea typeface="宋体" panose="02010600030101010101" pitchFamily="2" charset="-122"/>
              <a:cs typeface="Times New Roman" panose="02020603050405020304" pitchFamily="18" charset="0"/>
            </a:endParaRPr>
          </a:p>
        </p:txBody>
      </p:sp>
      <p:grpSp>
        <p:nvGrpSpPr>
          <p:cNvPr id="9" name="组合 8"/>
          <p:cNvGrpSpPr/>
          <p:nvPr>
            <p:custDataLst>
              <p:tags r:id="rId4"/>
            </p:custDataLst>
          </p:nvPr>
        </p:nvGrpSpPr>
        <p:grpSpPr>
          <a:xfrm>
            <a:off x="328921" y="72775"/>
            <a:ext cx="5670435" cy="1160512"/>
            <a:chOff x="328921" y="72775"/>
            <a:chExt cx="5670435" cy="1160512"/>
          </a:xfrm>
        </p:grpSpPr>
        <p:grpSp>
          <p:nvGrpSpPr>
            <p:cNvPr id="10" name="组合 9"/>
            <p:cNvGrpSpPr/>
            <p:nvPr>
              <p:custDataLst>
                <p:tags r:id="rId5"/>
              </p:custDataLst>
            </p:nvPr>
          </p:nvGrpSpPr>
          <p:grpSpPr>
            <a:xfrm>
              <a:off x="1173239" y="305096"/>
              <a:ext cx="4826117" cy="681492"/>
              <a:chOff x="1732280" y="2286297"/>
              <a:chExt cx="8727440" cy="2407920"/>
            </a:xfrm>
            <a:solidFill>
              <a:srgbClr val="D3AC77"/>
            </a:solidFill>
            <a:effectLst>
              <a:outerShdw blurRad="50800" dist="38100" dir="2700000" algn="tl" rotWithShape="0">
                <a:prstClr val="black">
                  <a:alpha val="40000"/>
                </a:prstClr>
              </a:outerShdw>
            </a:effectLst>
          </p:grpSpPr>
          <p:sp>
            <p:nvSpPr>
              <p:cNvPr id="12" name="矩形 11"/>
              <p:cNvSpPr/>
              <p:nvPr>
                <p:custDataLst>
                  <p:tags r:id="rId6"/>
                </p:custDataLst>
              </p:nvPr>
            </p:nvSpPr>
            <p:spPr>
              <a:xfrm>
                <a:off x="1732280" y="2286297"/>
                <a:ext cx="8727440" cy="2407920"/>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13" name="矩形 12"/>
              <p:cNvSpPr/>
              <p:nvPr>
                <p:custDataLst>
                  <p:tags r:id="rId7"/>
                </p:custDataLst>
              </p:nvPr>
            </p:nvSpPr>
            <p:spPr>
              <a:xfrm>
                <a:off x="1915160" y="2479337"/>
                <a:ext cx="8361680" cy="2072640"/>
              </a:xfrm>
              <a:prstGeom prst="rect">
                <a:avLst/>
              </a:pr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800" b="1">
                    <a:cs typeface="+mn-ea"/>
                    <a:sym typeface="+mn-lt"/>
                  </a:rPr>
                  <a:t>双重叙述视角的设计匠心</a:t>
                </a:r>
              </a:p>
            </p:txBody>
          </p:sp>
        </p:grpSp>
        <p:sp>
          <p:nvSpPr>
            <p:cNvPr id="11" name="DOCER-ANNA"/>
            <p:cNvSpPr/>
            <p:nvPr>
              <p:custDataLst>
                <p:tags r:id="rId8"/>
              </p:custDataLst>
            </p:nvPr>
          </p:nvSpPr>
          <p:spPr>
            <a:xfrm rot="5520000" flipH="1">
              <a:off x="372682" y="29014"/>
              <a:ext cx="1160512" cy="1248033"/>
            </a:xfrm>
            <a:prstGeom prst="flowChartManualInput">
              <a:avLst/>
            </a:prstGeom>
            <a:solidFill>
              <a:srgbClr val="D3AC77"/>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grpSp>
      <p:sp>
        <p:nvSpPr>
          <p:cNvPr id="8" name="任意多边形: 形状 7"/>
          <p:cNvSpPr/>
          <p:nvPr>
            <p:custDataLst>
              <p:tags r:id="rId9"/>
            </p:custDataLst>
          </p:nvPr>
        </p:nvSpPr>
        <p:spPr>
          <a:xfrm>
            <a:off x="732011" y="1438733"/>
            <a:ext cx="3372252" cy="1341114"/>
          </a:xfrm>
          <a:custGeom>
            <a:gdLst>
              <a:gd name="connsiteX0" fmla="*/ 0 w 3372252"/>
              <a:gd name="connsiteY0" fmla="*/ 134111 h 1341114"/>
              <a:gd name="connsiteX1" fmla="*/ 134111 w 3372252"/>
              <a:gd name="connsiteY1" fmla="*/ 0 h 1341114"/>
              <a:gd name="connsiteX2" fmla="*/ 3238141 w 3372252"/>
              <a:gd name="connsiteY2" fmla="*/ 0 h 1341114"/>
              <a:gd name="connsiteX3" fmla="*/ 3372252 w 3372252"/>
              <a:gd name="connsiteY3" fmla="*/ 134111 h 1341114"/>
              <a:gd name="connsiteX4" fmla="*/ 3372252 w 3372252"/>
              <a:gd name="connsiteY4" fmla="*/ 1207003 h 1341114"/>
              <a:gd name="connsiteX5" fmla="*/ 3238141 w 3372252"/>
              <a:gd name="connsiteY5" fmla="*/ 1341114 h 1341114"/>
              <a:gd name="connsiteX6" fmla="*/ 134111 w 3372252"/>
              <a:gd name="connsiteY6" fmla="*/ 1341114 h 1341114"/>
              <a:gd name="connsiteX7" fmla="*/ 0 w 3372252"/>
              <a:gd name="connsiteY7" fmla="*/ 1207003 h 1341114"/>
              <a:gd name="connsiteX8" fmla="*/ 0 w 3372252"/>
              <a:gd name="connsiteY8" fmla="*/ 134111 h 13411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2252" h="1341114">
                <a:moveTo>
                  <a:pt x="0" y="134111"/>
                </a:moveTo>
                <a:cubicBezTo>
                  <a:pt x="0" y="60044"/>
                  <a:pt x="60044" y="0"/>
                  <a:pt x="134111" y="0"/>
                </a:cubicBezTo>
                <a:lnTo>
                  <a:pt x="3238141" y="0"/>
                </a:lnTo>
                <a:cubicBezTo>
                  <a:pt x="3312208" y="0"/>
                  <a:pt x="3372252" y="60044"/>
                  <a:pt x="3372252" y="134111"/>
                </a:cubicBezTo>
                <a:lnTo>
                  <a:pt x="3372252" y="1207003"/>
                </a:lnTo>
                <a:cubicBezTo>
                  <a:pt x="3372252" y="1281070"/>
                  <a:pt x="3312208" y="1341114"/>
                  <a:pt x="3238141" y="1341114"/>
                </a:cubicBezTo>
                <a:lnTo>
                  <a:pt x="134111" y="1341114"/>
                </a:lnTo>
                <a:cubicBezTo>
                  <a:pt x="60044" y="1341114"/>
                  <a:pt x="0" y="1281070"/>
                  <a:pt x="0" y="1207003"/>
                </a:cubicBezTo>
                <a:lnTo>
                  <a:pt x="0" y="134111"/>
                </a:lnTo>
                <a:close/>
              </a:path>
            </a:pathLst>
          </a:custGeom>
          <a:solidFill>
            <a:srgbClr val="D3AC77"/>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76440" tIns="176440" rIns="1545047" bIns="176440" numCol="1" spcCol="1270" anchor="ctr" anchorCtr="0">
            <a:noAutofit/>
          </a:bodyP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lvl="0" indent="0" defTabSz="1600200">
              <a:lnSpc>
                <a:spcPct val="90000"/>
              </a:lnSpc>
              <a:spcBef>
                <a:spcPct val="0"/>
              </a:spcBef>
              <a:spcAft>
                <a:spcPct val="35000"/>
              </a:spcAft>
              <a:buNone/>
            </a:pPr>
            <a:r>
              <a:rPr lang="zh-CN" altLang="en-US" sz="3600">
                <a:solidFill>
                  <a:schemeClr val="bg1"/>
                </a:solidFill>
                <a:latin typeface="华文楷体" panose="02010600040101010101" pitchFamily="2" charset="-122"/>
                <a:ea typeface="华文楷体" panose="02010600040101010101" pitchFamily="2" charset="-122"/>
              </a:rPr>
              <a:t>契诃夫</a:t>
            </a:r>
          </a:p>
        </p:txBody>
      </p:sp>
      <p:sp>
        <p:nvSpPr>
          <p:cNvPr id="14" name="任意多边形: 形状 13"/>
          <p:cNvSpPr/>
          <p:nvPr>
            <p:custDataLst>
              <p:tags r:id="rId10"/>
            </p:custDataLst>
          </p:nvPr>
        </p:nvSpPr>
        <p:spPr>
          <a:xfrm>
            <a:off x="1029562" y="3015425"/>
            <a:ext cx="3372252" cy="1341114"/>
          </a:xfrm>
          <a:custGeom>
            <a:gdLst>
              <a:gd name="connsiteX0" fmla="*/ 0 w 3372252"/>
              <a:gd name="connsiteY0" fmla="*/ 134111 h 1341114"/>
              <a:gd name="connsiteX1" fmla="*/ 134111 w 3372252"/>
              <a:gd name="connsiteY1" fmla="*/ 0 h 1341114"/>
              <a:gd name="connsiteX2" fmla="*/ 3238141 w 3372252"/>
              <a:gd name="connsiteY2" fmla="*/ 0 h 1341114"/>
              <a:gd name="connsiteX3" fmla="*/ 3372252 w 3372252"/>
              <a:gd name="connsiteY3" fmla="*/ 134111 h 1341114"/>
              <a:gd name="connsiteX4" fmla="*/ 3372252 w 3372252"/>
              <a:gd name="connsiteY4" fmla="*/ 1207003 h 1341114"/>
              <a:gd name="connsiteX5" fmla="*/ 3238141 w 3372252"/>
              <a:gd name="connsiteY5" fmla="*/ 1341114 h 1341114"/>
              <a:gd name="connsiteX6" fmla="*/ 134111 w 3372252"/>
              <a:gd name="connsiteY6" fmla="*/ 1341114 h 1341114"/>
              <a:gd name="connsiteX7" fmla="*/ 0 w 3372252"/>
              <a:gd name="connsiteY7" fmla="*/ 1207003 h 1341114"/>
              <a:gd name="connsiteX8" fmla="*/ 0 w 3372252"/>
              <a:gd name="connsiteY8" fmla="*/ 134111 h 13411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2252" h="1341114">
                <a:moveTo>
                  <a:pt x="0" y="134111"/>
                </a:moveTo>
                <a:cubicBezTo>
                  <a:pt x="0" y="60044"/>
                  <a:pt x="60044" y="0"/>
                  <a:pt x="134111" y="0"/>
                </a:cubicBezTo>
                <a:lnTo>
                  <a:pt x="3238141" y="0"/>
                </a:lnTo>
                <a:cubicBezTo>
                  <a:pt x="3312208" y="0"/>
                  <a:pt x="3372252" y="60044"/>
                  <a:pt x="3372252" y="134111"/>
                </a:cubicBezTo>
                <a:lnTo>
                  <a:pt x="3372252" y="1207003"/>
                </a:lnTo>
                <a:cubicBezTo>
                  <a:pt x="3372252" y="1281070"/>
                  <a:pt x="3312208" y="1341114"/>
                  <a:pt x="3238141" y="1341114"/>
                </a:cubicBezTo>
                <a:lnTo>
                  <a:pt x="134111" y="1341114"/>
                </a:lnTo>
                <a:cubicBezTo>
                  <a:pt x="60044" y="1341114"/>
                  <a:pt x="0" y="1281070"/>
                  <a:pt x="0" y="1207003"/>
                </a:cubicBezTo>
                <a:lnTo>
                  <a:pt x="0" y="134111"/>
                </a:lnTo>
                <a:close/>
              </a:path>
            </a:pathLst>
          </a:custGeom>
          <a:solidFill>
            <a:srgbClr val="D3AC77"/>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76440" tIns="176440" rIns="1345716" bIns="176440" numCol="1" spcCol="1270" anchor="ctr" anchorCtr="0">
            <a:noAutofit/>
          </a:bodyP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defTabSz="1600200">
              <a:lnSpc>
                <a:spcPct val="90000"/>
              </a:lnSpc>
              <a:spcBef>
                <a:spcPct val="0"/>
              </a:spcBef>
              <a:spcAft>
                <a:spcPct val="35000"/>
              </a:spcAft>
            </a:pPr>
            <a:r>
              <a:rPr lang="zh-CN" altLang="en-US" sz="3600">
                <a:solidFill>
                  <a:schemeClr val="bg1"/>
                </a:solidFill>
                <a:latin typeface="华文楷体" panose="02010600040101010101" pitchFamily="2" charset="-122"/>
                <a:ea typeface="华文楷体" panose="02010600040101010101" pitchFamily="2" charset="-122"/>
              </a:rPr>
              <a:t>布尔金</a:t>
            </a:r>
          </a:p>
        </p:txBody>
      </p:sp>
      <p:sp>
        <p:nvSpPr>
          <p:cNvPr id="15" name="任意多边形: 形状 14"/>
          <p:cNvSpPr/>
          <p:nvPr>
            <p:custDataLst>
              <p:tags r:id="rId11"/>
            </p:custDataLst>
          </p:nvPr>
        </p:nvSpPr>
        <p:spPr>
          <a:xfrm>
            <a:off x="1327114" y="4580059"/>
            <a:ext cx="3372252" cy="1341114"/>
          </a:xfrm>
          <a:custGeom>
            <a:gdLst>
              <a:gd name="connsiteX0" fmla="*/ 0 w 3372252"/>
              <a:gd name="connsiteY0" fmla="*/ 134111 h 1341114"/>
              <a:gd name="connsiteX1" fmla="*/ 134111 w 3372252"/>
              <a:gd name="connsiteY1" fmla="*/ 0 h 1341114"/>
              <a:gd name="connsiteX2" fmla="*/ 3238141 w 3372252"/>
              <a:gd name="connsiteY2" fmla="*/ 0 h 1341114"/>
              <a:gd name="connsiteX3" fmla="*/ 3372252 w 3372252"/>
              <a:gd name="connsiteY3" fmla="*/ 134111 h 1341114"/>
              <a:gd name="connsiteX4" fmla="*/ 3372252 w 3372252"/>
              <a:gd name="connsiteY4" fmla="*/ 1207003 h 1341114"/>
              <a:gd name="connsiteX5" fmla="*/ 3238141 w 3372252"/>
              <a:gd name="connsiteY5" fmla="*/ 1341114 h 1341114"/>
              <a:gd name="connsiteX6" fmla="*/ 134111 w 3372252"/>
              <a:gd name="connsiteY6" fmla="*/ 1341114 h 1341114"/>
              <a:gd name="connsiteX7" fmla="*/ 0 w 3372252"/>
              <a:gd name="connsiteY7" fmla="*/ 1207003 h 1341114"/>
              <a:gd name="connsiteX8" fmla="*/ 0 w 3372252"/>
              <a:gd name="connsiteY8" fmla="*/ 134111 h 134111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2252" h="1341114">
                <a:moveTo>
                  <a:pt x="0" y="134111"/>
                </a:moveTo>
                <a:cubicBezTo>
                  <a:pt x="0" y="60044"/>
                  <a:pt x="60044" y="0"/>
                  <a:pt x="134111" y="0"/>
                </a:cubicBezTo>
                <a:lnTo>
                  <a:pt x="3238141" y="0"/>
                </a:lnTo>
                <a:cubicBezTo>
                  <a:pt x="3312208" y="0"/>
                  <a:pt x="3372252" y="60044"/>
                  <a:pt x="3372252" y="134111"/>
                </a:cubicBezTo>
                <a:lnTo>
                  <a:pt x="3372252" y="1207003"/>
                </a:lnTo>
                <a:cubicBezTo>
                  <a:pt x="3372252" y="1281070"/>
                  <a:pt x="3312208" y="1341114"/>
                  <a:pt x="3238141" y="1341114"/>
                </a:cubicBezTo>
                <a:lnTo>
                  <a:pt x="134111" y="1341114"/>
                </a:lnTo>
                <a:cubicBezTo>
                  <a:pt x="60044" y="1341114"/>
                  <a:pt x="0" y="1281070"/>
                  <a:pt x="0" y="1207003"/>
                </a:cubicBezTo>
                <a:lnTo>
                  <a:pt x="0" y="134111"/>
                </a:lnTo>
                <a:close/>
              </a:path>
            </a:pathLst>
          </a:custGeom>
          <a:solidFill>
            <a:srgbClr val="D3AC77"/>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176440" tIns="176440" rIns="1345716" bIns="176440" numCol="1" spcCol="1270" anchor="ctr" anchorCtr="0">
            <a:noAutofit/>
          </a:bodyP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defTabSz="1600200">
              <a:lnSpc>
                <a:spcPct val="90000"/>
              </a:lnSpc>
              <a:spcBef>
                <a:spcPct val="0"/>
              </a:spcBef>
              <a:spcAft>
                <a:spcPct val="35000"/>
              </a:spcAft>
            </a:pPr>
            <a:r>
              <a:rPr lang="zh-CN" altLang="en-US" sz="3600">
                <a:solidFill>
                  <a:schemeClr val="bg1"/>
                </a:solidFill>
                <a:latin typeface="华文楷体" panose="02010600040101010101" pitchFamily="2" charset="-122"/>
                <a:ea typeface="华文楷体" panose="02010600040101010101" pitchFamily="2" charset="-122"/>
              </a:rPr>
              <a:t>别里科夫</a:t>
            </a:r>
          </a:p>
        </p:txBody>
      </p:sp>
      <p:sp>
        <p:nvSpPr>
          <p:cNvPr id="16" name="任意多边形: 形状 15"/>
          <p:cNvSpPr/>
          <p:nvPr>
            <p:custDataLst>
              <p:tags r:id="rId12"/>
            </p:custDataLst>
          </p:nvPr>
        </p:nvSpPr>
        <p:spPr>
          <a:xfrm>
            <a:off x="3232539" y="2467803"/>
            <a:ext cx="871724" cy="871724"/>
          </a:xfrm>
          <a:custGeom>
            <a:gdLst>
              <a:gd name="connsiteX0" fmla="*/ 0 w 871724"/>
              <a:gd name="connsiteY0" fmla="*/ 479448 h 871724"/>
              <a:gd name="connsiteX1" fmla="*/ 196138 w 871724"/>
              <a:gd name="connsiteY1" fmla="*/ 479448 h 871724"/>
              <a:gd name="connsiteX2" fmla="*/ 196138 w 871724"/>
              <a:gd name="connsiteY2" fmla="*/ 0 h 871724"/>
              <a:gd name="connsiteX3" fmla="*/ 675586 w 871724"/>
              <a:gd name="connsiteY3" fmla="*/ 0 h 871724"/>
              <a:gd name="connsiteX4" fmla="*/ 675586 w 871724"/>
              <a:gd name="connsiteY4" fmla="*/ 479448 h 871724"/>
              <a:gd name="connsiteX5" fmla="*/ 871724 w 871724"/>
              <a:gd name="connsiteY5" fmla="*/ 479448 h 871724"/>
              <a:gd name="connsiteX6" fmla="*/ 435862 w 871724"/>
              <a:gd name="connsiteY6" fmla="*/ 871724 h 871724"/>
              <a:gd name="connsiteX7" fmla="*/ 0 w 871724"/>
              <a:gd name="connsiteY7" fmla="*/ 479448 h 87172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724" h="871724">
                <a:moveTo>
                  <a:pt x="0" y="479448"/>
                </a:moveTo>
                <a:lnTo>
                  <a:pt x="196138" y="479448"/>
                </a:lnTo>
                <a:lnTo>
                  <a:pt x="196138" y="0"/>
                </a:lnTo>
                <a:lnTo>
                  <a:pt x="675586" y="0"/>
                </a:lnTo>
                <a:lnTo>
                  <a:pt x="675586" y="479448"/>
                </a:lnTo>
                <a:lnTo>
                  <a:pt x="871724" y="479448"/>
                </a:lnTo>
                <a:lnTo>
                  <a:pt x="435862" y="871724"/>
                </a:lnTo>
                <a:lnTo>
                  <a:pt x="0" y="479448"/>
                </a:lnTo>
                <a:close/>
              </a:path>
            </a:pathLst>
          </a:custGeom>
          <a:solidFill>
            <a:srgbClr val="E9D5BB">
              <a:alpha val="90000"/>
            </a:srgbClr>
          </a:solidFill>
          <a:ln>
            <a:noFill/>
          </a:ln>
        </p:spPr>
        <p:style>
          <a:lnRef idx="2">
            <a:scrgbClr r="0" g="0" b="0"/>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41858" tIns="45720" rIns="241858" bIns="261472" numCol="1" spcCol="1270" anchor="ctr" anchorCtr="0">
            <a:noAutofit/>
          </a:bodyPr>
          <a:lstStyle>
            <a:defPPr>
              <a:defRPr lang="zh-CN"/>
            </a:defPPr>
            <a:lvl1pPr marL="0" algn="l" defTabSz="914400" rtl="0" eaLnBrk="1" latinLnBrk="0" hangingPunct="1">
              <a:defRPr sz="1800" kern="1200">
                <a:solidFill>
                  <a:srgbClr val="000000"/>
                </a:solidFill>
                <a:latin typeface="思源黑体 CN Light"/>
                <a:ea typeface="+mn-ea"/>
                <a:cs typeface="+mn-cs"/>
              </a:defRPr>
            </a:lvl1pPr>
            <a:lvl2pPr marL="457200" algn="l" defTabSz="914400" rtl="0" eaLnBrk="1" latinLnBrk="0" hangingPunct="1">
              <a:defRPr sz="1800" kern="1200">
                <a:solidFill>
                  <a:srgbClr val="000000"/>
                </a:solidFill>
                <a:latin typeface="思源黑体 CN Light"/>
                <a:ea typeface="+mn-ea"/>
                <a:cs typeface="+mn-cs"/>
              </a:defRPr>
            </a:lvl2pPr>
            <a:lvl3pPr marL="914400" algn="l" defTabSz="914400" rtl="0" eaLnBrk="1" latinLnBrk="0" hangingPunct="1">
              <a:defRPr sz="1800" kern="1200">
                <a:solidFill>
                  <a:srgbClr val="000000"/>
                </a:solidFill>
                <a:latin typeface="思源黑体 CN Light"/>
                <a:ea typeface="+mn-ea"/>
                <a:cs typeface="+mn-cs"/>
              </a:defRPr>
            </a:lvl3pPr>
            <a:lvl4pPr marL="1371600" algn="l" defTabSz="914400" rtl="0" eaLnBrk="1" latinLnBrk="0" hangingPunct="1">
              <a:defRPr sz="1800" kern="1200">
                <a:solidFill>
                  <a:srgbClr val="000000"/>
                </a:solidFill>
                <a:latin typeface="思源黑体 CN Light"/>
                <a:ea typeface="+mn-ea"/>
                <a:cs typeface="+mn-cs"/>
              </a:defRPr>
            </a:lvl4pPr>
            <a:lvl5pPr marL="1828800" algn="l" defTabSz="914400" rtl="0" eaLnBrk="1" latinLnBrk="0" hangingPunct="1">
              <a:defRPr sz="1800" kern="1200">
                <a:solidFill>
                  <a:srgbClr val="000000"/>
                </a:solidFill>
                <a:latin typeface="思源黑体 CN Light"/>
                <a:ea typeface="+mn-ea"/>
                <a:cs typeface="+mn-cs"/>
              </a:defRPr>
            </a:lvl5pPr>
            <a:lvl6pPr marL="2286000" algn="l" defTabSz="914400" rtl="0" eaLnBrk="1" latinLnBrk="0" hangingPunct="1">
              <a:defRPr sz="1800" kern="1200">
                <a:solidFill>
                  <a:srgbClr val="000000"/>
                </a:solidFill>
                <a:latin typeface="思源黑体 CN Light"/>
                <a:ea typeface="+mn-ea"/>
                <a:cs typeface="+mn-cs"/>
              </a:defRPr>
            </a:lvl6pPr>
            <a:lvl7pPr marL="2743200" algn="l" defTabSz="914400" rtl="0" eaLnBrk="1" latinLnBrk="0" hangingPunct="1">
              <a:defRPr sz="1800" kern="1200">
                <a:solidFill>
                  <a:srgbClr val="000000"/>
                </a:solidFill>
                <a:latin typeface="思源黑体 CN Light"/>
                <a:ea typeface="+mn-ea"/>
                <a:cs typeface="+mn-cs"/>
              </a:defRPr>
            </a:lvl7pPr>
            <a:lvl8pPr marL="3200400" algn="l" defTabSz="914400" rtl="0" eaLnBrk="1" latinLnBrk="0" hangingPunct="1">
              <a:defRPr sz="1800" kern="1200">
                <a:solidFill>
                  <a:srgbClr val="000000"/>
                </a:solidFill>
                <a:latin typeface="思源黑体 CN Light"/>
                <a:ea typeface="+mn-ea"/>
                <a:cs typeface="+mn-cs"/>
              </a:defRPr>
            </a:lvl8pPr>
            <a:lvl9pPr marL="3657600" algn="l" defTabSz="914400" rtl="0" eaLnBrk="1" latinLnBrk="0" hangingPunct="1">
              <a:defRPr sz="1800" kern="1200">
                <a:solidFill>
                  <a:srgbClr val="000000"/>
                </a:solidFill>
                <a:latin typeface="思源黑体 CN Light"/>
                <a:ea typeface="+mn-ea"/>
                <a:cs typeface="+mn-cs"/>
              </a:defRPr>
            </a:lvl9pPr>
          </a:lstStyle>
          <a:p>
            <a:pPr marL="0" lvl="0" indent="0" algn="ctr" defTabSz="1600200">
              <a:lnSpc>
                <a:spcPct val="90000"/>
              </a:lnSpc>
              <a:spcBef>
                <a:spcPct val="0"/>
              </a:spcBef>
              <a:spcAft>
                <a:spcPct val="35000"/>
              </a:spcAft>
              <a:buNone/>
            </a:pPr>
            <a:endParaRPr lang="zh-CN" altLang="en-US" sz="3600" kern="1200"/>
          </a:p>
        </p:txBody>
      </p:sp>
      <p:sp>
        <p:nvSpPr>
          <p:cNvPr id="17" name="任意多边形: 形状 16"/>
          <p:cNvSpPr/>
          <p:nvPr>
            <p:custDataLst>
              <p:tags r:id="rId13"/>
            </p:custDataLst>
          </p:nvPr>
        </p:nvSpPr>
        <p:spPr>
          <a:xfrm>
            <a:off x="3530090" y="4023496"/>
            <a:ext cx="871724" cy="871724"/>
          </a:xfrm>
          <a:custGeom>
            <a:gdLst>
              <a:gd name="connsiteX0" fmla="*/ 0 w 871724"/>
              <a:gd name="connsiteY0" fmla="*/ 479448 h 871724"/>
              <a:gd name="connsiteX1" fmla="*/ 196138 w 871724"/>
              <a:gd name="connsiteY1" fmla="*/ 479448 h 871724"/>
              <a:gd name="connsiteX2" fmla="*/ 196138 w 871724"/>
              <a:gd name="connsiteY2" fmla="*/ 0 h 871724"/>
              <a:gd name="connsiteX3" fmla="*/ 675586 w 871724"/>
              <a:gd name="connsiteY3" fmla="*/ 0 h 871724"/>
              <a:gd name="connsiteX4" fmla="*/ 675586 w 871724"/>
              <a:gd name="connsiteY4" fmla="*/ 479448 h 871724"/>
              <a:gd name="connsiteX5" fmla="*/ 871724 w 871724"/>
              <a:gd name="connsiteY5" fmla="*/ 479448 h 871724"/>
              <a:gd name="connsiteX6" fmla="*/ 435862 w 871724"/>
              <a:gd name="connsiteY6" fmla="*/ 871724 h 871724"/>
              <a:gd name="connsiteX7" fmla="*/ 0 w 871724"/>
              <a:gd name="connsiteY7" fmla="*/ 479448 h 87172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724" h="871724">
                <a:moveTo>
                  <a:pt x="0" y="479448"/>
                </a:moveTo>
                <a:lnTo>
                  <a:pt x="196138" y="479448"/>
                </a:lnTo>
                <a:lnTo>
                  <a:pt x="196138" y="0"/>
                </a:lnTo>
                <a:lnTo>
                  <a:pt x="675586" y="0"/>
                </a:lnTo>
                <a:lnTo>
                  <a:pt x="675586" y="479448"/>
                </a:lnTo>
                <a:lnTo>
                  <a:pt x="871724" y="479448"/>
                </a:lnTo>
                <a:lnTo>
                  <a:pt x="435862" y="871724"/>
                </a:lnTo>
                <a:lnTo>
                  <a:pt x="0" y="479448"/>
                </a:lnTo>
                <a:close/>
              </a:path>
            </a:pathLst>
          </a:custGeom>
          <a:solidFill>
            <a:srgbClr val="E9D5BB">
              <a:alpha val="90000"/>
            </a:srgbClr>
          </a:solidFill>
          <a:ln>
            <a:noFill/>
          </a:ln>
        </p:spPr>
        <p:style>
          <a:lnRef idx="2">
            <a:scrgbClr r="0" g="0" b="0"/>
          </a:lnRef>
          <a:fillRef idx="1">
            <a:scrgbClr r="0" g="0" b="0"/>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41858" tIns="45720" rIns="241858" bIns="261472" numCol="1" spcCol="1270" anchor="ctr" anchorCtr="0">
            <a:noAutofit/>
          </a:bodyPr>
          <a:lstStyle>
            <a:defPPr>
              <a:defRPr lang="zh-CN"/>
            </a:defPPr>
            <a:lvl1pPr marL="0" algn="l" defTabSz="914400" rtl="0" eaLnBrk="1" latinLnBrk="0" hangingPunct="1">
              <a:defRPr sz="1800" kern="1200">
                <a:solidFill>
                  <a:srgbClr val="000000"/>
                </a:solidFill>
                <a:latin typeface="思源黑体 CN Light"/>
                <a:ea typeface="+mn-ea"/>
                <a:cs typeface="+mn-cs"/>
              </a:defRPr>
            </a:lvl1pPr>
            <a:lvl2pPr marL="457200" algn="l" defTabSz="914400" rtl="0" eaLnBrk="1" latinLnBrk="0" hangingPunct="1">
              <a:defRPr sz="1800" kern="1200">
                <a:solidFill>
                  <a:srgbClr val="000000"/>
                </a:solidFill>
                <a:latin typeface="思源黑体 CN Light"/>
                <a:ea typeface="+mn-ea"/>
                <a:cs typeface="+mn-cs"/>
              </a:defRPr>
            </a:lvl2pPr>
            <a:lvl3pPr marL="914400" algn="l" defTabSz="914400" rtl="0" eaLnBrk="1" latinLnBrk="0" hangingPunct="1">
              <a:defRPr sz="1800" kern="1200">
                <a:solidFill>
                  <a:srgbClr val="000000"/>
                </a:solidFill>
                <a:latin typeface="思源黑体 CN Light"/>
                <a:ea typeface="+mn-ea"/>
                <a:cs typeface="+mn-cs"/>
              </a:defRPr>
            </a:lvl3pPr>
            <a:lvl4pPr marL="1371600" algn="l" defTabSz="914400" rtl="0" eaLnBrk="1" latinLnBrk="0" hangingPunct="1">
              <a:defRPr sz="1800" kern="1200">
                <a:solidFill>
                  <a:srgbClr val="000000"/>
                </a:solidFill>
                <a:latin typeface="思源黑体 CN Light"/>
                <a:ea typeface="+mn-ea"/>
                <a:cs typeface="+mn-cs"/>
              </a:defRPr>
            </a:lvl4pPr>
            <a:lvl5pPr marL="1828800" algn="l" defTabSz="914400" rtl="0" eaLnBrk="1" latinLnBrk="0" hangingPunct="1">
              <a:defRPr sz="1800" kern="1200">
                <a:solidFill>
                  <a:srgbClr val="000000"/>
                </a:solidFill>
                <a:latin typeface="思源黑体 CN Light"/>
                <a:ea typeface="+mn-ea"/>
                <a:cs typeface="+mn-cs"/>
              </a:defRPr>
            </a:lvl5pPr>
            <a:lvl6pPr marL="2286000" algn="l" defTabSz="914400" rtl="0" eaLnBrk="1" latinLnBrk="0" hangingPunct="1">
              <a:defRPr sz="1800" kern="1200">
                <a:solidFill>
                  <a:srgbClr val="000000"/>
                </a:solidFill>
                <a:latin typeface="思源黑体 CN Light"/>
                <a:ea typeface="+mn-ea"/>
                <a:cs typeface="+mn-cs"/>
              </a:defRPr>
            </a:lvl6pPr>
            <a:lvl7pPr marL="2743200" algn="l" defTabSz="914400" rtl="0" eaLnBrk="1" latinLnBrk="0" hangingPunct="1">
              <a:defRPr sz="1800" kern="1200">
                <a:solidFill>
                  <a:srgbClr val="000000"/>
                </a:solidFill>
                <a:latin typeface="思源黑体 CN Light"/>
                <a:ea typeface="+mn-ea"/>
                <a:cs typeface="+mn-cs"/>
              </a:defRPr>
            </a:lvl7pPr>
            <a:lvl8pPr marL="3200400" algn="l" defTabSz="914400" rtl="0" eaLnBrk="1" latinLnBrk="0" hangingPunct="1">
              <a:defRPr sz="1800" kern="1200">
                <a:solidFill>
                  <a:srgbClr val="000000"/>
                </a:solidFill>
                <a:latin typeface="思源黑体 CN Light"/>
                <a:ea typeface="+mn-ea"/>
                <a:cs typeface="+mn-cs"/>
              </a:defRPr>
            </a:lvl8pPr>
            <a:lvl9pPr marL="3657600" algn="l" defTabSz="914400" rtl="0" eaLnBrk="1" latinLnBrk="0" hangingPunct="1">
              <a:defRPr sz="1800" kern="1200">
                <a:solidFill>
                  <a:srgbClr val="000000"/>
                </a:solidFill>
                <a:latin typeface="思源黑体 CN Light"/>
                <a:ea typeface="+mn-ea"/>
                <a:cs typeface="+mn-cs"/>
              </a:defRPr>
            </a:lvl9pPr>
          </a:lstStyle>
          <a:p>
            <a:pPr marL="0" lvl="0" indent="0" algn="ctr" defTabSz="1600200">
              <a:lnSpc>
                <a:spcPct val="90000"/>
              </a:lnSpc>
              <a:spcBef>
                <a:spcPct val="0"/>
              </a:spcBef>
              <a:spcAft>
                <a:spcPct val="35000"/>
              </a:spcAft>
              <a:buNone/>
            </a:pPr>
            <a:endParaRPr lang="zh-CN" altLang="en-US" sz="3600" kern="1200"/>
          </a:p>
        </p:txBody>
      </p:sp>
      <p:sp>
        <p:nvSpPr>
          <p:cNvPr id="18" name="Rectangle 11"/>
          <p:cNvSpPr/>
          <p:nvPr>
            <p:custDataLst>
              <p:tags r:id="rId14"/>
            </p:custDataLst>
          </p:nvPr>
        </p:nvSpPr>
        <p:spPr>
          <a:xfrm>
            <a:off x="5444563" y="2134316"/>
            <a:ext cx="6255350" cy="3527693"/>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3200">
                <a:latin typeface="华文楷体" panose="02010600040101010101" pitchFamily="2" charset="-122"/>
                <a:ea typeface="华文楷体" panose="02010600040101010101" pitchFamily="2" charset="-122"/>
              </a:rPr>
              <a:t>        这种双重视角的设计匠心才是</a:t>
            </a:r>
            <a:r>
              <a:rPr lang="en-US" altLang="zh-CN" sz="3200">
                <a:latin typeface="华文楷体" panose="02010600040101010101" pitchFamily="2" charset="-122"/>
                <a:ea typeface="华文楷体" panose="02010600040101010101" pitchFamily="2" charset="-122"/>
              </a:rPr>
              <a:t>《</a:t>
            </a:r>
            <a:r>
              <a:rPr lang="zh-CN" altLang="en-US" sz="3200">
                <a:latin typeface="华文楷体" panose="02010600040101010101" pitchFamily="2" charset="-122"/>
                <a:ea typeface="华文楷体" panose="02010600040101010101" pitchFamily="2" charset="-122"/>
              </a:rPr>
              <a:t>装在套子里的人</a:t>
            </a:r>
            <a:r>
              <a:rPr lang="en-US" altLang="zh-CN" sz="3200">
                <a:latin typeface="华文楷体" panose="02010600040101010101" pitchFamily="2" charset="-122"/>
                <a:ea typeface="华文楷体" panose="02010600040101010101" pitchFamily="2" charset="-122"/>
              </a:rPr>
              <a:t>》</a:t>
            </a:r>
            <a:r>
              <a:rPr lang="zh-CN" altLang="en-US" sz="3200">
                <a:latin typeface="华文楷体" panose="02010600040101010101" pitchFamily="2" charset="-122"/>
                <a:ea typeface="华文楷体" panose="02010600040101010101" pitchFamily="2" charset="-122"/>
              </a:rPr>
              <a:t>作为文学经典的典型意义之所在，也是契诃夫作为伟大作家揭示俄罗斯民族劣根性的深刻之所在。</a:t>
            </a:r>
          </a:p>
          <a:p>
            <a:pPr indent="270510" algn="just">
              <a:lnSpc>
                <a:spcPct val="130000"/>
              </a:lnSpc>
              <a:spcAft>
                <a:spcPct val="0"/>
              </a:spcAft>
            </a:pPr>
            <a:endParaRPr lang="zh-CN" altLang="zh-CN" sz="2800" kern="100">
              <a:latin typeface="宋体" panose="02010600030101010101" pitchFamily="2" charset="-122"/>
              <a:ea typeface="宋体" panose="02010600030101010101" pitchFamily="2" charset="-122"/>
              <a:cs typeface="Times New Roman" panose="02020603050405020304" pitchFamily="18" charset="0"/>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par>
                                <p:cTn id="10" presetID="42" presetClass="entr" presetSubtype="0" dur="1000" fill="hold" grpId="0" nodeType="with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1000"/>
                                        <p:tgtEl>
                                          <p:spTgt spid="17"/>
                                        </p:tgtEl>
                                      </p:cBhvr>
                                    </p:animEffect>
                                    <p:anim calcmode="lin" valueType="num">
                                      <p:cBhvr>
                                        <p:cTn id="13" dur="1000" fill="hold"/>
                                        <p:tgtEl>
                                          <p:spTgt spid="17"/>
                                        </p:tgtEl>
                                        <p:attrNameLst>
                                          <p:attrName>ppt_x</p:attrName>
                                        </p:attrNameLst>
                                      </p:cBhvr>
                                      <p:tavLst>
                                        <p:tav tm="0">
                                          <p:val>
                                            <p:strVal val="#ppt_x"/>
                                          </p:val>
                                        </p:tav>
                                        <p:tav tm="100000">
                                          <p:val>
                                            <p:strVal val="#ppt_x"/>
                                          </p:val>
                                        </p:tav>
                                      </p:tavLst>
                                    </p:anim>
                                    <p:anim calcmode="lin" valueType="num">
                                      <p:cBhvr>
                                        <p:cTn id="14" dur="1000" fill="hold"/>
                                        <p:tgtEl>
                                          <p:spTgt spid="17"/>
                                        </p:tgtEl>
                                        <p:attrNameLst>
                                          <p:attrName>ppt_y</p:attrName>
                                        </p:attrNameLst>
                                      </p:cBhvr>
                                      <p:tavLst>
                                        <p:tav tm="0">
                                          <p:val>
                                            <p:strVal val="#ppt_y+.1"/>
                                          </p:val>
                                        </p:tav>
                                        <p:tav tm="100000">
                                          <p:val>
                                            <p:strVal val="#ppt_y"/>
                                          </p:val>
                                        </p:tav>
                                      </p:tavLst>
                                    </p:anim>
                                  </p:childTnLst>
                                </p:cTn>
                              </p:par>
                              <p:par>
                                <p:cTn id="15" presetID="42" presetClass="entr" presetSubtype="0" dur="1000" fill="hold" grpId="0" nodeType="with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1000"/>
                                        <p:tgtEl>
                                          <p:spTgt spid="15"/>
                                        </p:tgtEl>
                                      </p:cBhvr>
                                    </p:animEffect>
                                    <p:anim calcmode="lin" valueType="num">
                                      <p:cBhvr>
                                        <p:cTn id="18" dur="1000" fill="hold"/>
                                        <p:tgtEl>
                                          <p:spTgt spid="15"/>
                                        </p:tgtEl>
                                        <p:attrNameLst>
                                          <p:attrName>ppt_x</p:attrName>
                                        </p:attrNameLst>
                                      </p:cBhvr>
                                      <p:tavLst>
                                        <p:tav tm="0">
                                          <p:val>
                                            <p:strVal val="#ppt_x"/>
                                          </p:val>
                                        </p:tav>
                                        <p:tav tm="100000">
                                          <p:val>
                                            <p:strVal val="#ppt_x"/>
                                          </p:val>
                                        </p:tav>
                                      </p:tavLst>
                                    </p:anim>
                                    <p:anim calcmode="lin" valueType="num">
                                      <p:cBhvr>
                                        <p:cTn id="1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0" fill="hold" nodeType="clickPar">
                      <p:stCondLst>
                        <p:cond delay="indefinite"/>
                      </p:stCondLst>
                      <p:childTnLst>
                        <p:par>
                          <p:cTn id="21" fill="hold" nodeType="afterGroup">
                            <p:stCondLst>
                              <p:cond delay="0"/>
                            </p:stCondLst>
                            <p:childTnLst>
                              <p:par>
                                <p:cTn id="22" presetID="42" presetClass="entr" presetSubtype="0" dur="1000"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1000"/>
                                        <p:tgtEl>
                                          <p:spTgt spid="8"/>
                                        </p:tgtEl>
                                      </p:cBhvr>
                                    </p:animEffect>
                                    <p:anim calcmode="lin" valueType="num">
                                      <p:cBhvr>
                                        <p:cTn id="25" dur="1000" fill="hold"/>
                                        <p:tgtEl>
                                          <p:spTgt spid="8"/>
                                        </p:tgtEl>
                                        <p:attrNameLst>
                                          <p:attrName>ppt_x</p:attrName>
                                        </p:attrNameLst>
                                      </p:cBhvr>
                                      <p:tavLst>
                                        <p:tav tm="0">
                                          <p:val>
                                            <p:strVal val="#ppt_x"/>
                                          </p:val>
                                        </p:tav>
                                        <p:tav tm="100000">
                                          <p:val>
                                            <p:strVal val="#ppt_x"/>
                                          </p:val>
                                        </p:tav>
                                      </p:tavLst>
                                    </p:anim>
                                    <p:anim calcmode="lin" valueType="num">
                                      <p:cBhvr>
                                        <p:cTn id="26" dur="1000" fill="hold"/>
                                        <p:tgtEl>
                                          <p:spTgt spid="8"/>
                                        </p:tgtEl>
                                        <p:attrNameLst>
                                          <p:attrName>ppt_y</p:attrName>
                                        </p:attrNameLst>
                                      </p:cBhvr>
                                      <p:tavLst>
                                        <p:tav tm="0">
                                          <p:val>
                                            <p:strVal val="#ppt_y+.1"/>
                                          </p:val>
                                        </p:tav>
                                        <p:tav tm="100000">
                                          <p:val>
                                            <p:strVal val="#ppt_y"/>
                                          </p:val>
                                        </p:tav>
                                      </p:tavLst>
                                    </p:anim>
                                  </p:childTnLst>
                                </p:cTn>
                              </p:par>
                              <p:par>
                                <p:cTn id="27" presetID="42" presetClass="entr" presetSubtype="0" dur="100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1000"/>
                                        <p:tgtEl>
                                          <p:spTgt spid="16"/>
                                        </p:tgtEl>
                                      </p:cBhvr>
                                    </p:animEffect>
                                    <p:anim calcmode="lin" valueType="num">
                                      <p:cBhvr>
                                        <p:cTn id="30" dur="1000" fill="hold"/>
                                        <p:tgtEl>
                                          <p:spTgt spid="16"/>
                                        </p:tgtEl>
                                        <p:attrNameLst>
                                          <p:attrName>ppt_x</p:attrName>
                                        </p:attrNameLst>
                                      </p:cBhvr>
                                      <p:tavLst>
                                        <p:tav tm="0">
                                          <p:val>
                                            <p:strVal val="#ppt_x"/>
                                          </p:val>
                                        </p:tav>
                                        <p:tav tm="100000">
                                          <p:val>
                                            <p:strVal val="#ppt_x"/>
                                          </p:val>
                                        </p:tav>
                                      </p:tavLst>
                                    </p:anim>
                                    <p:anim calcmode="lin" valueType="num">
                                      <p:cBhvr>
                                        <p:cTn id="31"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stCondLst>
                      <p:childTnLst>
                        <p:par>
                          <p:cTn id="33" fill="hold" nodeType="afterGroup">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18"/>
                                        </p:tgtEl>
                                        <p:attrNameLst>
                                          <p:attrName>style.visibility</p:attrName>
                                        </p:attrNameLst>
                                      </p:cBhvr>
                                      <p:to>
                                        <p:strVal val="visible"/>
                                      </p:to>
                                    </p:set>
                                    <p:animEffect transition="in" filter="fade">
                                      <p:cBhvr>
                                        <p:cTn id="36" dur="1000"/>
                                        <p:tgtEl>
                                          <p:spTgt spid="18"/>
                                        </p:tgtEl>
                                      </p:cBhvr>
                                    </p:animEffect>
                                    <p:anim calcmode="lin" valueType="num">
                                      <p:cBhvr>
                                        <p:cTn id="37" dur="1000" fill="hold"/>
                                        <p:tgtEl>
                                          <p:spTgt spid="18"/>
                                        </p:tgtEl>
                                        <p:attrNameLst>
                                          <p:attrName>ppt_x</p:attrName>
                                        </p:attrNameLst>
                                      </p:cBhvr>
                                      <p:tavLst>
                                        <p:tav tm="0">
                                          <p:val>
                                            <p:strVal val="#ppt_x"/>
                                          </p:val>
                                        </p:tav>
                                        <p:tav tm="100000">
                                          <p:val>
                                            <p:strVal val="#ppt_x"/>
                                          </p:val>
                                        </p:tav>
                                      </p:tavLst>
                                    </p:anim>
                                    <p:anim calcmode="lin" valueType="num">
                                      <p:cBhvr>
                                        <p:cTn id="38"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4" grpId="0"/>
      <p:bldP spid="15" grpId="0"/>
      <p:bldP spid="16" grpId="0"/>
      <p:bldP spid="17" grpId="0"/>
      <p:bldP spid="18"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9" name="组合 8"/>
          <p:cNvGrpSpPr/>
          <p:nvPr>
            <p:custDataLst>
              <p:tags r:id="rId3"/>
            </p:custDataLst>
          </p:nvPr>
        </p:nvGrpSpPr>
        <p:grpSpPr>
          <a:xfrm>
            <a:off x="328921" y="72775"/>
            <a:ext cx="5670435" cy="1160512"/>
            <a:chOff x="328921" y="72775"/>
            <a:chExt cx="5670435" cy="1160512"/>
          </a:xfrm>
        </p:grpSpPr>
        <p:grpSp>
          <p:nvGrpSpPr>
            <p:cNvPr id="10" name="组合 9"/>
            <p:cNvGrpSpPr/>
            <p:nvPr>
              <p:custDataLst>
                <p:tags r:id="rId4"/>
              </p:custDataLst>
            </p:nvPr>
          </p:nvGrpSpPr>
          <p:grpSpPr>
            <a:xfrm>
              <a:off x="1173239" y="305096"/>
              <a:ext cx="4826117" cy="681492"/>
              <a:chOff x="1732280" y="2286297"/>
              <a:chExt cx="8727440" cy="2407920"/>
            </a:xfrm>
            <a:solidFill>
              <a:srgbClr val="D3AC77"/>
            </a:solidFill>
            <a:effectLst>
              <a:outerShdw blurRad="50800" dist="38100" dir="2700000" algn="tl" rotWithShape="0">
                <a:prstClr val="black">
                  <a:alpha val="40000"/>
                </a:prstClr>
              </a:outerShdw>
            </a:effectLst>
          </p:grpSpPr>
          <p:sp>
            <p:nvSpPr>
              <p:cNvPr id="13" name="矩形 12"/>
              <p:cNvSpPr/>
              <p:nvPr>
                <p:custDataLst>
                  <p:tags r:id="rId5"/>
                </p:custDataLst>
              </p:nvPr>
            </p:nvSpPr>
            <p:spPr>
              <a:xfrm>
                <a:off x="1732280" y="2286297"/>
                <a:ext cx="8727440" cy="2407920"/>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14" name="矩形 13"/>
              <p:cNvSpPr/>
              <p:nvPr>
                <p:custDataLst>
                  <p:tags r:id="rId6"/>
                </p:custDataLst>
              </p:nvPr>
            </p:nvSpPr>
            <p:spPr>
              <a:xfrm>
                <a:off x="1915160" y="2479337"/>
                <a:ext cx="8361680" cy="2072640"/>
              </a:xfrm>
              <a:prstGeom prst="rect">
                <a:avLst/>
              </a:pr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800" b="1">
                    <a:cs typeface="+mn-ea"/>
                    <a:sym typeface="+mn-lt"/>
                  </a:rPr>
                  <a:t>告别“套中人”</a:t>
                </a:r>
              </a:p>
            </p:txBody>
          </p:sp>
        </p:grpSp>
        <p:sp>
          <p:nvSpPr>
            <p:cNvPr id="12" name="DOCER-ANNA"/>
            <p:cNvSpPr/>
            <p:nvPr>
              <p:custDataLst>
                <p:tags r:id="rId7"/>
              </p:custDataLst>
            </p:nvPr>
          </p:nvSpPr>
          <p:spPr>
            <a:xfrm rot="5520000" flipH="1">
              <a:off x="372682" y="29014"/>
              <a:ext cx="1160512" cy="1248033"/>
            </a:xfrm>
            <a:prstGeom prst="flowChartManualInput">
              <a:avLst/>
            </a:prstGeom>
            <a:solidFill>
              <a:srgbClr val="D3AC77"/>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grpSp>
      <p:sp>
        <p:nvSpPr>
          <p:cNvPr id="11" name="Rectangle 11"/>
          <p:cNvSpPr/>
          <p:nvPr>
            <p:custDataLst>
              <p:tags r:id="rId8"/>
            </p:custDataLst>
          </p:nvPr>
        </p:nvSpPr>
        <p:spPr>
          <a:xfrm>
            <a:off x="-231359" y="2836330"/>
            <a:ext cx="11990895" cy="1795487"/>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70510" algn="just">
              <a:lnSpc>
                <a:spcPct val="130000"/>
              </a:lnSpc>
              <a:spcAft>
                <a:spcPct val="0"/>
              </a:spcAft>
            </a:pPr>
            <a:r>
              <a:rPr lang="zh-CN" altLang="en-US" sz="4400">
                <a:latin typeface="方正粗黑宋简体" panose="02000000000000000000" pitchFamily="2" charset="-122"/>
                <a:ea typeface="方正粗黑宋简体" panose="02000000000000000000" pitchFamily="2" charset="-122"/>
              </a:rPr>
              <a:t>“布尔金们”在套子的束缚中该如何“</a:t>
            </a:r>
            <a:r>
              <a:rPr lang="zh-CN" altLang="en-US" sz="4400">
                <a:solidFill>
                  <a:srgbClr val="FF0000"/>
                </a:solidFill>
                <a:latin typeface="方正粗黑宋简体" panose="02000000000000000000" pitchFamily="2" charset="-122"/>
                <a:ea typeface="方正粗黑宋简体" panose="02000000000000000000" pitchFamily="2" charset="-122"/>
              </a:rPr>
              <a:t>突围</a:t>
            </a:r>
            <a:r>
              <a:rPr lang="zh-CN" altLang="en-US" sz="4400">
                <a:latin typeface="方正粗黑宋简体" panose="02000000000000000000" pitchFamily="2" charset="-122"/>
                <a:ea typeface="方正粗黑宋简体" panose="02000000000000000000" pitchFamily="2" charset="-122"/>
              </a:rPr>
              <a:t>”？</a:t>
            </a:r>
            <a:endParaRPr lang="en-US" altLang="zh-CN" sz="4400">
              <a:latin typeface="方正粗黑宋简体" panose="02000000000000000000" pitchFamily="2" charset="-122"/>
              <a:ea typeface="方正粗黑宋简体" panose="02000000000000000000" pitchFamily="2" charset="-122"/>
            </a:endParaRPr>
          </a:p>
          <a:p>
            <a:pPr indent="270510" algn="just">
              <a:lnSpc>
                <a:spcPct val="130000"/>
              </a:lnSpc>
              <a:spcAft>
                <a:spcPct val="0"/>
              </a:spcAft>
            </a:pPr>
            <a:endParaRPr lang="en-US" altLang="zh-CN" sz="4400">
              <a:latin typeface="方正粗黑宋简体" panose="02000000000000000000" pitchFamily="2" charset="-122"/>
              <a:ea typeface="方正粗黑宋简体" panose="02000000000000000000" pitchFamily="2" charset="-122"/>
            </a:endParaRPr>
          </a:p>
        </p:txBody>
      </p:sp>
    </p:spTree>
  </p:cSld>
  <p:clrMapOvr>
    <a:masterClrMapping/>
  </p:clrMapOvr>
  <p:transition spd="slow">
    <p:wipe/>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矩形 4"/>
          <p:cNvSpPr/>
          <p:nvPr>
            <p:custDataLst>
              <p:tags r:id="rId3"/>
            </p:custDataLst>
          </p:nvPr>
        </p:nvSpPr>
        <p:spPr>
          <a:xfrm>
            <a:off x="638296" y="1738048"/>
            <a:ext cx="10915408" cy="419544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20000"/>
              </a:lnSpc>
            </a:pPr>
            <a:r>
              <a:rPr lang="zh-CN" altLang="en-US" sz="3200" b="1">
                <a:solidFill>
                  <a:srgbClr val="C79451"/>
                </a:solidFill>
                <a:latin typeface="华文楷体" panose="02010600040101010101" pitchFamily="2" charset="-122"/>
                <a:ea typeface="华文楷体" panose="02010600040101010101" pitchFamily="2" charset="-122"/>
                <a:cs typeface="华文楷体" panose="02010600040101010101" pitchFamily="2" charset="-122"/>
              </a:rPr>
              <a:t>        </a:t>
            </a:r>
            <a:r>
              <a:rPr lang="zh-CN" altLang="en-US" sz="3200" b="1">
                <a:latin typeface="华文楷体" panose="02010600040101010101" pitchFamily="2" charset="-122"/>
                <a:ea typeface="华文楷体" panose="02010600040101010101" pitchFamily="2" charset="-122"/>
                <a:cs typeface="华文楷体" panose="02010600040101010101" pitchFamily="2" charset="-122"/>
              </a:rPr>
              <a:t>本单元的人文主题是“</a:t>
            </a:r>
            <a:r>
              <a:rPr lang="zh-CN" altLang="en-US" sz="3200" b="1">
                <a:solidFill>
                  <a:srgbClr val="C00000"/>
                </a:solidFill>
                <a:latin typeface="华文楷体" panose="02010600040101010101" pitchFamily="2" charset="-122"/>
                <a:ea typeface="华文楷体" panose="02010600040101010101" pitchFamily="2" charset="-122"/>
                <a:cs typeface="华文楷体" panose="02010600040101010101" pitchFamily="2" charset="-122"/>
              </a:rPr>
              <a:t>观察与批判</a:t>
            </a:r>
            <a:r>
              <a:rPr lang="zh-CN" altLang="en-US" sz="3200" b="1">
                <a:latin typeface="华文楷体" panose="02010600040101010101" pitchFamily="2" charset="-122"/>
                <a:ea typeface="华文楷体" panose="02010600040101010101" pitchFamily="2" charset="-122"/>
                <a:cs typeface="华文楷体" panose="02010600040101010101" pitchFamily="2" charset="-122"/>
              </a:rPr>
              <a:t>”，请结合</a:t>
            </a:r>
            <a:r>
              <a:rPr lang="en-US" altLang="zh-CN" sz="3200" b="1">
                <a:latin typeface="华文楷体" panose="02010600040101010101" pitchFamily="2" charset="-122"/>
                <a:ea typeface="华文楷体" panose="02010600040101010101" pitchFamily="2" charset="-122"/>
                <a:cs typeface="华文楷体" panose="02010600040101010101" pitchFamily="2" charset="-122"/>
              </a:rPr>
              <a:t>《</a:t>
            </a:r>
            <a:r>
              <a:rPr lang="zh-CN" altLang="en-US" sz="3200" b="1">
                <a:latin typeface="华文楷体" panose="02010600040101010101" pitchFamily="2" charset="-122"/>
                <a:ea typeface="华文楷体" panose="02010600040101010101" pitchFamily="2" charset="-122"/>
                <a:cs typeface="华文楷体" panose="02010600040101010101" pitchFamily="2" charset="-122"/>
              </a:rPr>
              <a:t>林教头风雪山神庙</a:t>
            </a:r>
            <a:r>
              <a:rPr lang="en-US" altLang="zh-CN" sz="3200" b="1">
                <a:latin typeface="华文楷体" panose="02010600040101010101" pitchFamily="2" charset="-122"/>
                <a:ea typeface="华文楷体" panose="02010600040101010101" pitchFamily="2" charset="-122"/>
                <a:cs typeface="华文楷体" panose="02010600040101010101" pitchFamily="2" charset="-122"/>
              </a:rPr>
              <a:t>》《</a:t>
            </a:r>
            <a:r>
              <a:rPr lang="zh-CN" altLang="en-US" sz="3200" b="1">
                <a:latin typeface="华文楷体" panose="02010600040101010101" pitchFamily="2" charset="-122"/>
                <a:ea typeface="华文楷体" panose="02010600040101010101" pitchFamily="2" charset="-122"/>
                <a:cs typeface="华文楷体" panose="02010600040101010101" pitchFamily="2" charset="-122"/>
              </a:rPr>
              <a:t>祝福</a:t>
            </a:r>
            <a:r>
              <a:rPr lang="en-US" altLang="zh-CN" sz="3200" b="1">
                <a:latin typeface="华文楷体" panose="02010600040101010101" pitchFamily="2" charset="-122"/>
                <a:ea typeface="华文楷体" panose="02010600040101010101" pitchFamily="2" charset="-122"/>
                <a:cs typeface="华文楷体" panose="02010600040101010101" pitchFamily="2" charset="-122"/>
              </a:rPr>
              <a:t>》《</a:t>
            </a:r>
            <a:r>
              <a:rPr lang="zh-CN" altLang="en-US" sz="3200" b="1">
                <a:latin typeface="华文楷体" panose="02010600040101010101" pitchFamily="2" charset="-122"/>
                <a:ea typeface="华文楷体" panose="02010600040101010101" pitchFamily="2" charset="-122"/>
                <a:cs typeface="华文楷体" panose="02010600040101010101" pitchFamily="2" charset="-122"/>
              </a:rPr>
              <a:t>促织</a:t>
            </a:r>
            <a:r>
              <a:rPr lang="en-US" altLang="zh-CN" sz="3200" b="1">
                <a:latin typeface="华文楷体" panose="02010600040101010101" pitchFamily="2" charset="-122"/>
                <a:ea typeface="华文楷体" panose="02010600040101010101" pitchFamily="2" charset="-122"/>
                <a:cs typeface="华文楷体" panose="02010600040101010101" pitchFamily="2" charset="-122"/>
              </a:rPr>
              <a:t>》《</a:t>
            </a:r>
            <a:r>
              <a:rPr lang="zh-CN" altLang="en-US" sz="3200" b="1">
                <a:latin typeface="华文楷体" panose="02010600040101010101" pitchFamily="2" charset="-122"/>
                <a:ea typeface="华文楷体" panose="02010600040101010101" pitchFamily="2" charset="-122"/>
                <a:cs typeface="华文楷体" panose="02010600040101010101" pitchFamily="2" charset="-122"/>
              </a:rPr>
              <a:t>变形记</a:t>
            </a:r>
            <a:r>
              <a:rPr lang="en-US" altLang="zh-CN" sz="3200" b="1">
                <a:latin typeface="华文楷体" panose="02010600040101010101" pitchFamily="2" charset="-122"/>
                <a:ea typeface="华文楷体" panose="02010600040101010101" pitchFamily="2" charset="-122"/>
                <a:cs typeface="华文楷体" panose="02010600040101010101" pitchFamily="2" charset="-122"/>
              </a:rPr>
              <a:t>》</a:t>
            </a:r>
            <a:r>
              <a:rPr lang="zh-CN" altLang="en-US" sz="3200" b="1">
                <a:latin typeface="华文楷体" panose="02010600040101010101" pitchFamily="2" charset="-122"/>
                <a:ea typeface="华文楷体" panose="02010600040101010101" pitchFamily="2" charset="-122"/>
                <a:cs typeface="华文楷体" panose="02010600040101010101" pitchFamily="2" charset="-122"/>
              </a:rPr>
              <a:t>几篇课文，谈一谈社会中束缚人性的</a:t>
            </a:r>
            <a:r>
              <a:rPr lang="zh-CN" altLang="en-US" sz="3200" b="1">
                <a:solidFill>
                  <a:srgbClr val="C00000"/>
                </a:solidFill>
                <a:latin typeface="华文楷体" panose="02010600040101010101" pitchFamily="2" charset="-122"/>
                <a:ea typeface="华文楷体" panose="02010600040101010101" pitchFamily="2" charset="-122"/>
                <a:cs typeface="华文楷体" panose="02010600040101010101" pitchFamily="2" charset="-122"/>
              </a:rPr>
              <a:t>“套子”是如何异化人的</a:t>
            </a:r>
            <a:r>
              <a:rPr lang="zh-CN" altLang="en-US" sz="3200" b="1">
                <a:latin typeface="华文楷体" panose="02010600040101010101" pitchFamily="2" charset="-122"/>
                <a:ea typeface="华文楷体" panose="02010600040101010101" pitchFamily="2" charset="-122"/>
                <a:cs typeface="华文楷体" panose="02010600040101010101" pitchFamily="2" charset="-122"/>
              </a:rPr>
              <a:t>，并思考我们现在的生活中有哪些需要被“挣脱”的套子？我们如何才能不被装进套子？请以</a:t>
            </a:r>
            <a:r>
              <a:rPr lang="en-US" altLang="zh-CN" sz="3200" b="1">
                <a:latin typeface="华文楷体" panose="02010600040101010101" pitchFamily="2" charset="-122"/>
                <a:ea typeface="华文楷体" panose="02010600040101010101" pitchFamily="2" charset="-122"/>
                <a:cs typeface="华文楷体" panose="02010600040101010101" pitchFamily="2" charset="-122"/>
              </a:rPr>
              <a:t>《</a:t>
            </a:r>
            <a:r>
              <a:rPr lang="zh-CN" altLang="en-US" sz="3200" b="1">
                <a:solidFill>
                  <a:srgbClr val="C00000"/>
                </a:solidFill>
                <a:latin typeface="华文楷体" panose="02010600040101010101" pitchFamily="2" charset="-122"/>
                <a:ea typeface="华文楷体" panose="02010600040101010101" pitchFamily="2" charset="-122"/>
                <a:cs typeface="华文楷体" panose="02010600040101010101" pitchFamily="2" charset="-122"/>
              </a:rPr>
              <a:t>再也不能照这样生活下去了</a:t>
            </a:r>
            <a:r>
              <a:rPr lang="en-US" altLang="zh-CN" sz="3200" b="1">
                <a:latin typeface="华文楷体" panose="02010600040101010101" pitchFamily="2" charset="-122"/>
                <a:ea typeface="华文楷体" panose="02010600040101010101" pitchFamily="2" charset="-122"/>
                <a:cs typeface="华文楷体" panose="02010600040101010101" pitchFamily="2" charset="-122"/>
              </a:rPr>
              <a:t>》</a:t>
            </a:r>
            <a:r>
              <a:rPr lang="zh-CN" altLang="en-US" sz="3200" b="1">
                <a:latin typeface="华文楷体" panose="02010600040101010101" pitchFamily="2" charset="-122"/>
                <a:ea typeface="华文楷体" panose="02010600040101010101" pitchFamily="2" charset="-122"/>
                <a:cs typeface="华文楷体" panose="02010600040101010101" pitchFamily="2" charset="-122"/>
              </a:rPr>
              <a:t>为题，完成随笔。</a:t>
            </a:r>
          </a:p>
          <a:p>
            <a:pPr lvl="0">
              <a:lnSpc>
                <a:spcPct val="120000"/>
              </a:lnSpc>
            </a:pPr>
            <a:endParaRPr lang="zh-CN" altLang="en-US" sz="3200" b="1">
              <a:solidFill>
                <a:srgbClr val="C79451"/>
              </a:solidFill>
              <a:latin typeface="华文楷体" panose="02010600040101010101" pitchFamily="2" charset="-122"/>
              <a:ea typeface="华文楷体" panose="02010600040101010101" pitchFamily="2" charset="-122"/>
              <a:cs typeface="华文楷体" panose="02010600040101010101" pitchFamily="2" charset="-122"/>
            </a:endParaRPr>
          </a:p>
        </p:txBody>
      </p:sp>
      <p:grpSp>
        <p:nvGrpSpPr>
          <p:cNvPr id="8" name="组合 7"/>
          <p:cNvGrpSpPr/>
          <p:nvPr>
            <p:custDataLst>
              <p:tags r:id="rId4"/>
            </p:custDataLst>
          </p:nvPr>
        </p:nvGrpSpPr>
        <p:grpSpPr>
          <a:xfrm>
            <a:off x="328921" y="72775"/>
            <a:ext cx="5670435" cy="1160512"/>
            <a:chOff x="328921" y="72775"/>
            <a:chExt cx="5670435" cy="1160512"/>
          </a:xfrm>
        </p:grpSpPr>
        <p:grpSp>
          <p:nvGrpSpPr>
            <p:cNvPr id="9" name="组合 8"/>
            <p:cNvGrpSpPr/>
            <p:nvPr>
              <p:custDataLst>
                <p:tags r:id="rId5"/>
              </p:custDataLst>
            </p:nvPr>
          </p:nvGrpSpPr>
          <p:grpSpPr>
            <a:xfrm>
              <a:off x="1173239" y="305096"/>
              <a:ext cx="4826117" cy="681492"/>
              <a:chOff x="1732280" y="2286297"/>
              <a:chExt cx="8727440" cy="2407920"/>
            </a:xfrm>
            <a:solidFill>
              <a:srgbClr val="D3AC77"/>
            </a:solidFill>
            <a:effectLst>
              <a:outerShdw blurRad="50800" dist="38100" dir="2700000" algn="tl" rotWithShape="0">
                <a:prstClr val="black">
                  <a:alpha val="40000"/>
                </a:prstClr>
              </a:outerShdw>
            </a:effectLst>
          </p:grpSpPr>
          <p:sp>
            <p:nvSpPr>
              <p:cNvPr id="11" name="矩形 10"/>
              <p:cNvSpPr/>
              <p:nvPr>
                <p:custDataLst>
                  <p:tags r:id="rId6"/>
                </p:custDataLst>
              </p:nvPr>
            </p:nvSpPr>
            <p:spPr>
              <a:xfrm>
                <a:off x="1732280" y="2286297"/>
                <a:ext cx="8727440" cy="2407920"/>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12" name="矩形 11"/>
              <p:cNvSpPr/>
              <p:nvPr>
                <p:custDataLst>
                  <p:tags r:id="rId7"/>
                </p:custDataLst>
              </p:nvPr>
            </p:nvSpPr>
            <p:spPr>
              <a:xfrm>
                <a:off x="1915160" y="2479337"/>
                <a:ext cx="8361680" cy="2072640"/>
              </a:xfrm>
              <a:prstGeom prst="rect">
                <a:avLst/>
              </a:pr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800" b="1">
                    <a:cs typeface="+mn-ea"/>
                    <a:sym typeface="+mn-lt"/>
                  </a:rPr>
                  <a:t>课后作业</a:t>
                </a:r>
              </a:p>
            </p:txBody>
          </p:sp>
        </p:grpSp>
        <p:sp>
          <p:nvSpPr>
            <p:cNvPr id="10" name="DOCER-ANNA"/>
            <p:cNvSpPr/>
            <p:nvPr>
              <p:custDataLst>
                <p:tags r:id="rId8"/>
              </p:custDataLst>
            </p:nvPr>
          </p:nvSpPr>
          <p:spPr>
            <a:xfrm rot="5520000" flipH="1">
              <a:off x="372682" y="29014"/>
              <a:ext cx="1160512" cy="1248033"/>
            </a:xfrm>
            <a:prstGeom prst="flowChartManualInput">
              <a:avLst/>
            </a:prstGeom>
            <a:solidFill>
              <a:srgbClr val="D3AC77"/>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grpSp>
    </p:spTree>
  </p:cSld>
  <p:clrMapOvr>
    <a:masterClrMapping/>
  </p:clrMapOvr>
  <p:transition spd="slow">
    <p:wipe/>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9" name="组合 8"/>
          <p:cNvGrpSpPr/>
          <p:nvPr>
            <p:custDataLst>
              <p:tags r:id="rId3"/>
            </p:custDataLst>
          </p:nvPr>
        </p:nvGrpSpPr>
        <p:grpSpPr>
          <a:xfrm>
            <a:off x="328921" y="72775"/>
            <a:ext cx="5670435" cy="1160512"/>
            <a:chOff x="328921" y="72775"/>
            <a:chExt cx="5670435" cy="1160512"/>
          </a:xfrm>
        </p:grpSpPr>
        <p:grpSp>
          <p:nvGrpSpPr>
            <p:cNvPr id="10" name="组合 9"/>
            <p:cNvGrpSpPr/>
            <p:nvPr>
              <p:custDataLst>
                <p:tags r:id="rId4"/>
              </p:custDataLst>
            </p:nvPr>
          </p:nvGrpSpPr>
          <p:grpSpPr>
            <a:xfrm>
              <a:off x="1173239" y="305096"/>
              <a:ext cx="4826117" cy="681492"/>
              <a:chOff x="1732280" y="2286297"/>
              <a:chExt cx="8727440" cy="2407920"/>
            </a:xfrm>
            <a:solidFill>
              <a:srgbClr val="D3AC77"/>
            </a:solidFill>
            <a:effectLst>
              <a:outerShdw blurRad="50800" dist="38100" dir="2700000" algn="tl" rotWithShape="0">
                <a:prstClr val="black">
                  <a:alpha val="40000"/>
                </a:prstClr>
              </a:outerShdw>
            </a:effectLst>
          </p:grpSpPr>
          <p:sp>
            <p:nvSpPr>
              <p:cNvPr id="13" name="矩形 12"/>
              <p:cNvSpPr/>
              <p:nvPr>
                <p:custDataLst>
                  <p:tags r:id="rId5"/>
                </p:custDataLst>
              </p:nvPr>
            </p:nvSpPr>
            <p:spPr>
              <a:xfrm>
                <a:off x="1732280" y="2286297"/>
                <a:ext cx="8727440" cy="2407920"/>
              </a:xfrm>
              <a:prstGeom prst="rect">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sp>
            <p:nvSpPr>
              <p:cNvPr id="14" name="矩形 13"/>
              <p:cNvSpPr/>
              <p:nvPr>
                <p:custDataLst>
                  <p:tags r:id="rId6"/>
                </p:custDataLst>
              </p:nvPr>
            </p:nvSpPr>
            <p:spPr>
              <a:xfrm>
                <a:off x="1915160" y="2479337"/>
                <a:ext cx="8361680" cy="2072640"/>
              </a:xfrm>
              <a:prstGeom prst="rect">
                <a:avLst/>
              </a:pr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r>
                  <a:rPr lang="zh-CN" altLang="en-US" sz="2800" b="1">
                    <a:cs typeface="+mn-ea"/>
                    <a:sym typeface="+mn-lt"/>
                  </a:rPr>
                  <a:t>课堂小结</a:t>
                </a:r>
              </a:p>
            </p:txBody>
          </p:sp>
        </p:grpSp>
        <p:sp>
          <p:nvSpPr>
            <p:cNvPr id="12" name="DOCER-ANNA"/>
            <p:cNvSpPr/>
            <p:nvPr>
              <p:custDataLst>
                <p:tags r:id="rId7"/>
              </p:custDataLst>
            </p:nvPr>
          </p:nvSpPr>
          <p:spPr>
            <a:xfrm rot="5520000" flipH="1">
              <a:off x="372682" y="29014"/>
              <a:ext cx="1160512" cy="1248033"/>
            </a:xfrm>
            <a:prstGeom prst="flowChartManualInput">
              <a:avLst/>
            </a:prstGeom>
            <a:solidFill>
              <a:srgbClr val="D3AC77"/>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思源黑体 CN Light"/>
                  <a:ea typeface="+mn-ea"/>
                  <a:cs typeface="+mn-cs"/>
                </a:defRPr>
              </a:lvl1pPr>
              <a:lvl2pPr marL="457200" algn="l" defTabSz="914400" rtl="0" eaLnBrk="1" latinLnBrk="0" hangingPunct="1">
                <a:defRPr sz="1800" kern="1200">
                  <a:solidFill>
                    <a:srgbClr val="FFFFFF"/>
                  </a:solidFill>
                  <a:latin typeface="思源黑体 CN Light"/>
                  <a:ea typeface="+mn-ea"/>
                  <a:cs typeface="+mn-cs"/>
                </a:defRPr>
              </a:lvl2pPr>
              <a:lvl3pPr marL="914400" algn="l" defTabSz="914400" rtl="0" eaLnBrk="1" latinLnBrk="0" hangingPunct="1">
                <a:defRPr sz="1800" kern="1200">
                  <a:solidFill>
                    <a:srgbClr val="FFFFFF"/>
                  </a:solidFill>
                  <a:latin typeface="思源黑体 CN Light"/>
                  <a:ea typeface="+mn-ea"/>
                  <a:cs typeface="+mn-cs"/>
                </a:defRPr>
              </a:lvl3pPr>
              <a:lvl4pPr marL="1371600" algn="l" defTabSz="914400" rtl="0" eaLnBrk="1" latinLnBrk="0" hangingPunct="1">
                <a:defRPr sz="1800" kern="1200">
                  <a:solidFill>
                    <a:srgbClr val="FFFFFF"/>
                  </a:solidFill>
                  <a:latin typeface="思源黑体 CN Light"/>
                  <a:ea typeface="+mn-ea"/>
                  <a:cs typeface="+mn-cs"/>
                </a:defRPr>
              </a:lvl4pPr>
              <a:lvl5pPr marL="1828800" algn="l" defTabSz="914400" rtl="0" eaLnBrk="1" latinLnBrk="0" hangingPunct="1">
                <a:defRPr sz="1800" kern="1200">
                  <a:solidFill>
                    <a:srgbClr val="FFFFFF"/>
                  </a:solidFill>
                  <a:latin typeface="思源黑体 CN Light"/>
                  <a:ea typeface="+mn-ea"/>
                  <a:cs typeface="+mn-cs"/>
                </a:defRPr>
              </a:lvl5pPr>
              <a:lvl6pPr marL="2286000" algn="l" defTabSz="914400" rtl="0" eaLnBrk="1" latinLnBrk="0" hangingPunct="1">
                <a:defRPr sz="1800" kern="1200">
                  <a:solidFill>
                    <a:srgbClr val="FFFFFF"/>
                  </a:solidFill>
                  <a:latin typeface="思源黑体 CN Light"/>
                  <a:ea typeface="+mn-ea"/>
                  <a:cs typeface="+mn-cs"/>
                </a:defRPr>
              </a:lvl6pPr>
              <a:lvl7pPr marL="2743200" algn="l" defTabSz="914400" rtl="0" eaLnBrk="1" latinLnBrk="0" hangingPunct="1">
                <a:defRPr sz="1800" kern="1200">
                  <a:solidFill>
                    <a:srgbClr val="FFFFFF"/>
                  </a:solidFill>
                  <a:latin typeface="思源黑体 CN Light"/>
                  <a:ea typeface="+mn-ea"/>
                  <a:cs typeface="+mn-cs"/>
                </a:defRPr>
              </a:lvl7pPr>
              <a:lvl8pPr marL="3200400" algn="l" defTabSz="914400" rtl="0" eaLnBrk="1" latinLnBrk="0" hangingPunct="1">
                <a:defRPr sz="1800" kern="1200">
                  <a:solidFill>
                    <a:srgbClr val="FFFFFF"/>
                  </a:solidFill>
                  <a:latin typeface="思源黑体 CN Light"/>
                  <a:ea typeface="+mn-ea"/>
                  <a:cs typeface="+mn-cs"/>
                </a:defRPr>
              </a:lvl8pPr>
              <a:lvl9pPr marL="3657600" algn="l" defTabSz="914400" rtl="0" eaLnBrk="1" latinLnBrk="0" hangingPunct="1">
                <a:defRPr sz="1800" kern="1200">
                  <a:solidFill>
                    <a:srgbClr val="FFFFFF"/>
                  </a:solidFill>
                  <a:latin typeface="思源黑体 CN Light"/>
                  <a:ea typeface="+mn-ea"/>
                  <a:cs typeface="+mn-cs"/>
                </a:defRPr>
              </a:lvl9pPr>
            </a:lstStyle>
            <a:p>
              <a:pPr algn="ctr"/>
              <a:endParaRPr lang="zh-CN" altLang="en-US">
                <a:cs typeface="+mn-ea"/>
                <a:sym typeface="+mn-lt"/>
              </a:endParaRPr>
            </a:p>
          </p:txBody>
        </p:sp>
      </p:grpSp>
      <p:sp>
        <p:nvSpPr>
          <p:cNvPr id="11" name="Rectangle 11"/>
          <p:cNvSpPr/>
          <p:nvPr>
            <p:custDataLst>
              <p:tags r:id="rId8"/>
            </p:custDataLst>
          </p:nvPr>
        </p:nvSpPr>
        <p:spPr>
          <a:xfrm>
            <a:off x="2698356" y="0"/>
            <a:ext cx="11990895" cy="5333379"/>
          </a:xfrm>
          <a:prstGeom prst="rect">
            <a:avLst/>
          </a:prstGeom>
        </p:spPr>
        <p:txBody>
          <a:bodyPr wrap="square" lIns="91436" tIns="45718" rIns="91436" bIns="45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200000"/>
              </a:lnSpc>
              <a:spcAft>
                <a:spcPct val="0"/>
              </a:spcAft>
            </a:pPr>
            <a:endParaRPr lang="en-US" altLang="zh-CN" sz="4400">
              <a:latin typeface="方正粗黑宋简体" panose="02000000000000000000" pitchFamily="2" charset="-122"/>
              <a:ea typeface="方正粗黑宋简体" panose="02000000000000000000" pitchFamily="2" charset="-122"/>
            </a:endParaRPr>
          </a:p>
          <a:p>
            <a:pPr marL="571500" indent="-571500" algn="just">
              <a:lnSpc>
                <a:spcPct val="200000"/>
              </a:lnSpc>
              <a:spcAft>
                <a:spcPct val="0"/>
              </a:spcAft>
              <a:buFont typeface="Wingdings" panose="05000000000000000000" pitchFamily="2" charset="2"/>
              <a:buChar char="n"/>
            </a:pPr>
            <a:r>
              <a:rPr lang="zh-CN" altLang="en-US" sz="4400">
                <a:latin typeface="方正粗黑宋简体" panose="02000000000000000000" pitchFamily="2" charset="-122"/>
                <a:ea typeface="方正粗黑宋简体" panose="02000000000000000000" pitchFamily="2" charset="-122"/>
              </a:rPr>
              <a:t>挣脱阅读方法的套子</a:t>
            </a:r>
            <a:endParaRPr lang="en-US" altLang="zh-CN" sz="4400">
              <a:latin typeface="方正粗黑宋简体" panose="02000000000000000000" pitchFamily="2" charset="-122"/>
              <a:ea typeface="方正粗黑宋简体" panose="02000000000000000000" pitchFamily="2" charset="-122"/>
            </a:endParaRPr>
          </a:p>
          <a:p>
            <a:pPr marL="571500" indent="-571500" algn="just">
              <a:lnSpc>
                <a:spcPct val="200000"/>
              </a:lnSpc>
              <a:spcAft>
                <a:spcPct val="0"/>
              </a:spcAft>
              <a:buFont typeface="Wingdings" panose="05000000000000000000" pitchFamily="2" charset="2"/>
              <a:buChar char="n"/>
            </a:pPr>
            <a:r>
              <a:rPr lang="zh-CN" altLang="en-US" sz="4400">
                <a:latin typeface="方正粗黑宋简体" panose="02000000000000000000" pitchFamily="2" charset="-122"/>
                <a:ea typeface="方正粗黑宋简体" panose="02000000000000000000" pitchFamily="2" charset="-122"/>
              </a:rPr>
              <a:t>读懂小说结构的套子</a:t>
            </a:r>
            <a:endParaRPr lang="en-US" altLang="zh-CN" sz="4400">
              <a:latin typeface="方正粗黑宋简体" panose="02000000000000000000" pitchFamily="2" charset="-122"/>
              <a:ea typeface="方正粗黑宋简体" panose="02000000000000000000" pitchFamily="2" charset="-122"/>
            </a:endParaRPr>
          </a:p>
          <a:p>
            <a:pPr marL="571500" indent="-571500" algn="just">
              <a:lnSpc>
                <a:spcPct val="200000"/>
              </a:lnSpc>
              <a:spcAft>
                <a:spcPct val="0"/>
              </a:spcAft>
              <a:buFont typeface="Wingdings" panose="05000000000000000000" pitchFamily="2" charset="2"/>
              <a:buChar char="n"/>
            </a:pPr>
            <a:r>
              <a:rPr lang="zh-CN" altLang="en-US" sz="4400">
                <a:latin typeface="方正粗黑宋简体" panose="02000000000000000000" pitchFamily="2" charset="-122"/>
                <a:ea typeface="方正粗黑宋简体" panose="02000000000000000000" pitchFamily="2" charset="-122"/>
              </a:rPr>
              <a:t>摆脱奴性盲从的套子</a:t>
            </a:r>
            <a:endParaRPr lang="en-US" altLang="zh-CN" sz="4400">
              <a:latin typeface="方正粗黑宋简体" panose="02000000000000000000" pitchFamily="2" charset="-122"/>
              <a:ea typeface="方正粗黑宋简体" panose="02000000000000000000" pitchFamily="2" charset="-122"/>
            </a:endParaRPr>
          </a:p>
        </p:txBody>
      </p:sp>
      <p:pic>
        <p:nvPicPr>
          <p:cNvPr id="15" name="New picture"/>
          <p:cNvPicPr/>
          <p:nvPr>
            <p:custDataLst>
              <p:tags r:id="rId10"/>
            </p:custDataLst>
          </p:nvPr>
        </p:nvPicPr>
        <p:blipFill>
          <a:blip r:embed="rId9"/>
          <a:stretch>
            <a:fillRect/>
          </a:stretch>
        </p:blipFill>
        <p:spPr>
          <a:xfrm>
            <a:off x="11557000" y="12433300"/>
            <a:ext cx="304800" cy="228600"/>
          </a:xfrm>
          <a:prstGeom prst="cube">
            <a:avLst/>
          </a:prstGeom>
        </p:spPr>
      </p:pic>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Effect transition="in" filter="fade">
                                      <p:cBhvr>
                                        <p:cTn id="7" dur="500"/>
                                        <p:tgtEl>
                                          <p:spTgt spid="11">
                                            <p:txEl>
                                              <p:pRg st="1" end="1"/>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ntr" presetSubtype="0" dur="500" fill="hold" nodeType="clickEffect">
                                  <p:stCondLst>
                                    <p:cond delay="0"/>
                                  </p:stCondLst>
                                  <p:childTnLst>
                                    <p:set>
                                      <p:cBhvr>
                                        <p:cTn id="11" dur="1" fill="hold">
                                          <p:stCondLst>
                                            <p:cond delay="0"/>
                                          </p:stCondLst>
                                        </p:cTn>
                                        <p:tgtEl>
                                          <p:spTgt spid="11">
                                            <p:txEl>
                                              <p:pRg st="2" end="2"/>
                                            </p:txEl>
                                          </p:spTgt>
                                        </p:tgtEl>
                                        <p:attrNameLst>
                                          <p:attrName>style.visibility</p:attrName>
                                        </p:attrNameLst>
                                      </p:cBhvr>
                                      <p:to>
                                        <p:strVal val="visible"/>
                                      </p:to>
                                    </p:set>
                                    <p:animEffect transition="in" filter="fade">
                                      <p:cBhvr>
                                        <p:cTn id="12" dur="500"/>
                                        <p:tgtEl>
                                          <p:spTgt spid="11">
                                            <p:txEl>
                                              <p:pRg st="2" end="2"/>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0" presetClass="entr" presetSubtype="0" dur="500" fill="hold" nodeType="clickEffect">
                                  <p:stCondLst>
                                    <p:cond delay="0"/>
                                  </p:stCondLst>
                                  <p:childTnLst>
                                    <p:set>
                                      <p:cBhvr>
                                        <p:cTn id="16" dur="1" fill="hold">
                                          <p:stCondLst>
                                            <p:cond delay="0"/>
                                          </p:stCondLst>
                                        </p:cTn>
                                        <p:tgtEl>
                                          <p:spTgt spid="11">
                                            <p:txEl>
                                              <p:pRg st="3" end="3"/>
                                            </p:txEl>
                                          </p:spTgt>
                                        </p:tgtEl>
                                        <p:attrNameLst>
                                          <p:attrName>style.visibility</p:attrName>
                                        </p:attrNameLst>
                                      </p:cBhvr>
                                      <p:to>
                                        <p:strVal val="visible"/>
                                      </p:to>
                                    </p:set>
                                    <p:animEffect transition="in" filter="fade">
                                      <p:cBhvr>
                                        <p:cTn id="17" dur="500"/>
                                        <p:tgtEl>
                                          <p:spTgt spid="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65541" name="图片 15"/>
          <p:cNvPicPr>
            <a:picLocks noChangeAspect="1"/>
          </p:cNvPicPr>
          <p:nvPr>
            <p:custDataLst>
              <p:tags r:id="rId4"/>
            </p:custDataLst>
          </p:nvPr>
        </p:nvPicPr>
        <p:blipFill>
          <a:blip r:embed="rId3">
            <a:extLst>
              <a:ext uri="{28A0092B-C50C-407E-A947-70E740481C1C}">
                <a14:useLocalDpi xmlns:a14="http://schemas.microsoft.com/office/drawing/2010/main"/>
              </a:ext>
            </a:extLst>
          </a:blip>
          <a:stretch>
            <a:fillRect/>
          </a:stretch>
        </p:blipFill>
        <p:spPr>
          <a:xfrm>
            <a:off x="1452563" y="0"/>
            <a:ext cx="9504362" cy="1866104"/>
          </a:xfrm>
          <a:prstGeom prst="rect">
            <a:avLst/>
          </a:prstGeom>
          <a:noFill/>
          <a:ln>
            <a:noFill/>
            <a:miter lim="800000"/>
          </a:ln>
        </p:spPr>
      </p:pic>
      <p:sp>
        <p:nvSpPr>
          <p:cNvPr id="65542" name="矩形 9"/>
          <p:cNvSpPr/>
          <p:nvPr>
            <p:custDataLst>
              <p:tags r:id="rId5"/>
            </p:custDataLst>
          </p:nvPr>
        </p:nvSpPr>
        <p:spPr>
          <a:xfrm>
            <a:off x="1452563" y="924718"/>
            <a:ext cx="9504363" cy="1749423"/>
          </a:xfrm>
          <a:prstGeom prst="rect">
            <a:avLst/>
          </a:prstGeom>
          <a:solidFill>
            <a:srgbClr val="595959">
              <a:alpha val="8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marL="0" marR="0" lvl="0" indent="0" algn="ctr" eaLnBrk="1" hangingPunct="1"/>
            <a:endParaRPr lang="zh-CN" altLang="en-US">
              <a:solidFill>
                <a:srgbClr val="FFFFFF"/>
              </a:solidFill>
              <a:latin typeface="印品黑体"/>
            </a:endParaRPr>
          </a:p>
        </p:txBody>
      </p:sp>
      <p:sp>
        <p:nvSpPr>
          <p:cNvPr id="65543" name="矩形 259"/>
          <p:cNvSpPr/>
          <p:nvPr>
            <p:custDataLst>
              <p:tags r:id="rId6"/>
            </p:custDataLst>
          </p:nvPr>
        </p:nvSpPr>
        <p:spPr>
          <a:xfrm>
            <a:off x="0" y="908052"/>
            <a:ext cx="12192000" cy="830997"/>
          </a:xfrm>
          <a:prstGeom prst="rect">
            <a:avLst/>
          </a:prstGeom>
          <a:noFill/>
          <a:ln>
            <a:noFill/>
            <a:miter lim="800000"/>
          </a:ln>
        </p:spPr>
        <p:txBody>
          <a:bodyPr wrap="square" lIns="0" tIns="0" rIns="0" bIns="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20000"/>
              </a:spcBef>
            </a:pPr>
            <a:r>
              <a:rPr lang="zh-CN" altLang="en-US" sz="5400" b="1">
                <a:solidFill>
                  <a:srgbClr val="FFFFFF"/>
                </a:solidFill>
                <a:latin typeface="微软雅黑" panose="020b0503020204020204" pitchFamily="34" charset="-122"/>
                <a:ea typeface="微软雅黑" panose="020b0503020204020204" pitchFamily="34" charset="-122"/>
                <a:sym typeface="Calibri"/>
              </a:rPr>
              <a:t>装在套子里的人</a:t>
            </a:r>
          </a:p>
        </p:txBody>
      </p:sp>
      <p:sp>
        <p:nvSpPr>
          <p:cNvPr id="65544" name="矩形 259"/>
          <p:cNvSpPr/>
          <p:nvPr>
            <p:custDataLst>
              <p:tags r:id="rId7"/>
            </p:custDataLst>
          </p:nvPr>
        </p:nvSpPr>
        <p:spPr>
          <a:xfrm>
            <a:off x="4383088" y="2032157"/>
            <a:ext cx="3644900" cy="153670"/>
          </a:xfrm>
          <a:prstGeom prst="rect">
            <a:avLst/>
          </a:prstGeom>
          <a:noFill/>
          <a:ln>
            <a:noFill/>
            <a:miter lim="800000"/>
          </a:ln>
        </p:spPr>
        <p:txBody>
          <a:bodyPr lIns="0" tIns="0" rIns="0" bIns="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20000"/>
              </a:spcBef>
            </a:pPr>
            <a:r>
              <a:rPr lang="az-Cyrl-AZ" altLang="zh-CN" sz="1000">
                <a:solidFill>
                  <a:srgbClr val="FFFFFF"/>
                </a:solidFill>
                <a:latin typeface="印品黑体"/>
                <a:ea typeface="印品黑体"/>
                <a:sym typeface="Calibri"/>
              </a:rPr>
              <a:t>Человек в футляре</a:t>
            </a:r>
            <a:endParaRPr lang="zh-CN" altLang="en-US" sz="1000">
              <a:solidFill>
                <a:srgbClr val="FFFFFF"/>
              </a:solidFill>
              <a:latin typeface="印品黑体"/>
              <a:ea typeface="印品黑体"/>
              <a:sym typeface="Calibri"/>
            </a:endParaRPr>
          </a:p>
        </p:txBody>
      </p:sp>
      <p:sp>
        <p:nvSpPr>
          <p:cNvPr id="65545" name="矩形 259"/>
          <p:cNvSpPr/>
          <p:nvPr>
            <p:custDataLst>
              <p:tags r:id="rId8"/>
            </p:custDataLst>
          </p:nvPr>
        </p:nvSpPr>
        <p:spPr>
          <a:xfrm>
            <a:off x="4376738" y="2263932"/>
            <a:ext cx="3779838" cy="245745"/>
          </a:xfrm>
          <a:prstGeom prst="rect">
            <a:avLst/>
          </a:prstGeom>
          <a:noFill/>
          <a:ln>
            <a:noFill/>
            <a:miter lim="800000"/>
          </a:ln>
        </p:spPr>
        <p:txBody>
          <a:bodyPr lIns="0" tIns="0" rIns="0" bIns="0">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20000"/>
              </a:spcBef>
            </a:pPr>
            <a:r>
              <a:rPr lang="zh-CN" altLang="en-US" sz="1600">
                <a:solidFill>
                  <a:srgbClr val="FFFFFF"/>
                </a:solidFill>
                <a:latin typeface="印品黑体"/>
                <a:ea typeface="印品黑体"/>
                <a:sym typeface="Calibri"/>
              </a:rPr>
              <a:t>安东</a:t>
            </a:r>
            <a:r>
              <a:rPr lang="en-US" altLang="zh-CN" sz="1600">
                <a:solidFill>
                  <a:srgbClr val="FFFFFF"/>
                </a:solidFill>
                <a:latin typeface="印品黑体"/>
                <a:ea typeface="印品黑体"/>
                <a:sym typeface="Calibri"/>
              </a:rPr>
              <a:t>·</a:t>
            </a:r>
            <a:r>
              <a:rPr lang="zh-CN" altLang="en-US" sz="1600">
                <a:solidFill>
                  <a:srgbClr val="FFFFFF"/>
                </a:solidFill>
                <a:latin typeface="印品黑体"/>
                <a:ea typeface="印品黑体"/>
                <a:sym typeface="Calibri"/>
              </a:rPr>
              <a:t>巴甫洛维奇</a:t>
            </a:r>
            <a:r>
              <a:rPr lang="en-US" altLang="zh-CN" sz="1600">
                <a:solidFill>
                  <a:srgbClr val="FFFFFF"/>
                </a:solidFill>
                <a:latin typeface="印品黑体"/>
                <a:ea typeface="印品黑体"/>
                <a:sym typeface="Calibri"/>
              </a:rPr>
              <a:t>·</a:t>
            </a:r>
            <a:r>
              <a:rPr lang="zh-CN" altLang="en-US" sz="1600">
                <a:solidFill>
                  <a:srgbClr val="FFFFFF"/>
                </a:solidFill>
                <a:latin typeface="印品黑体"/>
                <a:ea typeface="印品黑体"/>
                <a:sym typeface="Calibri"/>
              </a:rPr>
              <a:t>契诃夫</a:t>
            </a:r>
          </a:p>
        </p:txBody>
      </p:sp>
      <p:pic>
        <p:nvPicPr>
          <p:cNvPr id="65546" name="图片 10" descr="图片包含 建筑, 男人, 照片, 站描述已自动生成"/>
          <p:cNvPicPr>
            <a:picLocks noChangeAspect="1"/>
          </p:cNvPicPr>
          <p:nvPr>
            <p:custDataLst>
              <p:tags r:id="rId10"/>
            </p:custDataLst>
          </p:nvPr>
        </p:nvPicPr>
        <p:blipFill>
          <a:blip r:embed="rId9">
            <a:extLst>
              <a:ext uri="{28A0092B-C50C-407E-A947-70E740481C1C}">
                <a14:useLocalDpi xmlns:a14="http://schemas.microsoft.com/office/drawing/2010/main"/>
              </a:ext>
            </a:extLst>
          </a:blip>
          <a:stretch>
            <a:fillRect/>
          </a:stretch>
        </p:blipFill>
        <p:spPr>
          <a:xfrm>
            <a:off x="0" y="3535363"/>
            <a:ext cx="5619750" cy="3322637"/>
          </a:xfrm>
          <a:prstGeom prst="rect">
            <a:avLst/>
          </a:prstGeom>
          <a:noFill/>
          <a:ln>
            <a:miter lim="800000"/>
          </a:ln>
        </p:spPr>
      </p:pic>
      <p:sp>
        <p:nvSpPr>
          <p:cNvPr id="11" name="矩形 10"/>
          <p:cNvSpPr/>
          <p:nvPr>
            <p:custDataLst>
              <p:tags r:id="rId11"/>
            </p:custDataLst>
          </p:nvPr>
        </p:nvSpPr>
        <p:spPr>
          <a:xfrm>
            <a:off x="5564068" y="5873422"/>
            <a:ext cx="5185015" cy="48652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fontAlgn="base">
              <a:lnSpc>
                <a:spcPct val="110000"/>
              </a:lnSpc>
              <a:spcBef>
                <a:spcPct val="0"/>
              </a:spcBef>
              <a:spcAft>
                <a:spcPct val="0"/>
              </a:spcAft>
            </a:pPr>
            <a:endParaRPr lang="en-US" altLang="zh-CN" sz="2400" b="1" kern="0">
              <a:solidFill>
                <a:srgbClr val="000000"/>
              </a:solidFill>
              <a:latin typeface="微软雅黑" panose="020b0503020204020204" pitchFamily="34" charset="-122"/>
              <a:ea typeface="微软雅黑" panose="020b0503020204020204" pitchFamily="34" charset="-122"/>
            </a:endParaRPr>
          </a:p>
        </p:txBody>
      </p:sp>
    </p:spTree>
  </p:cSld>
  <p:clrMapOvr>
    <a:masterClrMapping/>
  </p:clrMapOvr>
  <p:transition>
    <p:random/>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custDataLst>
            <p:tags r:id="rId2"/>
          </p:custDataLst>
        </p:nvPr>
      </p:nvGrpSpPr>
      <p:grpSpPr>
        <a:xfrm>
          <a:off x="0" y="0"/>
          <a:ext cx="0" cy="0"/>
        </a:xfrm>
      </p:grpSpPr>
      <p:sp>
        <p:nvSpPr>
          <p:cNvPr id="14" name="矩形 13"/>
          <p:cNvSpPr/>
          <p:nvPr>
            <p:custDataLst>
              <p:tags r:id="rId3"/>
            </p:custDataLst>
          </p:nvPr>
        </p:nvSpPr>
        <p:spPr>
          <a:xfrm>
            <a:off x="1886594" y="1386602"/>
            <a:ext cx="4909115" cy="117352"/>
          </a:xfrm>
          <a:prstGeom prst="rect">
            <a:avLst/>
          </a:prstGeom>
          <a:solidFill>
            <a:srgbClr val="4471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3" name="矩形 12"/>
          <p:cNvSpPr/>
          <p:nvPr>
            <p:custDataLst>
              <p:tags r:id="rId4"/>
            </p:custDataLst>
          </p:nvPr>
        </p:nvSpPr>
        <p:spPr>
          <a:xfrm>
            <a:off x="1886594" y="994873"/>
            <a:ext cx="4909115" cy="349574"/>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矩形 5"/>
          <p:cNvSpPr/>
          <p:nvPr>
            <p:custDataLst>
              <p:tags r:id="rId5"/>
            </p:custDataLst>
          </p:nvPr>
        </p:nvSpPr>
        <p:spPr>
          <a:xfrm>
            <a:off x="7133572" y="0"/>
            <a:ext cx="5058428" cy="6858000"/>
          </a:xfrm>
          <a:prstGeom prst="rect">
            <a:avLst/>
          </a:prstGeom>
          <a:blipFill dpi="0" rotWithShape="1">
            <a:blip r:embed="rId6">
              <a:extLst>
                <a:ext uri="{28A0092B-C50C-407E-A947-70E740481C1C}">
                  <a14:useLocalDpi xmlns:a14="http://schemas.microsoft.com/office/drawing/2010/main"/>
                </a:ext>
              </a:extLst>
            </a:blip>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文本框 4"/>
          <p:cNvSpPr txBox="1"/>
          <p:nvPr>
            <p:custDataLst>
              <p:tags r:id="rId7"/>
            </p:custDataLst>
          </p:nvPr>
        </p:nvSpPr>
        <p:spPr>
          <a:xfrm>
            <a:off x="835528" y="970994"/>
            <a:ext cx="1231560" cy="61555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400">
                <a:solidFill>
                  <a:srgbClr val="447197"/>
                </a:solidFill>
                <a:latin typeface="思源宋体 CN Heavy" panose="02020900000000000000" pitchFamily="18" charset="-122"/>
                <a:ea typeface="思源宋体 CN Heavy" panose="02020900000000000000" pitchFamily="18" charset="-122"/>
              </a:rPr>
              <a:t>导入</a:t>
            </a:r>
          </a:p>
        </p:txBody>
      </p:sp>
      <p:sp>
        <p:nvSpPr>
          <p:cNvPr id="9" name="文本框 8"/>
          <p:cNvSpPr txBox="1"/>
          <p:nvPr>
            <p:custDataLst>
              <p:tags r:id="rId8"/>
            </p:custDataLst>
          </p:nvPr>
        </p:nvSpPr>
        <p:spPr>
          <a:xfrm>
            <a:off x="7133572" y="1608736"/>
            <a:ext cx="5396291" cy="41827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bg1"/>
                </a:solidFill>
                <a:latin typeface="+mn-ea"/>
              </a:rPr>
              <a:t>“</a:t>
            </a:r>
            <a:r>
              <a:rPr lang="zh-CN" altLang="en-US" sz="2800" b="1">
                <a:solidFill>
                  <a:schemeClr val="bg1"/>
                </a:solidFill>
                <a:latin typeface="+mn-ea"/>
              </a:rPr>
              <a:t>老掌柜”难舍芭蕉扇</a:t>
            </a:r>
            <a:endParaRPr lang="en-US" altLang="zh-CN" sz="2800" b="1">
              <a:solidFill>
                <a:schemeClr val="bg1"/>
              </a:solidFill>
              <a:latin typeface="+mn-ea"/>
            </a:endParaRPr>
          </a:p>
          <a:p>
            <a:pPr algn="ctr">
              <a:spcAft>
                <a:spcPts val="1000"/>
              </a:spcAft>
            </a:pPr>
            <a:r>
              <a:rPr lang="zh-CN" altLang="en-US" sz="2400">
                <a:solidFill>
                  <a:schemeClr val="bg1"/>
                </a:solidFill>
                <a:latin typeface="+mn-ea"/>
              </a:rPr>
              <a:t>陈显荣</a:t>
            </a:r>
          </a:p>
          <a:p>
            <a:pPr algn="ctr">
              <a:lnSpc>
                <a:spcPct val="120000"/>
              </a:lnSpc>
            </a:pPr>
            <a:r>
              <a:rPr lang="zh-CN" altLang="en-US" sz="2800">
                <a:solidFill>
                  <a:schemeClr val="bg1"/>
                </a:solidFill>
                <a:latin typeface="楷体" panose="02010609060101010101" pitchFamily="49" charset="-122"/>
                <a:ea typeface="楷体" panose="02010609060101010101" pitchFamily="49" charset="-122"/>
              </a:rPr>
              <a:t>要我换电扇，且慢复且慢！</a:t>
            </a:r>
          </a:p>
          <a:p>
            <a:pPr algn="ctr">
              <a:lnSpc>
                <a:spcPct val="120000"/>
              </a:lnSpc>
            </a:pPr>
            <a:r>
              <a:rPr lang="zh-CN" altLang="en-US" sz="2800">
                <a:solidFill>
                  <a:schemeClr val="bg1"/>
                </a:solidFill>
                <a:latin typeface="楷体" panose="02010609060101010101" pitchFamily="49" charset="-122"/>
                <a:ea typeface="楷体" panose="02010609060101010101" pitchFamily="49" charset="-122"/>
              </a:rPr>
              <a:t>雨天怕打雷，晴天怕触电；</a:t>
            </a:r>
          </a:p>
          <a:p>
            <a:pPr algn="ctr">
              <a:lnSpc>
                <a:spcPct val="120000"/>
              </a:lnSpc>
            </a:pPr>
            <a:r>
              <a:rPr lang="zh-CN" altLang="en-US" sz="2800">
                <a:solidFill>
                  <a:schemeClr val="bg1"/>
                </a:solidFill>
                <a:latin typeface="楷体" panose="02010609060101010101" pitchFamily="49" charset="-122"/>
                <a:ea typeface="楷体" panose="02010609060101010101" pitchFamily="49" charset="-122"/>
              </a:rPr>
              <a:t>倘若螺丝松，飞来大刀片，</a:t>
            </a:r>
          </a:p>
          <a:p>
            <a:pPr algn="ctr">
              <a:lnSpc>
                <a:spcPct val="120000"/>
              </a:lnSpc>
            </a:pPr>
            <a:r>
              <a:rPr lang="zh-CN" altLang="en-US" sz="2800">
                <a:solidFill>
                  <a:schemeClr val="bg1"/>
                </a:solidFill>
                <a:latin typeface="楷体" panose="02010609060101010101" pitchFamily="49" charset="-122"/>
                <a:ea typeface="楷体" panose="02010609060101010101" pitchFamily="49" charset="-122"/>
              </a:rPr>
              <a:t>重者削脑袋，轻则上医院。</a:t>
            </a:r>
          </a:p>
          <a:p>
            <a:pPr algn="ctr">
              <a:lnSpc>
                <a:spcPct val="120000"/>
              </a:lnSpc>
            </a:pPr>
            <a:r>
              <a:rPr lang="zh-CN" altLang="en-US" sz="2800">
                <a:solidFill>
                  <a:schemeClr val="bg1"/>
                </a:solidFill>
                <a:latin typeface="楷体" panose="02010609060101010101" pitchFamily="49" charset="-122"/>
                <a:ea typeface="楷体" panose="02010609060101010101" pitchFamily="49" charset="-122"/>
              </a:rPr>
              <a:t>还是稳妥点，仍用芭蕉扇，</a:t>
            </a:r>
          </a:p>
          <a:p>
            <a:pPr algn="ctr">
              <a:lnSpc>
                <a:spcPct val="120000"/>
              </a:lnSpc>
            </a:pPr>
            <a:r>
              <a:rPr lang="zh-CN" altLang="en-US" sz="2800">
                <a:solidFill>
                  <a:schemeClr val="bg1"/>
                </a:solidFill>
                <a:latin typeface="楷体" panose="02010609060101010101" pitchFamily="49" charset="-122"/>
                <a:ea typeface="楷体" panose="02010609060101010101" pitchFamily="49" charset="-122"/>
              </a:rPr>
              <a:t>只要拼命摇，照旧能解汗！</a:t>
            </a:r>
          </a:p>
        </p:txBody>
      </p:sp>
      <p:sp>
        <p:nvSpPr>
          <p:cNvPr id="12" name="文本框 11"/>
          <p:cNvSpPr txBox="1"/>
          <p:nvPr>
            <p:custDataLst>
              <p:tags r:id="rId9"/>
            </p:custDataLst>
          </p:nvPr>
        </p:nvSpPr>
        <p:spPr>
          <a:xfrm>
            <a:off x="814349" y="1896201"/>
            <a:ext cx="5981360" cy="416017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800" b="1">
                <a:latin typeface="仿宋" panose="02010609060101010101" pitchFamily="49" charset="-122"/>
                <a:ea typeface="仿宋" panose="02010609060101010101" pitchFamily="49" charset="-122"/>
              </a:rPr>
              <a:t>这位难舍芭蕉扇，惧怕电风扇的老掌柜，是一位老实本分的小市民，他封闭守旧，胆小怕事，害怕接受新事物。在</a:t>
            </a:r>
            <a:r>
              <a:rPr lang="en-US" altLang="zh-CN" sz="2800" b="1">
                <a:latin typeface="仿宋" panose="02010609060101010101" pitchFamily="49" charset="-122"/>
                <a:ea typeface="仿宋" panose="02010609060101010101" pitchFamily="49" charset="-122"/>
              </a:rPr>
              <a:t>19</a:t>
            </a:r>
            <a:r>
              <a:rPr lang="zh-CN" altLang="en-US" sz="2800" b="1">
                <a:latin typeface="仿宋" panose="02010609060101010101" pitchFamily="49" charset="-122"/>
                <a:ea typeface="仿宋" panose="02010609060101010101" pitchFamily="49" charset="-122"/>
              </a:rPr>
              <a:t>世纪的俄国，也有一个这样的人，思想保守、顽固，害怕新事物，总喜欢把自己装在套子里，他是谁呢？下面就让我们一起来学习契诃夫的</a:t>
            </a:r>
            <a:r>
              <a:rPr lang="en-US" altLang="zh-CN" sz="2800" b="1">
                <a:latin typeface="仿宋" panose="02010609060101010101" pitchFamily="49" charset="-122"/>
                <a:ea typeface="仿宋" panose="02010609060101010101" pitchFamily="49" charset="-122"/>
              </a:rPr>
              <a:t>《</a:t>
            </a:r>
            <a:r>
              <a:rPr lang="zh-CN" altLang="en-US" sz="2800" b="1">
                <a:latin typeface="仿宋" panose="02010609060101010101" pitchFamily="49" charset="-122"/>
                <a:ea typeface="仿宋" panose="02010609060101010101" pitchFamily="49" charset="-122"/>
              </a:rPr>
              <a:t>装在套子里的人</a:t>
            </a:r>
            <a:r>
              <a:rPr lang="en-US" altLang="zh-CN" sz="2800" b="1">
                <a:latin typeface="仿宋" panose="02010609060101010101" pitchFamily="49" charset="-122"/>
                <a:ea typeface="仿宋" panose="02010609060101010101" pitchFamily="49" charset="-122"/>
              </a:rPr>
              <a:t>》</a:t>
            </a:r>
            <a:r>
              <a:rPr lang="zh-CN" altLang="en-US" sz="2800" b="1">
                <a:latin typeface="仿宋" panose="02010609060101010101" pitchFamily="49" charset="-122"/>
                <a:ea typeface="仿宋" panose="02010609060101010101" pitchFamily="49" charset="-122"/>
              </a:rPr>
              <a:t>。</a:t>
            </a:r>
          </a:p>
        </p:txBody>
      </p:sp>
    </p:spTree>
  </p:cSld>
  <p:clrMapOvr>
    <a:masterClrMapping/>
  </p:clrMapOvr>
  <mc:AlternateContent>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P spid="12"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0658" name="Freeform 2"/>
          <p:cNvSpPr/>
          <p:nvPr>
            <p:custDataLst>
              <p:tags r:id="rId3"/>
            </p:custDataLst>
          </p:nvPr>
        </p:nvSpPr>
        <p:spPr bwMode="auto">
          <a:xfrm>
            <a:off x="11113" y="0"/>
            <a:ext cx="5030788" cy="3644900"/>
          </a:xfrm>
          <a:custGeom>
            <a:cxnLst>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Lst>
            <a:rect l="l" t="t" r="r" b="b"/>
            <a:pathLst>
              <a:path w="1283" h="933">
                <a:moveTo>
                  <a:pt x="552" y="933"/>
                </a:moveTo>
                <a:lnTo>
                  <a:pt x="555" y="905"/>
                </a:lnTo>
                <a:lnTo>
                  <a:pt x="559" y="880"/>
                </a:lnTo>
                <a:lnTo>
                  <a:pt x="563" y="852"/>
                </a:lnTo>
                <a:lnTo>
                  <a:pt x="566" y="827"/>
                </a:lnTo>
                <a:lnTo>
                  <a:pt x="555" y="835"/>
                </a:lnTo>
                <a:lnTo>
                  <a:pt x="541" y="845"/>
                </a:lnTo>
                <a:lnTo>
                  <a:pt x="527" y="852"/>
                </a:lnTo>
                <a:lnTo>
                  <a:pt x="513" y="862"/>
                </a:lnTo>
                <a:lnTo>
                  <a:pt x="499" y="872"/>
                </a:lnTo>
                <a:lnTo>
                  <a:pt x="485" y="880"/>
                </a:lnTo>
                <a:lnTo>
                  <a:pt x="471" y="888"/>
                </a:lnTo>
                <a:lnTo>
                  <a:pt x="457" y="895"/>
                </a:lnTo>
                <a:lnTo>
                  <a:pt x="447" y="900"/>
                </a:lnTo>
                <a:lnTo>
                  <a:pt x="440" y="898"/>
                </a:lnTo>
                <a:lnTo>
                  <a:pt x="440" y="893"/>
                </a:lnTo>
                <a:lnTo>
                  <a:pt x="447" y="885"/>
                </a:lnTo>
                <a:lnTo>
                  <a:pt x="464" y="872"/>
                </a:lnTo>
                <a:lnTo>
                  <a:pt x="478" y="857"/>
                </a:lnTo>
                <a:lnTo>
                  <a:pt x="496" y="842"/>
                </a:lnTo>
                <a:lnTo>
                  <a:pt x="510" y="827"/>
                </a:lnTo>
                <a:lnTo>
                  <a:pt x="527" y="812"/>
                </a:lnTo>
                <a:lnTo>
                  <a:pt x="541" y="800"/>
                </a:lnTo>
                <a:lnTo>
                  <a:pt x="555" y="787"/>
                </a:lnTo>
                <a:lnTo>
                  <a:pt x="570" y="777"/>
                </a:lnTo>
                <a:lnTo>
                  <a:pt x="570" y="774"/>
                </a:lnTo>
                <a:lnTo>
                  <a:pt x="573" y="762"/>
                </a:lnTo>
                <a:lnTo>
                  <a:pt x="577" y="747"/>
                </a:lnTo>
                <a:lnTo>
                  <a:pt x="577" y="734"/>
                </a:lnTo>
                <a:lnTo>
                  <a:pt x="580" y="722"/>
                </a:lnTo>
                <a:lnTo>
                  <a:pt x="555" y="734"/>
                </a:lnTo>
                <a:lnTo>
                  <a:pt x="531" y="744"/>
                </a:lnTo>
                <a:lnTo>
                  <a:pt x="506" y="754"/>
                </a:lnTo>
                <a:lnTo>
                  <a:pt x="482" y="762"/>
                </a:lnTo>
                <a:lnTo>
                  <a:pt x="471" y="762"/>
                </a:lnTo>
                <a:lnTo>
                  <a:pt x="468" y="759"/>
                </a:lnTo>
                <a:lnTo>
                  <a:pt x="468" y="754"/>
                </a:lnTo>
                <a:lnTo>
                  <a:pt x="471" y="752"/>
                </a:lnTo>
                <a:lnTo>
                  <a:pt x="485" y="744"/>
                </a:lnTo>
                <a:lnTo>
                  <a:pt x="499" y="734"/>
                </a:lnTo>
                <a:lnTo>
                  <a:pt x="513" y="724"/>
                </a:lnTo>
                <a:lnTo>
                  <a:pt x="531" y="714"/>
                </a:lnTo>
                <a:lnTo>
                  <a:pt x="545" y="701"/>
                </a:lnTo>
                <a:lnTo>
                  <a:pt x="559" y="691"/>
                </a:lnTo>
                <a:lnTo>
                  <a:pt x="573" y="679"/>
                </a:lnTo>
                <a:lnTo>
                  <a:pt x="587" y="669"/>
                </a:lnTo>
                <a:lnTo>
                  <a:pt x="591" y="636"/>
                </a:lnTo>
                <a:lnTo>
                  <a:pt x="594" y="603"/>
                </a:lnTo>
                <a:lnTo>
                  <a:pt x="601" y="568"/>
                </a:lnTo>
                <a:lnTo>
                  <a:pt x="605" y="533"/>
                </a:lnTo>
                <a:lnTo>
                  <a:pt x="605" y="530"/>
                </a:lnTo>
                <a:lnTo>
                  <a:pt x="605" y="528"/>
                </a:lnTo>
                <a:lnTo>
                  <a:pt x="591" y="533"/>
                </a:lnTo>
                <a:lnTo>
                  <a:pt x="573" y="538"/>
                </a:lnTo>
                <a:lnTo>
                  <a:pt x="552" y="543"/>
                </a:lnTo>
                <a:lnTo>
                  <a:pt x="527" y="551"/>
                </a:lnTo>
                <a:lnTo>
                  <a:pt x="503" y="558"/>
                </a:lnTo>
                <a:lnTo>
                  <a:pt x="475" y="566"/>
                </a:lnTo>
                <a:lnTo>
                  <a:pt x="447" y="573"/>
                </a:lnTo>
                <a:lnTo>
                  <a:pt x="415" y="583"/>
                </a:lnTo>
                <a:lnTo>
                  <a:pt x="408" y="591"/>
                </a:lnTo>
                <a:lnTo>
                  <a:pt x="401" y="598"/>
                </a:lnTo>
                <a:lnTo>
                  <a:pt x="397" y="601"/>
                </a:lnTo>
                <a:lnTo>
                  <a:pt x="394" y="603"/>
                </a:lnTo>
                <a:lnTo>
                  <a:pt x="376" y="623"/>
                </a:lnTo>
                <a:lnTo>
                  <a:pt x="359" y="641"/>
                </a:lnTo>
                <a:lnTo>
                  <a:pt x="345" y="656"/>
                </a:lnTo>
                <a:lnTo>
                  <a:pt x="324" y="676"/>
                </a:lnTo>
                <a:lnTo>
                  <a:pt x="320" y="679"/>
                </a:lnTo>
                <a:lnTo>
                  <a:pt x="313" y="676"/>
                </a:lnTo>
                <a:lnTo>
                  <a:pt x="309" y="674"/>
                </a:lnTo>
                <a:lnTo>
                  <a:pt x="306" y="671"/>
                </a:lnTo>
                <a:lnTo>
                  <a:pt x="317" y="651"/>
                </a:lnTo>
                <a:lnTo>
                  <a:pt x="331" y="636"/>
                </a:lnTo>
                <a:lnTo>
                  <a:pt x="345" y="618"/>
                </a:lnTo>
                <a:lnTo>
                  <a:pt x="359" y="601"/>
                </a:lnTo>
                <a:lnTo>
                  <a:pt x="345" y="603"/>
                </a:lnTo>
                <a:lnTo>
                  <a:pt x="331" y="608"/>
                </a:lnTo>
                <a:lnTo>
                  <a:pt x="317" y="611"/>
                </a:lnTo>
                <a:lnTo>
                  <a:pt x="302" y="616"/>
                </a:lnTo>
                <a:lnTo>
                  <a:pt x="288" y="618"/>
                </a:lnTo>
                <a:lnTo>
                  <a:pt x="278" y="623"/>
                </a:lnTo>
                <a:lnTo>
                  <a:pt x="264" y="626"/>
                </a:lnTo>
                <a:lnTo>
                  <a:pt x="250" y="631"/>
                </a:lnTo>
                <a:lnTo>
                  <a:pt x="246" y="634"/>
                </a:lnTo>
                <a:lnTo>
                  <a:pt x="246" y="636"/>
                </a:lnTo>
                <a:lnTo>
                  <a:pt x="243" y="639"/>
                </a:lnTo>
                <a:lnTo>
                  <a:pt x="239" y="641"/>
                </a:lnTo>
                <a:lnTo>
                  <a:pt x="218" y="656"/>
                </a:lnTo>
                <a:lnTo>
                  <a:pt x="193" y="671"/>
                </a:lnTo>
                <a:lnTo>
                  <a:pt x="169" y="689"/>
                </a:lnTo>
                <a:lnTo>
                  <a:pt x="151" y="709"/>
                </a:lnTo>
                <a:lnTo>
                  <a:pt x="144" y="719"/>
                </a:lnTo>
                <a:lnTo>
                  <a:pt x="134" y="724"/>
                </a:lnTo>
                <a:lnTo>
                  <a:pt x="123" y="722"/>
                </a:lnTo>
                <a:lnTo>
                  <a:pt x="123" y="711"/>
                </a:lnTo>
                <a:lnTo>
                  <a:pt x="134" y="696"/>
                </a:lnTo>
                <a:lnTo>
                  <a:pt x="148" y="681"/>
                </a:lnTo>
                <a:lnTo>
                  <a:pt x="162" y="666"/>
                </a:lnTo>
                <a:lnTo>
                  <a:pt x="179" y="654"/>
                </a:lnTo>
                <a:lnTo>
                  <a:pt x="151" y="661"/>
                </a:lnTo>
                <a:lnTo>
                  <a:pt x="127" y="669"/>
                </a:lnTo>
                <a:lnTo>
                  <a:pt x="106" y="674"/>
                </a:lnTo>
                <a:lnTo>
                  <a:pt x="85" y="679"/>
                </a:lnTo>
                <a:lnTo>
                  <a:pt x="63" y="684"/>
                </a:lnTo>
                <a:lnTo>
                  <a:pt x="46" y="686"/>
                </a:lnTo>
                <a:lnTo>
                  <a:pt x="32" y="689"/>
                </a:lnTo>
                <a:lnTo>
                  <a:pt x="18" y="691"/>
                </a:lnTo>
                <a:lnTo>
                  <a:pt x="14" y="691"/>
                </a:lnTo>
                <a:lnTo>
                  <a:pt x="4" y="689"/>
                </a:lnTo>
                <a:lnTo>
                  <a:pt x="0" y="686"/>
                </a:lnTo>
                <a:lnTo>
                  <a:pt x="14" y="681"/>
                </a:lnTo>
                <a:lnTo>
                  <a:pt x="35" y="674"/>
                </a:lnTo>
                <a:lnTo>
                  <a:pt x="60" y="669"/>
                </a:lnTo>
                <a:lnTo>
                  <a:pt x="81" y="661"/>
                </a:lnTo>
                <a:lnTo>
                  <a:pt x="106" y="654"/>
                </a:lnTo>
                <a:lnTo>
                  <a:pt x="127" y="646"/>
                </a:lnTo>
                <a:lnTo>
                  <a:pt x="151" y="639"/>
                </a:lnTo>
                <a:lnTo>
                  <a:pt x="172" y="631"/>
                </a:lnTo>
                <a:lnTo>
                  <a:pt x="193" y="623"/>
                </a:lnTo>
                <a:lnTo>
                  <a:pt x="183" y="621"/>
                </a:lnTo>
                <a:lnTo>
                  <a:pt x="169" y="616"/>
                </a:lnTo>
                <a:lnTo>
                  <a:pt x="151" y="608"/>
                </a:lnTo>
                <a:lnTo>
                  <a:pt x="134" y="603"/>
                </a:lnTo>
                <a:lnTo>
                  <a:pt x="116" y="596"/>
                </a:lnTo>
                <a:lnTo>
                  <a:pt x="95" y="588"/>
                </a:lnTo>
                <a:lnTo>
                  <a:pt x="78" y="583"/>
                </a:lnTo>
                <a:lnTo>
                  <a:pt x="63" y="578"/>
                </a:lnTo>
                <a:lnTo>
                  <a:pt x="35" y="563"/>
                </a:lnTo>
                <a:lnTo>
                  <a:pt x="32" y="553"/>
                </a:lnTo>
                <a:lnTo>
                  <a:pt x="42" y="553"/>
                </a:lnTo>
                <a:lnTo>
                  <a:pt x="67" y="561"/>
                </a:lnTo>
                <a:lnTo>
                  <a:pt x="88" y="568"/>
                </a:lnTo>
                <a:lnTo>
                  <a:pt x="109" y="573"/>
                </a:lnTo>
                <a:lnTo>
                  <a:pt x="130" y="581"/>
                </a:lnTo>
                <a:lnTo>
                  <a:pt x="151" y="583"/>
                </a:lnTo>
                <a:lnTo>
                  <a:pt x="172" y="588"/>
                </a:lnTo>
                <a:lnTo>
                  <a:pt x="193" y="593"/>
                </a:lnTo>
                <a:lnTo>
                  <a:pt x="211" y="596"/>
                </a:lnTo>
                <a:lnTo>
                  <a:pt x="229" y="601"/>
                </a:lnTo>
                <a:lnTo>
                  <a:pt x="232" y="603"/>
                </a:lnTo>
                <a:lnTo>
                  <a:pt x="239" y="603"/>
                </a:lnTo>
                <a:lnTo>
                  <a:pt x="243" y="603"/>
                </a:lnTo>
                <a:lnTo>
                  <a:pt x="246" y="606"/>
                </a:lnTo>
                <a:lnTo>
                  <a:pt x="271" y="598"/>
                </a:lnTo>
                <a:lnTo>
                  <a:pt x="295" y="591"/>
                </a:lnTo>
                <a:lnTo>
                  <a:pt x="317" y="583"/>
                </a:lnTo>
                <a:lnTo>
                  <a:pt x="341" y="573"/>
                </a:lnTo>
                <a:lnTo>
                  <a:pt x="334" y="568"/>
                </a:lnTo>
                <a:lnTo>
                  <a:pt x="324" y="566"/>
                </a:lnTo>
                <a:lnTo>
                  <a:pt x="313" y="561"/>
                </a:lnTo>
                <a:lnTo>
                  <a:pt x="299" y="556"/>
                </a:lnTo>
                <a:lnTo>
                  <a:pt x="285" y="548"/>
                </a:lnTo>
                <a:lnTo>
                  <a:pt x="267" y="543"/>
                </a:lnTo>
                <a:lnTo>
                  <a:pt x="250" y="538"/>
                </a:lnTo>
                <a:lnTo>
                  <a:pt x="232" y="530"/>
                </a:lnTo>
                <a:lnTo>
                  <a:pt x="211" y="518"/>
                </a:lnTo>
                <a:lnTo>
                  <a:pt x="204" y="508"/>
                </a:lnTo>
                <a:lnTo>
                  <a:pt x="218" y="503"/>
                </a:lnTo>
                <a:lnTo>
                  <a:pt x="250" y="505"/>
                </a:lnTo>
                <a:lnTo>
                  <a:pt x="267" y="510"/>
                </a:lnTo>
                <a:lnTo>
                  <a:pt x="285" y="515"/>
                </a:lnTo>
                <a:lnTo>
                  <a:pt x="302" y="520"/>
                </a:lnTo>
                <a:lnTo>
                  <a:pt x="320" y="528"/>
                </a:lnTo>
                <a:lnTo>
                  <a:pt x="338" y="533"/>
                </a:lnTo>
                <a:lnTo>
                  <a:pt x="355" y="541"/>
                </a:lnTo>
                <a:lnTo>
                  <a:pt x="373" y="548"/>
                </a:lnTo>
                <a:lnTo>
                  <a:pt x="390" y="556"/>
                </a:lnTo>
                <a:lnTo>
                  <a:pt x="415" y="546"/>
                </a:lnTo>
                <a:lnTo>
                  <a:pt x="443" y="538"/>
                </a:lnTo>
                <a:lnTo>
                  <a:pt x="468" y="528"/>
                </a:lnTo>
                <a:lnTo>
                  <a:pt x="492" y="520"/>
                </a:lnTo>
                <a:lnTo>
                  <a:pt x="513" y="513"/>
                </a:lnTo>
                <a:lnTo>
                  <a:pt x="538" y="505"/>
                </a:lnTo>
                <a:lnTo>
                  <a:pt x="563" y="498"/>
                </a:lnTo>
                <a:lnTo>
                  <a:pt x="584" y="490"/>
                </a:lnTo>
                <a:lnTo>
                  <a:pt x="584" y="488"/>
                </a:lnTo>
                <a:lnTo>
                  <a:pt x="580" y="488"/>
                </a:lnTo>
                <a:lnTo>
                  <a:pt x="573" y="483"/>
                </a:lnTo>
                <a:lnTo>
                  <a:pt x="563" y="478"/>
                </a:lnTo>
                <a:lnTo>
                  <a:pt x="548" y="470"/>
                </a:lnTo>
                <a:lnTo>
                  <a:pt x="534" y="460"/>
                </a:lnTo>
                <a:lnTo>
                  <a:pt x="517" y="452"/>
                </a:lnTo>
                <a:lnTo>
                  <a:pt x="496" y="440"/>
                </a:lnTo>
                <a:lnTo>
                  <a:pt x="475" y="430"/>
                </a:lnTo>
                <a:lnTo>
                  <a:pt x="454" y="417"/>
                </a:lnTo>
                <a:lnTo>
                  <a:pt x="436" y="417"/>
                </a:lnTo>
                <a:lnTo>
                  <a:pt x="415" y="417"/>
                </a:lnTo>
                <a:lnTo>
                  <a:pt x="394" y="415"/>
                </a:lnTo>
                <a:lnTo>
                  <a:pt x="369" y="410"/>
                </a:lnTo>
                <a:lnTo>
                  <a:pt x="345" y="405"/>
                </a:lnTo>
                <a:lnTo>
                  <a:pt x="324" y="402"/>
                </a:lnTo>
                <a:lnTo>
                  <a:pt x="302" y="400"/>
                </a:lnTo>
                <a:lnTo>
                  <a:pt x="285" y="397"/>
                </a:lnTo>
                <a:lnTo>
                  <a:pt x="278" y="395"/>
                </a:lnTo>
                <a:lnTo>
                  <a:pt x="271" y="390"/>
                </a:lnTo>
                <a:lnTo>
                  <a:pt x="271" y="385"/>
                </a:lnTo>
                <a:lnTo>
                  <a:pt x="285" y="385"/>
                </a:lnTo>
                <a:lnTo>
                  <a:pt x="299" y="385"/>
                </a:lnTo>
                <a:lnTo>
                  <a:pt x="309" y="385"/>
                </a:lnTo>
                <a:lnTo>
                  <a:pt x="324" y="385"/>
                </a:lnTo>
                <a:lnTo>
                  <a:pt x="341" y="385"/>
                </a:lnTo>
                <a:lnTo>
                  <a:pt x="355" y="385"/>
                </a:lnTo>
                <a:lnTo>
                  <a:pt x="369" y="385"/>
                </a:lnTo>
                <a:lnTo>
                  <a:pt x="383" y="385"/>
                </a:lnTo>
                <a:lnTo>
                  <a:pt x="397" y="385"/>
                </a:lnTo>
                <a:lnTo>
                  <a:pt x="383" y="377"/>
                </a:lnTo>
                <a:lnTo>
                  <a:pt x="369" y="370"/>
                </a:lnTo>
                <a:lnTo>
                  <a:pt x="355" y="362"/>
                </a:lnTo>
                <a:lnTo>
                  <a:pt x="341" y="352"/>
                </a:lnTo>
                <a:lnTo>
                  <a:pt x="327" y="344"/>
                </a:lnTo>
                <a:lnTo>
                  <a:pt x="313" y="337"/>
                </a:lnTo>
                <a:lnTo>
                  <a:pt x="299" y="329"/>
                </a:lnTo>
                <a:lnTo>
                  <a:pt x="285" y="322"/>
                </a:lnTo>
                <a:lnTo>
                  <a:pt x="264" y="317"/>
                </a:lnTo>
                <a:lnTo>
                  <a:pt x="243" y="312"/>
                </a:lnTo>
                <a:lnTo>
                  <a:pt x="222" y="307"/>
                </a:lnTo>
                <a:lnTo>
                  <a:pt x="201" y="302"/>
                </a:lnTo>
                <a:lnTo>
                  <a:pt x="179" y="299"/>
                </a:lnTo>
                <a:lnTo>
                  <a:pt x="155" y="297"/>
                </a:lnTo>
                <a:lnTo>
                  <a:pt x="134" y="294"/>
                </a:lnTo>
                <a:lnTo>
                  <a:pt x="113" y="292"/>
                </a:lnTo>
                <a:lnTo>
                  <a:pt x="102" y="289"/>
                </a:lnTo>
                <a:lnTo>
                  <a:pt x="102" y="284"/>
                </a:lnTo>
                <a:lnTo>
                  <a:pt x="106" y="282"/>
                </a:lnTo>
                <a:lnTo>
                  <a:pt x="113" y="279"/>
                </a:lnTo>
                <a:lnTo>
                  <a:pt x="127" y="276"/>
                </a:lnTo>
                <a:lnTo>
                  <a:pt x="141" y="276"/>
                </a:lnTo>
                <a:lnTo>
                  <a:pt x="155" y="276"/>
                </a:lnTo>
                <a:lnTo>
                  <a:pt x="169" y="279"/>
                </a:lnTo>
                <a:lnTo>
                  <a:pt x="183" y="282"/>
                </a:lnTo>
                <a:lnTo>
                  <a:pt x="197" y="284"/>
                </a:lnTo>
                <a:lnTo>
                  <a:pt x="211" y="287"/>
                </a:lnTo>
                <a:lnTo>
                  <a:pt x="225" y="289"/>
                </a:lnTo>
                <a:lnTo>
                  <a:pt x="204" y="276"/>
                </a:lnTo>
                <a:lnTo>
                  <a:pt x="186" y="266"/>
                </a:lnTo>
                <a:lnTo>
                  <a:pt x="169" y="256"/>
                </a:lnTo>
                <a:lnTo>
                  <a:pt x="155" y="246"/>
                </a:lnTo>
                <a:lnTo>
                  <a:pt x="141" y="239"/>
                </a:lnTo>
                <a:lnTo>
                  <a:pt x="130" y="234"/>
                </a:lnTo>
                <a:lnTo>
                  <a:pt x="123" y="229"/>
                </a:lnTo>
                <a:lnTo>
                  <a:pt x="116" y="226"/>
                </a:lnTo>
                <a:lnTo>
                  <a:pt x="102" y="211"/>
                </a:lnTo>
                <a:lnTo>
                  <a:pt x="102" y="204"/>
                </a:lnTo>
                <a:lnTo>
                  <a:pt x="109" y="201"/>
                </a:lnTo>
                <a:lnTo>
                  <a:pt x="127" y="206"/>
                </a:lnTo>
                <a:lnTo>
                  <a:pt x="134" y="209"/>
                </a:lnTo>
                <a:lnTo>
                  <a:pt x="144" y="214"/>
                </a:lnTo>
                <a:lnTo>
                  <a:pt x="158" y="219"/>
                </a:lnTo>
                <a:lnTo>
                  <a:pt x="176" y="229"/>
                </a:lnTo>
                <a:lnTo>
                  <a:pt x="193" y="239"/>
                </a:lnTo>
                <a:lnTo>
                  <a:pt x="218" y="249"/>
                </a:lnTo>
                <a:lnTo>
                  <a:pt x="243" y="264"/>
                </a:lnTo>
                <a:lnTo>
                  <a:pt x="267" y="276"/>
                </a:lnTo>
                <a:lnTo>
                  <a:pt x="264" y="259"/>
                </a:lnTo>
                <a:lnTo>
                  <a:pt x="257" y="236"/>
                </a:lnTo>
                <a:lnTo>
                  <a:pt x="253" y="214"/>
                </a:lnTo>
                <a:lnTo>
                  <a:pt x="250" y="193"/>
                </a:lnTo>
                <a:lnTo>
                  <a:pt x="253" y="171"/>
                </a:lnTo>
                <a:lnTo>
                  <a:pt x="264" y="161"/>
                </a:lnTo>
                <a:lnTo>
                  <a:pt x="278" y="166"/>
                </a:lnTo>
                <a:lnTo>
                  <a:pt x="285" y="186"/>
                </a:lnTo>
                <a:lnTo>
                  <a:pt x="292" y="221"/>
                </a:lnTo>
                <a:lnTo>
                  <a:pt x="302" y="254"/>
                </a:lnTo>
                <a:lnTo>
                  <a:pt x="317" y="284"/>
                </a:lnTo>
                <a:lnTo>
                  <a:pt x="327" y="309"/>
                </a:lnTo>
                <a:lnTo>
                  <a:pt x="341" y="317"/>
                </a:lnTo>
                <a:lnTo>
                  <a:pt x="355" y="324"/>
                </a:lnTo>
                <a:lnTo>
                  <a:pt x="369" y="332"/>
                </a:lnTo>
                <a:lnTo>
                  <a:pt x="383" y="337"/>
                </a:lnTo>
                <a:lnTo>
                  <a:pt x="397" y="344"/>
                </a:lnTo>
                <a:lnTo>
                  <a:pt x="411" y="352"/>
                </a:lnTo>
                <a:lnTo>
                  <a:pt x="425" y="359"/>
                </a:lnTo>
                <a:lnTo>
                  <a:pt x="440" y="367"/>
                </a:lnTo>
                <a:lnTo>
                  <a:pt x="440" y="344"/>
                </a:lnTo>
                <a:lnTo>
                  <a:pt x="440" y="327"/>
                </a:lnTo>
                <a:lnTo>
                  <a:pt x="440" y="307"/>
                </a:lnTo>
                <a:lnTo>
                  <a:pt x="436" y="287"/>
                </a:lnTo>
                <a:lnTo>
                  <a:pt x="440" y="271"/>
                </a:lnTo>
                <a:lnTo>
                  <a:pt x="447" y="271"/>
                </a:lnTo>
                <a:lnTo>
                  <a:pt x="454" y="279"/>
                </a:lnTo>
                <a:lnTo>
                  <a:pt x="464" y="294"/>
                </a:lnTo>
                <a:lnTo>
                  <a:pt x="475" y="324"/>
                </a:lnTo>
                <a:lnTo>
                  <a:pt x="478" y="347"/>
                </a:lnTo>
                <a:lnTo>
                  <a:pt x="482" y="370"/>
                </a:lnTo>
                <a:lnTo>
                  <a:pt x="489" y="395"/>
                </a:lnTo>
                <a:lnTo>
                  <a:pt x="510" y="405"/>
                </a:lnTo>
                <a:lnTo>
                  <a:pt x="527" y="417"/>
                </a:lnTo>
                <a:lnTo>
                  <a:pt x="545" y="425"/>
                </a:lnTo>
                <a:lnTo>
                  <a:pt x="563" y="435"/>
                </a:lnTo>
                <a:lnTo>
                  <a:pt x="577" y="442"/>
                </a:lnTo>
                <a:lnTo>
                  <a:pt x="591" y="450"/>
                </a:lnTo>
                <a:lnTo>
                  <a:pt x="601" y="455"/>
                </a:lnTo>
                <a:lnTo>
                  <a:pt x="608" y="460"/>
                </a:lnTo>
                <a:lnTo>
                  <a:pt x="608" y="458"/>
                </a:lnTo>
                <a:lnTo>
                  <a:pt x="608" y="455"/>
                </a:lnTo>
                <a:lnTo>
                  <a:pt x="615" y="435"/>
                </a:lnTo>
                <a:lnTo>
                  <a:pt x="622" y="405"/>
                </a:lnTo>
                <a:lnTo>
                  <a:pt x="629" y="367"/>
                </a:lnTo>
                <a:lnTo>
                  <a:pt x="640" y="322"/>
                </a:lnTo>
                <a:lnTo>
                  <a:pt x="629" y="299"/>
                </a:lnTo>
                <a:lnTo>
                  <a:pt x="615" y="271"/>
                </a:lnTo>
                <a:lnTo>
                  <a:pt x="601" y="246"/>
                </a:lnTo>
                <a:lnTo>
                  <a:pt x="591" y="229"/>
                </a:lnTo>
                <a:lnTo>
                  <a:pt x="587" y="219"/>
                </a:lnTo>
                <a:lnTo>
                  <a:pt x="587" y="216"/>
                </a:lnTo>
                <a:lnTo>
                  <a:pt x="598" y="219"/>
                </a:lnTo>
                <a:lnTo>
                  <a:pt x="605" y="224"/>
                </a:lnTo>
                <a:lnTo>
                  <a:pt x="612" y="231"/>
                </a:lnTo>
                <a:lnTo>
                  <a:pt x="622" y="244"/>
                </a:lnTo>
                <a:lnTo>
                  <a:pt x="636" y="256"/>
                </a:lnTo>
                <a:lnTo>
                  <a:pt x="650" y="274"/>
                </a:lnTo>
                <a:lnTo>
                  <a:pt x="654" y="254"/>
                </a:lnTo>
                <a:lnTo>
                  <a:pt x="661" y="231"/>
                </a:lnTo>
                <a:lnTo>
                  <a:pt x="664" y="209"/>
                </a:lnTo>
                <a:lnTo>
                  <a:pt x="668" y="186"/>
                </a:lnTo>
                <a:lnTo>
                  <a:pt x="654" y="168"/>
                </a:lnTo>
                <a:lnTo>
                  <a:pt x="636" y="141"/>
                </a:lnTo>
                <a:lnTo>
                  <a:pt x="619" y="111"/>
                </a:lnTo>
                <a:lnTo>
                  <a:pt x="605" y="78"/>
                </a:lnTo>
                <a:lnTo>
                  <a:pt x="605" y="75"/>
                </a:lnTo>
                <a:lnTo>
                  <a:pt x="608" y="73"/>
                </a:lnTo>
                <a:lnTo>
                  <a:pt x="615" y="78"/>
                </a:lnTo>
                <a:lnTo>
                  <a:pt x="626" y="85"/>
                </a:lnTo>
                <a:lnTo>
                  <a:pt x="636" y="98"/>
                </a:lnTo>
                <a:lnTo>
                  <a:pt x="647" y="111"/>
                </a:lnTo>
                <a:lnTo>
                  <a:pt x="664" y="128"/>
                </a:lnTo>
                <a:lnTo>
                  <a:pt x="678" y="146"/>
                </a:lnTo>
                <a:lnTo>
                  <a:pt x="686" y="113"/>
                </a:lnTo>
                <a:lnTo>
                  <a:pt x="693" y="80"/>
                </a:lnTo>
                <a:lnTo>
                  <a:pt x="700" y="48"/>
                </a:lnTo>
                <a:lnTo>
                  <a:pt x="707" y="17"/>
                </a:lnTo>
                <a:lnTo>
                  <a:pt x="714" y="5"/>
                </a:lnTo>
                <a:lnTo>
                  <a:pt x="721" y="0"/>
                </a:lnTo>
                <a:lnTo>
                  <a:pt x="728" y="2"/>
                </a:lnTo>
                <a:lnTo>
                  <a:pt x="735" y="12"/>
                </a:lnTo>
                <a:lnTo>
                  <a:pt x="735" y="35"/>
                </a:lnTo>
                <a:lnTo>
                  <a:pt x="735" y="68"/>
                </a:lnTo>
                <a:lnTo>
                  <a:pt x="731" y="108"/>
                </a:lnTo>
                <a:lnTo>
                  <a:pt x="724" y="156"/>
                </a:lnTo>
                <a:lnTo>
                  <a:pt x="745" y="143"/>
                </a:lnTo>
                <a:lnTo>
                  <a:pt x="770" y="133"/>
                </a:lnTo>
                <a:lnTo>
                  <a:pt x="794" y="126"/>
                </a:lnTo>
                <a:lnTo>
                  <a:pt x="823" y="113"/>
                </a:lnTo>
                <a:lnTo>
                  <a:pt x="844" y="108"/>
                </a:lnTo>
                <a:lnTo>
                  <a:pt x="858" y="108"/>
                </a:lnTo>
                <a:lnTo>
                  <a:pt x="865" y="116"/>
                </a:lnTo>
                <a:lnTo>
                  <a:pt x="861" y="121"/>
                </a:lnTo>
                <a:lnTo>
                  <a:pt x="833" y="133"/>
                </a:lnTo>
                <a:lnTo>
                  <a:pt x="809" y="146"/>
                </a:lnTo>
                <a:lnTo>
                  <a:pt x="787" y="161"/>
                </a:lnTo>
                <a:lnTo>
                  <a:pt x="766" y="171"/>
                </a:lnTo>
                <a:lnTo>
                  <a:pt x="752" y="181"/>
                </a:lnTo>
                <a:lnTo>
                  <a:pt x="742" y="191"/>
                </a:lnTo>
                <a:lnTo>
                  <a:pt x="731" y="199"/>
                </a:lnTo>
                <a:lnTo>
                  <a:pt x="724" y="204"/>
                </a:lnTo>
                <a:lnTo>
                  <a:pt x="721" y="204"/>
                </a:lnTo>
                <a:lnTo>
                  <a:pt x="717" y="206"/>
                </a:lnTo>
                <a:lnTo>
                  <a:pt x="714" y="226"/>
                </a:lnTo>
                <a:lnTo>
                  <a:pt x="710" y="246"/>
                </a:lnTo>
                <a:lnTo>
                  <a:pt x="707" y="266"/>
                </a:lnTo>
                <a:lnTo>
                  <a:pt x="703" y="287"/>
                </a:lnTo>
                <a:lnTo>
                  <a:pt x="728" y="274"/>
                </a:lnTo>
                <a:lnTo>
                  <a:pt x="752" y="261"/>
                </a:lnTo>
                <a:lnTo>
                  <a:pt x="777" y="246"/>
                </a:lnTo>
                <a:lnTo>
                  <a:pt x="791" y="236"/>
                </a:lnTo>
                <a:lnTo>
                  <a:pt x="809" y="229"/>
                </a:lnTo>
                <a:lnTo>
                  <a:pt x="823" y="231"/>
                </a:lnTo>
                <a:lnTo>
                  <a:pt x="826" y="239"/>
                </a:lnTo>
                <a:lnTo>
                  <a:pt x="819" y="249"/>
                </a:lnTo>
                <a:lnTo>
                  <a:pt x="809" y="256"/>
                </a:lnTo>
                <a:lnTo>
                  <a:pt x="794" y="266"/>
                </a:lnTo>
                <a:lnTo>
                  <a:pt x="780" y="279"/>
                </a:lnTo>
                <a:lnTo>
                  <a:pt x="759" y="292"/>
                </a:lnTo>
                <a:lnTo>
                  <a:pt x="742" y="304"/>
                </a:lnTo>
                <a:lnTo>
                  <a:pt x="721" y="317"/>
                </a:lnTo>
                <a:lnTo>
                  <a:pt x="707" y="327"/>
                </a:lnTo>
                <a:lnTo>
                  <a:pt x="693" y="334"/>
                </a:lnTo>
                <a:lnTo>
                  <a:pt x="682" y="380"/>
                </a:lnTo>
                <a:lnTo>
                  <a:pt x="675" y="417"/>
                </a:lnTo>
                <a:lnTo>
                  <a:pt x="664" y="447"/>
                </a:lnTo>
                <a:lnTo>
                  <a:pt x="657" y="468"/>
                </a:lnTo>
                <a:lnTo>
                  <a:pt x="682" y="460"/>
                </a:lnTo>
                <a:lnTo>
                  <a:pt x="710" y="450"/>
                </a:lnTo>
                <a:lnTo>
                  <a:pt x="738" y="442"/>
                </a:lnTo>
                <a:lnTo>
                  <a:pt x="766" y="432"/>
                </a:lnTo>
                <a:lnTo>
                  <a:pt x="798" y="422"/>
                </a:lnTo>
                <a:lnTo>
                  <a:pt x="830" y="415"/>
                </a:lnTo>
                <a:lnTo>
                  <a:pt x="861" y="405"/>
                </a:lnTo>
                <a:lnTo>
                  <a:pt x="893" y="397"/>
                </a:lnTo>
                <a:lnTo>
                  <a:pt x="914" y="372"/>
                </a:lnTo>
                <a:lnTo>
                  <a:pt x="935" y="344"/>
                </a:lnTo>
                <a:lnTo>
                  <a:pt x="953" y="317"/>
                </a:lnTo>
                <a:lnTo>
                  <a:pt x="967" y="297"/>
                </a:lnTo>
                <a:lnTo>
                  <a:pt x="981" y="284"/>
                </a:lnTo>
                <a:lnTo>
                  <a:pt x="995" y="282"/>
                </a:lnTo>
                <a:lnTo>
                  <a:pt x="1009" y="289"/>
                </a:lnTo>
                <a:lnTo>
                  <a:pt x="1012" y="304"/>
                </a:lnTo>
                <a:lnTo>
                  <a:pt x="1012" y="317"/>
                </a:lnTo>
                <a:lnTo>
                  <a:pt x="1002" y="334"/>
                </a:lnTo>
                <a:lnTo>
                  <a:pt x="988" y="354"/>
                </a:lnTo>
                <a:lnTo>
                  <a:pt x="967" y="375"/>
                </a:lnTo>
                <a:lnTo>
                  <a:pt x="984" y="370"/>
                </a:lnTo>
                <a:lnTo>
                  <a:pt x="1002" y="364"/>
                </a:lnTo>
                <a:lnTo>
                  <a:pt x="1016" y="362"/>
                </a:lnTo>
                <a:lnTo>
                  <a:pt x="1033" y="357"/>
                </a:lnTo>
                <a:lnTo>
                  <a:pt x="1037" y="354"/>
                </a:lnTo>
                <a:lnTo>
                  <a:pt x="1040" y="352"/>
                </a:lnTo>
                <a:lnTo>
                  <a:pt x="1069" y="332"/>
                </a:lnTo>
                <a:lnTo>
                  <a:pt x="1097" y="304"/>
                </a:lnTo>
                <a:lnTo>
                  <a:pt x="1125" y="276"/>
                </a:lnTo>
                <a:lnTo>
                  <a:pt x="1139" y="254"/>
                </a:lnTo>
                <a:lnTo>
                  <a:pt x="1153" y="244"/>
                </a:lnTo>
                <a:lnTo>
                  <a:pt x="1163" y="244"/>
                </a:lnTo>
                <a:lnTo>
                  <a:pt x="1170" y="254"/>
                </a:lnTo>
                <a:lnTo>
                  <a:pt x="1167" y="274"/>
                </a:lnTo>
                <a:lnTo>
                  <a:pt x="1160" y="287"/>
                </a:lnTo>
                <a:lnTo>
                  <a:pt x="1149" y="302"/>
                </a:lnTo>
                <a:lnTo>
                  <a:pt x="1132" y="319"/>
                </a:lnTo>
                <a:lnTo>
                  <a:pt x="1111" y="337"/>
                </a:lnTo>
                <a:lnTo>
                  <a:pt x="1142" y="329"/>
                </a:lnTo>
                <a:lnTo>
                  <a:pt x="1170" y="322"/>
                </a:lnTo>
                <a:lnTo>
                  <a:pt x="1199" y="314"/>
                </a:lnTo>
                <a:lnTo>
                  <a:pt x="1220" y="307"/>
                </a:lnTo>
                <a:lnTo>
                  <a:pt x="1237" y="302"/>
                </a:lnTo>
                <a:lnTo>
                  <a:pt x="1251" y="299"/>
                </a:lnTo>
                <a:lnTo>
                  <a:pt x="1262" y="297"/>
                </a:lnTo>
                <a:lnTo>
                  <a:pt x="1265" y="294"/>
                </a:lnTo>
                <a:lnTo>
                  <a:pt x="1272" y="294"/>
                </a:lnTo>
                <a:lnTo>
                  <a:pt x="1283" y="297"/>
                </a:lnTo>
                <a:lnTo>
                  <a:pt x="1283" y="302"/>
                </a:lnTo>
                <a:lnTo>
                  <a:pt x="1269" y="307"/>
                </a:lnTo>
                <a:lnTo>
                  <a:pt x="1262" y="309"/>
                </a:lnTo>
                <a:lnTo>
                  <a:pt x="1251" y="314"/>
                </a:lnTo>
                <a:lnTo>
                  <a:pt x="1234" y="319"/>
                </a:lnTo>
                <a:lnTo>
                  <a:pt x="1216" y="324"/>
                </a:lnTo>
                <a:lnTo>
                  <a:pt x="1195" y="332"/>
                </a:lnTo>
                <a:lnTo>
                  <a:pt x="1170" y="342"/>
                </a:lnTo>
                <a:lnTo>
                  <a:pt x="1142" y="352"/>
                </a:lnTo>
                <a:lnTo>
                  <a:pt x="1114" y="362"/>
                </a:lnTo>
                <a:lnTo>
                  <a:pt x="1146" y="375"/>
                </a:lnTo>
                <a:lnTo>
                  <a:pt x="1174" y="387"/>
                </a:lnTo>
                <a:lnTo>
                  <a:pt x="1199" y="400"/>
                </a:lnTo>
                <a:lnTo>
                  <a:pt x="1213" y="405"/>
                </a:lnTo>
                <a:lnTo>
                  <a:pt x="1220" y="410"/>
                </a:lnTo>
                <a:lnTo>
                  <a:pt x="1223" y="417"/>
                </a:lnTo>
                <a:lnTo>
                  <a:pt x="1220" y="420"/>
                </a:lnTo>
                <a:lnTo>
                  <a:pt x="1209" y="417"/>
                </a:lnTo>
                <a:lnTo>
                  <a:pt x="1199" y="415"/>
                </a:lnTo>
                <a:lnTo>
                  <a:pt x="1185" y="410"/>
                </a:lnTo>
                <a:lnTo>
                  <a:pt x="1163" y="402"/>
                </a:lnTo>
                <a:lnTo>
                  <a:pt x="1142" y="397"/>
                </a:lnTo>
                <a:lnTo>
                  <a:pt x="1118" y="392"/>
                </a:lnTo>
                <a:lnTo>
                  <a:pt x="1100" y="387"/>
                </a:lnTo>
                <a:lnTo>
                  <a:pt x="1083" y="382"/>
                </a:lnTo>
                <a:lnTo>
                  <a:pt x="1069" y="380"/>
                </a:lnTo>
                <a:lnTo>
                  <a:pt x="1044" y="387"/>
                </a:lnTo>
                <a:lnTo>
                  <a:pt x="1019" y="397"/>
                </a:lnTo>
                <a:lnTo>
                  <a:pt x="991" y="405"/>
                </a:lnTo>
                <a:lnTo>
                  <a:pt x="967" y="415"/>
                </a:lnTo>
                <a:lnTo>
                  <a:pt x="995" y="422"/>
                </a:lnTo>
                <a:lnTo>
                  <a:pt x="1019" y="430"/>
                </a:lnTo>
                <a:lnTo>
                  <a:pt x="1040" y="440"/>
                </a:lnTo>
                <a:lnTo>
                  <a:pt x="1055" y="450"/>
                </a:lnTo>
                <a:lnTo>
                  <a:pt x="1062" y="463"/>
                </a:lnTo>
                <a:lnTo>
                  <a:pt x="1058" y="468"/>
                </a:lnTo>
                <a:lnTo>
                  <a:pt x="1047" y="468"/>
                </a:lnTo>
                <a:lnTo>
                  <a:pt x="1030" y="460"/>
                </a:lnTo>
                <a:lnTo>
                  <a:pt x="1016" y="452"/>
                </a:lnTo>
                <a:lnTo>
                  <a:pt x="1005" y="447"/>
                </a:lnTo>
                <a:lnTo>
                  <a:pt x="988" y="445"/>
                </a:lnTo>
                <a:lnTo>
                  <a:pt x="974" y="442"/>
                </a:lnTo>
                <a:lnTo>
                  <a:pt x="960" y="440"/>
                </a:lnTo>
                <a:lnTo>
                  <a:pt x="942" y="437"/>
                </a:lnTo>
                <a:lnTo>
                  <a:pt x="928" y="435"/>
                </a:lnTo>
                <a:lnTo>
                  <a:pt x="910" y="432"/>
                </a:lnTo>
                <a:lnTo>
                  <a:pt x="882" y="442"/>
                </a:lnTo>
                <a:lnTo>
                  <a:pt x="851" y="452"/>
                </a:lnTo>
                <a:lnTo>
                  <a:pt x="823" y="463"/>
                </a:lnTo>
                <a:lnTo>
                  <a:pt x="794" y="470"/>
                </a:lnTo>
                <a:lnTo>
                  <a:pt x="766" y="480"/>
                </a:lnTo>
                <a:lnTo>
                  <a:pt x="738" y="488"/>
                </a:lnTo>
                <a:lnTo>
                  <a:pt x="714" y="495"/>
                </a:lnTo>
                <a:lnTo>
                  <a:pt x="689" y="503"/>
                </a:lnTo>
                <a:lnTo>
                  <a:pt x="703" y="510"/>
                </a:lnTo>
                <a:lnTo>
                  <a:pt x="721" y="520"/>
                </a:lnTo>
                <a:lnTo>
                  <a:pt x="738" y="530"/>
                </a:lnTo>
                <a:lnTo>
                  <a:pt x="763" y="543"/>
                </a:lnTo>
                <a:lnTo>
                  <a:pt x="787" y="556"/>
                </a:lnTo>
                <a:lnTo>
                  <a:pt x="812" y="568"/>
                </a:lnTo>
                <a:lnTo>
                  <a:pt x="840" y="583"/>
                </a:lnTo>
                <a:lnTo>
                  <a:pt x="868" y="598"/>
                </a:lnTo>
                <a:lnTo>
                  <a:pt x="882" y="596"/>
                </a:lnTo>
                <a:lnTo>
                  <a:pt x="900" y="593"/>
                </a:lnTo>
                <a:lnTo>
                  <a:pt x="924" y="588"/>
                </a:lnTo>
                <a:lnTo>
                  <a:pt x="949" y="583"/>
                </a:lnTo>
                <a:lnTo>
                  <a:pt x="970" y="578"/>
                </a:lnTo>
                <a:lnTo>
                  <a:pt x="995" y="573"/>
                </a:lnTo>
                <a:lnTo>
                  <a:pt x="1012" y="568"/>
                </a:lnTo>
                <a:lnTo>
                  <a:pt x="1026" y="563"/>
                </a:lnTo>
                <a:lnTo>
                  <a:pt x="1044" y="561"/>
                </a:lnTo>
                <a:lnTo>
                  <a:pt x="1051" y="563"/>
                </a:lnTo>
                <a:lnTo>
                  <a:pt x="1051" y="571"/>
                </a:lnTo>
                <a:lnTo>
                  <a:pt x="1040" y="578"/>
                </a:lnTo>
                <a:lnTo>
                  <a:pt x="1033" y="583"/>
                </a:lnTo>
                <a:lnTo>
                  <a:pt x="1019" y="586"/>
                </a:lnTo>
                <a:lnTo>
                  <a:pt x="1005" y="593"/>
                </a:lnTo>
                <a:lnTo>
                  <a:pt x="988" y="598"/>
                </a:lnTo>
                <a:lnTo>
                  <a:pt x="967" y="603"/>
                </a:lnTo>
                <a:lnTo>
                  <a:pt x="949" y="608"/>
                </a:lnTo>
                <a:lnTo>
                  <a:pt x="928" y="616"/>
                </a:lnTo>
                <a:lnTo>
                  <a:pt x="910" y="621"/>
                </a:lnTo>
                <a:lnTo>
                  <a:pt x="928" y="631"/>
                </a:lnTo>
                <a:lnTo>
                  <a:pt x="949" y="641"/>
                </a:lnTo>
                <a:lnTo>
                  <a:pt x="967" y="651"/>
                </a:lnTo>
                <a:lnTo>
                  <a:pt x="984" y="661"/>
                </a:lnTo>
                <a:lnTo>
                  <a:pt x="988" y="661"/>
                </a:lnTo>
                <a:lnTo>
                  <a:pt x="991" y="661"/>
                </a:lnTo>
                <a:lnTo>
                  <a:pt x="998" y="661"/>
                </a:lnTo>
                <a:lnTo>
                  <a:pt x="1005" y="661"/>
                </a:lnTo>
                <a:lnTo>
                  <a:pt x="1026" y="661"/>
                </a:lnTo>
                <a:lnTo>
                  <a:pt x="1047" y="661"/>
                </a:lnTo>
                <a:lnTo>
                  <a:pt x="1072" y="659"/>
                </a:lnTo>
                <a:lnTo>
                  <a:pt x="1097" y="656"/>
                </a:lnTo>
                <a:lnTo>
                  <a:pt x="1118" y="656"/>
                </a:lnTo>
                <a:lnTo>
                  <a:pt x="1139" y="654"/>
                </a:lnTo>
                <a:lnTo>
                  <a:pt x="1156" y="651"/>
                </a:lnTo>
                <a:lnTo>
                  <a:pt x="1170" y="651"/>
                </a:lnTo>
                <a:lnTo>
                  <a:pt x="1192" y="654"/>
                </a:lnTo>
                <a:lnTo>
                  <a:pt x="1199" y="659"/>
                </a:lnTo>
                <a:lnTo>
                  <a:pt x="1195" y="666"/>
                </a:lnTo>
                <a:lnTo>
                  <a:pt x="1181" y="671"/>
                </a:lnTo>
                <a:lnTo>
                  <a:pt x="1167" y="674"/>
                </a:lnTo>
                <a:lnTo>
                  <a:pt x="1149" y="676"/>
                </a:lnTo>
                <a:lnTo>
                  <a:pt x="1125" y="679"/>
                </a:lnTo>
                <a:lnTo>
                  <a:pt x="1097" y="681"/>
                </a:lnTo>
                <a:lnTo>
                  <a:pt x="1072" y="684"/>
                </a:lnTo>
                <a:lnTo>
                  <a:pt x="1051" y="684"/>
                </a:lnTo>
                <a:lnTo>
                  <a:pt x="1037" y="686"/>
                </a:lnTo>
                <a:lnTo>
                  <a:pt x="1030" y="686"/>
                </a:lnTo>
                <a:lnTo>
                  <a:pt x="1030" y="689"/>
                </a:lnTo>
                <a:lnTo>
                  <a:pt x="1058" y="704"/>
                </a:lnTo>
                <a:lnTo>
                  <a:pt x="1083" y="717"/>
                </a:lnTo>
                <a:lnTo>
                  <a:pt x="1104" y="732"/>
                </a:lnTo>
                <a:lnTo>
                  <a:pt x="1125" y="742"/>
                </a:lnTo>
                <a:lnTo>
                  <a:pt x="1142" y="752"/>
                </a:lnTo>
                <a:lnTo>
                  <a:pt x="1156" y="762"/>
                </a:lnTo>
                <a:lnTo>
                  <a:pt x="1167" y="767"/>
                </a:lnTo>
                <a:lnTo>
                  <a:pt x="1174" y="772"/>
                </a:lnTo>
                <a:lnTo>
                  <a:pt x="1188" y="789"/>
                </a:lnTo>
                <a:lnTo>
                  <a:pt x="1192" y="800"/>
                </a:lnTo>
                <a:lnTo>
                  <a:pt x="1178" y="797"/>
                </a:lnTo>
                <a:lnTo>
                  <a:pt x="1153" y="784"/>
                </a:lnTo>
                <a:lnTo>
                  <a:pt x="1146" y="782"/>
                </a:lnTo>
                <a:lnTo>
                  <a:pt x="1139" y="777"/>
                </a:lnTo>
                <a:lnTo>
                  <a:pt x="1128" y="772"/>
                </a:lnTo>
                <a:lnTo>
                  <a:pt x="1114" y="764"/>
                </a:lnTo>
                <a:lnTo>
                  <a:pt x="1100" y="757"/>
                </a:lnTo>
                <a:lnTo>
                  <a:pt x="1083" y="747"/>
                </a:lnTo>
                <a:lnTo>
                  <a:pt x="1065" y="737"/>
                </a:lnTo>
                <a:lnTo>
                  <a:pt x="1044" y="727"/>
                </a:lnTo>
                <a:lnTo>
                  <a:pt x="1047" y="744"/>
                </a:lnTo>
                <a:lnTo>
                  <a:pt x="1055" y="759"/>
                </a:lnTo>
                <a:lnTo>
                  <a:pt x="1058" y="772"/>
                </a:lnTo>
                <a:lnTo>
                  <a:pt x="1058" y="779"/>
                </a:lnTo>
                <a:lnTo>
                  <a:pt x="1058" y="789"/>
                </a:lnTo>
                <a:lnTo>
                  <a:pt x="1055" y="792"/>
                </a:lnTo>
                <a:lnTo>
                  <a:pt x="1047" y="792"/>
                </a:lnTo>
                <a:lnTo>
                  <a:pt x="1040" y="782"/>
                </a:lnTo>
                <a:lnTo>
                  <a:pt x="1030" y="762"/>
                </a:lnTo>
                <a:lnTo>
                  <a:pt x="1016" y="742"/>
                </a:lnTo>
                <a:lnTo>
                  <a:pt x="1002" y="719"/>
                </a:lnTo>
                <a:lnTo>
                  <a:pt x="991" y="699"/>
                </a:lnTo>
                <a:lnTo>
                  <a:pt x="970" y="689"/>
                </a:lnTo>
                <a:lnTo>
                  <a:pt x="953" y="679"/>
                </a:lnTo>
                <a:lnTo>
                  <a:pt x="932" y="669"/>
                </a:lnTo>
                <a:lnTo>
                  <a:pt x="910" y="659"/>
                </a:lnTo>
                <a:lnTo>
                  <a:pt x="910" y="676"/>
                </a:lnTo>
                <a:lnTo>
                  <a:pt x="907" y="694"/>
                </a:lnTo>
                <a:lnTo>
                  <a:pt x="903" y="711"/>
                </a:lnTo>
                <a:lnTo>
                  <a:pt x="903" y="729"/>
                </a:lnTo>
                <a:lnTo>
                  <a:pt x="900" y="732"/>
                </a:lnTo>
                <a:lnTo>
                  <a:pt x="896" y="734"/>
                </a:lnTo>
                <a:lnTo>
                  <a:pt x="889" y="734"/>
                </a:lnTo>
                <a:lnTo>
                  <a:pt x="886" y="732"/>
                </a:lnTo>
                <a:lnTo>
                  <a:pt x="875" y="706"/>
                </a:lnTo>
                <a:lnTo>
                  <a:pt x="868" y="681"/>
                </a:lnTo>
                <a:lnTo>
                  <a:pt x="861" y="656"/>
                </a:lnTo>
                <a:lnTo>
                  <a:pt x="854" y="639"/>
                </a:lnTo>
                <a:lnTo>
                  <a:pt x="854" y="636"/>
                </a:lnTo>
                <a:lnTo>
                  <a:pt x="854" y="634"/>
                </a:lnTo>
                <a:lnTo>
                  <a:pt x="851" y="631"/>
                </a:lnTo>
                <a:lnTo>
                  <a:pt x="851" y="629"/>
                </a:lnTo>
                <a:lnTo>
                  <a:pt x="826" y="616"/>
                </a:lnTo>
                <a:lnTo>
                  <a:pt x="801" y="603"/>
                </a:lnTo>
                <a:lnTo>
                  <a:pt x="777" y="591"/>
                </a:lnTo>
                <a:lnTo>
                  <a:pt x="756" y="578"/>
                </a:lnTo>
                <a:lnTo>
                  <a:pt x="731" y="566"/>
                </a:lnTo>
                <a:lnTo>
                  <a:pt x="707" y="553"/>
                </a:lnTo>
                <a:lnTo>
                  <a:pt x="682" y="543"/>
                </a:lnTo>
                <a:lnTo>
                  <a:pt x="657" y="530"/>
                </a:lnTo>
                <a:lnTo>
                  <a:pt x="657" y="561"/>
                </a:lnTo>
                <a:lnTo>
                  <a:pt x="654" y="593"/>
                </a:lnTo>
                <a:lnTo>
                  <a:pt x="647" y="626"/>
                </a:lnTo>
                <a:lnTo>
                  <a:pt x="643" y="659"/>
                </a:lnTo>
                <a:lnTo>
                  <a:pt x="650" y="669"/>
                </a:lnTo>
                <a:lnTo>
                  <a:pt x="661" y="681"/>
                </a:lnTo>
                <a:lnTo>
                  <a:pt x="671" y="696"/>
                </a:lnTo>
                <a:lnTo>
                  <a:pt x="686" y="714"/>
                </a:lnTo>
                <a:lnTo>
                  <a:pt x="703" y="732"/>
                </a:lnTo>
                <a:lnTo>
                  <a:pt x="717" y="749"/>
                </a:lnTo>
                <a:lnTo>
                  <a:pt x="735" y="767"/>
                </a:lnTo>
                <a:lnTo>
                  <a:pt x="749" y="782"/>
                </a:lnTo>
                <a:lnTo>
                  <a:pt x="749" y="787"/>
                </a:lnTo>
                <a:lnTo>
                  <a:pt x="742" y="789"/>
                </a:lnTo>
                <a:lnTo>
                  <a:pt x="728" y="787"/>
                </a:lnTo>
                <a:lnTo>
                  <a:pt x="710" y="774"/>
                </a:lnTo>
                <a:lnTo>
                  <a:pt x="693" y="759"/>
                </a:lnTo>
                <a:lnTo>
                  <a:pt x="675" y="742"/>
                </a:lnTo>
                <a:lnTo>
                  <a:pt x="654" y="727"/>
                </a:lnTo>
                <a:lnTo>
                  <a:pt x="636" y="711"/>
                </a:lnTo>
                <a:lnTo>
                  <a:pt x="633" y="732"/>
                </a:lnTo>
                <a:lnTo>
                  <a:pt x="629" y="752"/>
                </a:lnTo>
                <a:lnTo>
                  <a:pt x="622" y="772"/>
                </a:lnTo>
                <a:lnTo>
                  <a:pt x="619" y="792"/>
                </a:lnTo>
                <a:lnTo>
                  <a:pt x="619" y="794"/>
                </a:lnTo>
                <a:lnTo>
                  <a:pt x="622" y="794"/>
                </a:lnTo>
                <a:lnTo>
                  <a:pt x="636" y="817"/>
                </a:lnTo>
                <a:lnTo>
                  <a:pt x="654" y="847"/>
                </a:lnTo>
                <a:lnTo>
                  <a:pt x="675" y="877"/>
                </a:lnTo>
                <a:lnTo>
                  <a:pt x="696" y="900"/>
                </a:lnTo>
                <a:lnTo>
                  <a:pt x="714" y="920"/>
                </a:lnTo>
                <a:lnTo>
                  <a:pt x="710" y="928"/>
                </a:lnTo>
                <a:lnTo>
                  <a:pt x="693" y="923"/>
                </a:lnTo>
                <a:lnTo>
                  <a:pt x="668" y="910"/>
                </a:lnTo>
                <a:lnTo>
                  <a:pt x="650" y="895"/>
                </a:lnTo>
                <a:lnTo>
                  <a:pt x="636" y="877"/>
                </a:lnTo>
                <a:lnTo>
                  <a:pt x="622" y="860"/>
                </a:lnTo>
                <a:lnTo>
                  <a:pt x="608" y="840"/>
                </a:lnTo>
                <a:lnTo>
                  <a:pt x="601" y="865"/>
                </a:lnTo>
                <a:lnTo>
                  <a:pt x="594" y="890"/>
                </a:lnTo>
                <a:lnTo>
                  <a:pt x="591" y="913"/>
                </a:lnTo>
                <a:lnTo>
                  <a:pt x="584" y="933"/>
                </a:lnTo>
                <a:lnTo>
                  <a:pt x="552" y="933"/>
                </a:lnTo>
                <a:close/>
              </a:path>
            </a:pathLst>
          </a:custGeom>
          <a:solidFill>
            <a:srgbClr val="C0C0C0">
              <a:alpha val="34901"/>
            </a:srgbClr>
          </a:solidFill>
          <a:ln w="9525">
            <a:no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latin typeface="微软雅黑" panose="020b0503020204020204" pitchFamily="34" charset="-122"/>
              <a:ea typeface="微软雅黑" panose="020b0503020204020204" pitchFamily="34" charset="-122"/>
            </a:endParaRPr>
          </a:p>
        </p:txBody>
      </p:sp>
      <p:sp>
        <p:nvSpPr>
          <p:cNvPr id="70659" name="Text Box 3"/>
          <p:cNvSpPr/>
          <p:nvPr>
            <p:custDataLst>
              <p:tags r:id="rId4"/>
            </p:custDataLst>
          </p:nvPr>
        </p:nvSpPr>
        <p:spPr>
          <a:xfrm>
            <a:off x="7581901" y="4581525"/>
            <a:ext cx="4598987" cy="1229995"/>
          </a:xfrm>
          <a:prstGeom prst="rect">
            <a:avLst/>
          </a:prstGeom>
          <a:noFill/>
          <a:ln>
            <a:noFill/>
            <a:miter lim="800000"/>
          </a:ln>
          <a:effectLst/>
        </p:spPr>
        <p:txBody>
          <a:bodyPr>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50000"/>
              </a:spcBef>
            </a:pPr>
            <a:endParaRPr lang="zh-CN" altLang="en-US" sz="3200">
              <a:latin typeface="微软雅黑" panose="020b0503020204020204" pitchFamily="34" charset="-122"/>
              <a:ea typeface="微软雅黑" panose="020b0503020204020204" pitchFamily="34" charset="-122"/>
            </a:endParaRPr>
          </a:p>
          <a:p>
            <a:pPr marL="0" lvl="0" indent="0" algn="ctr" eaLnBrk="1" hangingPunct="1">
              <a:spcBef>
                <a:spcPct val="50000"/>
              </a:spcBef>
            </a:pPr>
            <a:r>
              <a:rPr lang="zh-CN" altLang="en-US" sz="2800">
                <a:latin typeface="微软雅黑" panose="020b0503020204020204" pitchFamily="34" charset="-122"/>
                <a:ea typeface="微软雅黑" panose="020b0503020204020204" pitchFamily="34" charset="-122"/>
              </a:rPr>
              <a:t>（</a:t>
            </a:r>
            <a:r>
              <a:rPr lang="en-US" altLang="zh-CN" sz="2800">
                <a:latin typeface="微软雅黑" panose="020b0503020204020204" pitchFamily="34" charset="-122"/>
                <a:ea typeface="微软雅黑" panose="020b0503020204020204" pitchFamily="34" charset="-122"/>
              </a:rPr>
              <a:t>l860</a:t>
            </a:r>
            <a:r>
              <a:rPr lang="zh-CN" altLang="en-US" sz="2800">
                <a:latin typeface="微软雅黑" panose="020b0503020204020204" pitchFamily="34" charset="-122"/>
                <a:ea typeface="微软雅黑" panose="020b0503020204020204" pitchFamily="34" charset="-122"/>
              </a:rPr>
              <a:t>～</a:t>
            </a:r>
            <a:r>
              <a:rPr lang="en-US" altLang="zh-CN" sz="2800">
                <a:latin typeface="微软雅黑" panose="020b0503020204020204" pitchFamily="34" charset="-122"/>
                <a:ea typeface="微软雅黑" panose="020b0503020204020204" pitchFamily="34" charset="-122"/>
              </a:rPr>
              <a:t>1904</a:t>
            </a:r>
            <a:r>
              <a:rPr lang="zh-CN" altLang="en-US" sz="2800">
                <a:latin typeface="微软雅黑" panose="020b0503020204020204" pitchFamily="34" charset="-122"/>
                <a:ea typeface="微软雅黑" panose="020b0503020204020204" pitchFamily="34" charset="-122"/>
              </a:rPr>
              <a:t>）</a:t>
            </a:r>
          </a:p>
        </p:txBody>
      </p:sp>
      <p:pic>
        <p:nvPicPr>
          <p:cNvPr id="70660" name="Picture 4" descr="契诃夫像3"/>
          <p:cNvPicPr>
            <a:picLocks noChangeAspect="1"/>
          </p:cNvPicPr>
          <p:nvPr>
            <p:custDataLst>
              <p:tags r:id="rId6"/>
            </p:custDataLst>
          </p:nvPr>
        </p:nvPicPr>
        <p:blipFill>
          <a:blip r:embed="rId5"/>
          <a:stretch>
            <a:fillRect/>
          </a:stretch>
        </p:blipFill>
        <p:spPr>
          <a:xfrm>
            <a:off x="8299451" y="333375"/>
            <a:ext cx="3881437" cy="4953000"/>
          </a:xfrm>
          <a:prstGeom prst="rect">
            <a:avLst/>
          </a:prstGeom>
          <a:noFill/>
          <a:ln>
            <a:noFill/>
            <a:miter lim="800000"/>
          </a:ln>
        </p:spPr>
      </p:pic>
      <p:sp>
        <p:nvSpPr>
          <p:cNvPr id="70661" name="WordArt 5"/>
          <p:cNvSpPr>
            <a:spLocks noTextEdit="1"/>
          </p:cNvSpPr>
          <p:nvPr>
            <p:custDataLst>
              <p:tags r:id="rId7"/>
            </p:custDataLst>
          </p:nvPr>
        </p:nvSpPr>
        <p:spPr>
          <a:xfrm>
            <a:off x="8991599" y="5876925"/>
            <a:ext cx="2470151" cy="601663"/>
          </a:xfrm>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ln w="12700">
            <a:solidFill>
              <a:schemeClr val="folHlink"/>
            </a:solidFill>
            <a:miter lim="800000"/>
          </a:ln>
          <a:effectLst>
            <a:outerShdw dist="35921" dir="2700000" sy="50000" kx="2115830" algn="bl">
              <a:srgbClr val="C0C0C0">
                <a:alpha val="79999"/>
              </a:srgbClr>
            </a:outerShdw>
          </a:effectLst>
        </p:spPr>
        <p:txBody>
          <a:bodyPr wrap="none" fromWordArt="1">
            <a:prstTxWarp prst="textPlain">
              <a:avLst/>
            </a:prstTxWarp>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3600" kern="10" err="1">
                <a:ln w="12700">
                  <a:solidFill>
                    <a:schemeClr val="folHlink"/>
                  </a:solidFill>
                </a:ln>
                <a:effectLst>
                  <a:outerShdw dist="35921" dir="2700000" sy="50000" kx="2115830" algn="bl">
                    <a:srgbClr val="C0C0C0">
                      <a:alpha val="79999"/>
                    </a:srgbClr>
                  </a:outerShdw>
                </a:effectLst>
                <a:latin typeface="微软雅黑" panose="020b0503020204020204" pitchFamily="34" charset="-122"/>
                <a:ea typeface="微软雅黑" panose="020b0503020204020204" pitchFamily="34" charset="-122"/>
              </a:rPr>
              <a:t>契诃夫</a:t>
            </a:r>
            <a:endParaRPr sz="3600" kern="10">
              <a:ln w="12700">
                <a:solidFill>
                  <a:schemeClr val="folHlink"/>
                </a:solidFill>
              </a:ln>
              <a:effectLst>
                <a:outerShdw dist="35921" dir="2700000" sy="50000" kx="2115830" algn="bl">
                  <a:srgbClr val="C0C0C0">
                    <a:alpha val="79999"/>
                  </a:srgbClr>
                </a:outerShdw>
              </a:effectLst>
              <a:latin typeface="微软雅黑" panose="020b0503020204020204" pitchFamily="34" charset="-122"/>
              <a:ea typeface="微软雅黑" panose="020b0503020204020204" pitchFamily="34" charset="-122"/>
            </a:endParaRPr>
          </a:p>
        </p:txBody>
      </p:sp>
      <p:sp>
        <p:nvSpPr>
          <p:cNvPr id="70663" name="Text Box 7"/>
          <p:cNvSpPr txBox="1">
            <a:spLocks noChangeArrowheads="1"/>
          </p:cNvSpPr>
          <p:nvPr>
            <p:custDataLst>
              <p:tags r:id="rId8"/>
            </p:custDataLst>
          </p:nvPr>
        </p:nvSpPr>
        <p:spPr bwMode="auto">
          <a:xfrm>
            <a:off x="1047750" y="1196975"/>
            <a:ext cx="7135812" cy="52622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eaLnBrk="1" hangingPunct="1">
              <a:spcBef>
                <a:spcPct val="50000"/>
              </a:spcBef>
            </a:pPr>
            <a:r>
              <a:rPr lang="en-US" altLang="en-US" sz="3200" spc="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俄国</a:t>
            </a:r>
            <a:r>
              <a:rPr lang="en-US" altLang="en-US" sz="3200" spc="0">
                <a:effectLst>
                  <a:outerShdw blurRad="38100" dist="38100" dir="2700000" algn="tl">
                    <a:srgbClr val="000000"/>
                  </a:outerShdw>
                </a:effectLst>
                <a:latin typeface="微软雅黑" panose="020b0503020204020204" pitchFamily="34" charset="-122"/>
                <a:ea typeface="微软雅黑" panose="020b0503020204020204" pitchFamily="34" charset="-122"/>
              </a:rPr>
              <a:t>19世纪</a:t>
            </a:r>
            <a:r>
              <a:rPr lang="en-US" altLang="en-US" sz="3200" spc="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末期最后一位批判现实主义</a:t>
            </a:r>
            <a:r>
              <a:rPr lang="zh-CN" altLang="en-US" sz="3200" spc="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作家。</a:t>
            </a:r>
            <a:r>
              <a:rPr lang="zh-CN" altLang="en-US" sz="3200" spc="0">
                <a:effectLst>
                  <a:outerShdw blurRad="38100" dist="38100" dir="2700000" algn="tl">
                    <a:srgbClr val="FFFFFF"/>
                  </a:outerShdw>
                </a:effectLst>
                <a:latin typeface="微软雅黑" panose="020b0503020204020204" pitchFamily="34" charset="-122"/>
                <a:ea typeface="微软雅黑" panose="020b0503020204020204" pitchFamily="34" charset="-122"/>
              </a:rPr>
              <a:t>以</a:t>
            </a:r>
            <a:r>
              <a:rPr lang="zh-CN" altLang="en-US" sz="3200" u="sng" spc="0">
                <a:effectLst>
                  <a:outerShdw blurRad="38100" dist="38100" dir="2700000" algn="tl">
                    <a:srgbClr val="000000"/>
                  </a:outerShdw>
                </a:effectLst>
                <a:latin typeface="微软雅黑" panose="020b0503020204020204" pitchFamily="34" charset="-122"/>
                <a:ea typeface="微软雅黑" panose="020b0503020204020204" pitchFamily="34" charset="-122"/>
              </a:rPr>
              <a:t>短篇小说和戏剧</a:t>
            </a:r>
            <a:r>
              <a:rPr lang="zh-CN" altLang="en-US" sz="3200" spc="0">
                <a:effectLst>
                  <a:outerShdw blurRad="38100" dist="38100" dir="2700000" algn="tl">
                    <a:srgbClr val="FFFFFF"/>
                  </a:outerShdw>
                </a:effectLst>
                <a:latin typeface="微软雅黑" panose="020b0503020204020204" pitchFamily="34" charset="-122"/>
                <a:ea typeface="微软雅黑" panose="020b0503020204020204" pitchFamily="34" charset="-122"/>
              </a:rPr>
              <a:t>著称于世。他的作品揭露了沙皇政府对人民的残酷压榨和剥削，讽刺庸俗腐朽的市侩习气，同情被侮辱与被损害的</a:t>
            </a:r>
            <a:r>
              <a:rPr lang="zh-CN" altLang="en-US" sz="3200" spc="0">
                <a:effectLst>
                  <a:outerShdw blurRad="38100" dist="38100" dir="2700000" algn="tl">
                    <a:srgbClr val="000000"/>
                  </a:outerShdw>
                </a:effectLst>
                <a:latin typeface="微软雅黑" panose="020b0503020204020204" pitchFamily="34" charset="-122"/>
                <a:ea typeface="微软雅黑" panose="020b0503020204020204" pitchFamily="34" charset="-122"/>
              </a:rPr>
              <a:t>“小人物</a:t>
            </a:r>
            <a:r>
              <a:rPr lang="zh-CN" altLang="en-US" sz="3200">
                <a:effectLst>
                  <a:outerShdw blurRad="38100" dist="38100" dir="2700000" algn="tl">
                    <a:srgbClr val="000000"/>
                  </a:outerShdw>
                </a:effectLst>
                <a:latin typeface="微软雅黑" panose="020b0503020204020204" pitchFamily="34" charset="-122"/>
                <a:ea typeface="微软雅黑" panose="020b0503020204020204" pitchFamily="34" charset="-122"/>
              </a:rPr>
              <a:t>”</a:t>
            </a:r>
            <a:r>
              <a:rPr lang="zh-CN" altLang="en-US" sz="3200">
                <a:effectLst>
                  <a:outerShdw blurRad="38100" dist="38100" dir="2700000" algn="tl">
                    <a:srgbClr val="FFFFFF"/>
                  </a:outerShdw>
                </a:effectLst>
                <a:latin typeface="微软雅黑" panose="020b0503020204020204" pitchFamily="34" charset="-122"/>
                <a:ea typeface="微软雅黑" panose="020b0503020204020204" pitchFamily="34" charset="-122"/>
              </a:rPr>
              <a:t>。</a:t>
            </a:r>
          </a:p>
          <a:p>
            <a:pPr marL="0" marR="0" lvl="0" indent="0" eaLnBrk="1" hangingPunct="1">
              <a:spcBef>
                <a:spcPct val="50000"/>
              </a:spcBef>
            </a:pPr>
            <a:r>
              <a:rPr lang="zh-CN" altLang="en-US" sz="3200" u="sng" spc="0">
                <a:effectLst>
                  <a:outerShdw blurRad="38100" dist="38100" dir="2700000" algn="tl">
                    <a:srgbClr val="000000"/>
                  </a:outerShdw>
                </a:effectLst>
                <a:latin typeface="微软雅黑" panose="020b0503020204020204" pitchFamily="34" charset="-122"/>
                <a:ea typeface="微软雅黑" panose="020b0503020204020204" pitchFamily="34" charset="-122"/>
              </a:rPr>
              <a:t>情趣隽永、文笔犀利的幽默讽刺大师</a:t>
            </a:r>
            <a:endParaRPr lang="zh-CN" altLang="en-US" sz="3200" u="sng">
              <a:effectLst>
                <a:outerShdw blurRad="38100" dist="38100" dir="2700000" algn="tl">
                  <a:srgbClr val="000000"/>
                </a:outerShdw>
              </a:effectLst>
              <a:latin typeface="微软雅黑" panose="020b0503020204020204" pitchFamily="34" charset="-122"/>
              <a:ea typeface="微软雅黑" panose="020b0503020204020204" pitchFamily="34" charset="-122"/>
            </a:endParaRPr>
          </a:p>
          <a:p>
            <a:pPr marL="0" marR="0" lvl="0" indent="0" eaLnBrk="1" hangingPunct="1">
              <a:spcBef>
                <a:spcPct val="50000"/>
              </a:spcBef>
            </a:pPr>
            <a:r>
              <a:rPr lang="zh-CN" altLang="en-US" sz="3200" spc="0">
                <a:effectLst>
                  <a:outerShdw blurRad="38100" dist="38100" dir="2700000" algn="tl">
                    <a:srgbClr val="000000"/>
                  </a:outerShdw>
                </a:effectLst>
                <a:latin typeface="微软雅黑" panose="020b0503020204020204" pitchFamily="34" charset="-122"/>
                <a:ea typeface="微软雅黑" panose="020b0503020204020204" pitchFamily="34" charset="-122"/>
              </a:rPr>
              <a:t>短篇小说巨匠，剧作家</a:t>
            </a:r>
            <a:endParaRPr lang="zh-CN" altLang="en-US" sz="3200">
              <a:effectLst>
                <a:outerShdw blurRad="38100" dist="38100" dir="2700000" algn="tl">
                  <a:srgbClr val="000000"/>
                </a:outerShdw>
              </a:effectLst>
              <a:latin typeface="微软雅黑" panose="020b0503020204020204" pitchFamily="34" charset="-122"/>
              <a:ea typeface="微软雅黑" panose="020b0503020204020204" pitchFamily="34" charset="-122"/>
            </a:endParaRPr>
          </a:p>
          <a:p>
            <a:pPr marL="0" marR="0" lvl="0" indent="0" eaLnBrk="1" hangingPunct="1">
              <a:spcBef>
                <a:spcPct val="50000"/>
              </a:spcBef>
            </a:pPr>
            <a:r>
              <a:rPr lang="zh-CN" altLang="en-US" sz="3200">
                <a:effectLst>
                  <a:outerShdw blurRad="38100" dist="38100" dir="2700000" algn="tl">
                    <a:srgbClr val="FFFFFF"/>
                  </a:outerShdw>
                </a:effectLst>
                <a:latin typeface="微软雅黑" panose="020b0503020204020204" pitchFamily="34" charset="-122"/>
                <a:ea typeface="微软雅黑" panose="020b0503020204020204" pitchFamily="34" charset="-122"/>
              </a:rPr>
              <a:t>代表作</a:t>
            </a:r>
            <a:r>
              <a:rPr lang="en-US" altLang="en-US" sz="320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《小公务员之死》《变色龙》《装在套子里的人》</a:t>
            </a:r>
            <a:r>
              <a:rPr lang="en-US" altLang="zh-CN" sz="320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320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樱桃园</a:t>
            </a:r>
            <a:r>
              <a:rPr lang="en-US" altLang="zh-CN" sz="3200">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r>
              <a:rPr lang="zh-CN" altLang="en-US" sz="3200">
                <a:effectLst>
                  <a:outerShdw blurRad="38100" dist="38100" dir="2700000" algn="tl">
                    <a:srgbClr val="FFFFFF"/>
                  </a:outerShdw>
                </a:effectLst>
                <a:latin typeface="微软雅黑" panose="020b0503020204020204" pitchFamily="34" charset="-122"/>
                <a:ea typeface="微软雅黑" panose="020b0503020204020204" pitchFamily="34" charset="-122"/>
              </a:rPr>
              <a:t>等。</a:t>
            </a:r>
          </a:p>
        </p:txBody>
      </p:sp>
      <p:sp>
        <p:nvSpPr>
          <p:cNvPr id="2" name="矩形 1"/>
          <p:cNvSpPr/>
          <p:nvPr>
            <p:custDataLst>
              <p:tags r:id="rId9"/>
            </p:custDataLst>
          </p:nvPr>
        </p:nvSpPr>
        <p:spPr>
          <a:xfrm>
            <a:off x="1138245" y="463034"/>
            <a:ext cx="2814629" cy="64633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kern="10">
                <a:ln>
                  <a:solidFill>
                    <a:prstClr val="black"/>
                  </a:solidFill>
                </a:ln>
                <a:latin typeface="微软雅黑" panose="020b0503020204020204" pitchFamily="34" charset="-122"/>
                <a:ea typeface="微软雅黑" panose="020b0503020204020204" pitchFamily="34" charset="-122"/>
              </a:rPr>
              <a:t>作者简介</a:t>
            </a:r>
            <a:endParaRPr lang="zh-CN" altLang="en-US" sz="3600" kern="10">
              <a:ln>
                <a:solidFill>
                  <a:prstClr val="black"/>
                </a:solidFill>
              </a:ln>
              <a:latin typeface="微软雅黑" panose="020b0503020204020204" pitchFamily="34" charset="-122"/>
              <a:ea typeface="微软雅黑" panose="020b0503020204020204" pitchFamily="34"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8" presetClass="entr" presetSubtype="16" dur="2000" fill="hold" nodeType="clickEffect">
                                  <p:stCondLst>
                                    <p:cond delay="0"/>
                                  </p:stCondLst>
                                  <p:childTnLst>
                                    <p:set>
                                      <p:cBhvr>
                                        <p:cTn id="6" dur="1" fill="hold">
                                          <p:stCondLst>
                                            <p:cond delay="0"/>
                                          </p:stCondLst>
                                        </p:cTn>
                                        <p:tgtEl>
                                          <p:spTgt spid="70663">
                                            <p:txEl>
                                              <p:pRg st="0" end="0"/>
                                            </p:txEl>
                                          </p:spTgt>
                                        </p:tgtEl>
                                        <p:attrNameLst>
                                          <p:attrName>style.visibility</p:attrName>
                                        </p:attrNameLst>
                                      </p:cBhvr>
                                      <p:to>
                                        <p:strVal val="visible"/>
                                      </p:to>
                                    </p:set>
                                    <p:animEffect transition="in" filter="diamond(in)">
                                      <p:cBhvr>
                                        <p:cTn id="7" dur="2000"/>
                                        <p:tgtEl>
                                          <p:spTgt spid="70663">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8" presetClass="entr" presetSubtype="16" dur="2000" fill="hold" nodeType="clickEffect">
                                  <p:stCondLst>
                                    <p:cond delay="0"/>
                                  </p:stCondLst>
                                  <p:childTnLst>
                                    <p:set>
                                      <p:cBhvr>
                                        <p:cTn id="11" dur="1" fill="hold">
                                          <p:stCondLst>
                                            <p:cond delay="0"/>
                                          </p:stCondLst>
                                        </p:cTn>
                                        <p:tgtEl>
                                          <p:spTgt spid="70663">
                                            <p:txEl>
                                              <p:pRg st="1" end="1"/>
                                            </p:txEl>
                                          </p:spTgt>
                                        </p:tgtEl>
                                        <p:attrNameLst>
                                          <p:attrName>style.visibility</p:attrName>
                                        </p:attrNameLst>
                                      </p:cBhvr>
                                      <p:to>
                                        <p:strVal val="visible"/>
                                      </p:to>
                                    </p:set>
                                    <p:animEffect transition="in" filter="diamond(in)">
                                      <p:cBhvr>
                                        <p:cTn id="12" dur="2000"/>
                                        <p:tgtEl>
                                          <p:spTgt spid="70663">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8" presetClass="entr" presetSubtype="16" dur="2000" fill="hold" nodeType="clickEffect">
                                  <p:stCondLst>
                                    <p:cond delay="0"/>
                                  </p:stCondLst>
                                  <p:childTnLst>
                                    <p:set>
                                      <p:cBhvr>
                                        <p:cTn id="16" dur="1" fill="hold">
                                          <p:stCondLst>
                                            <p:cond delay="0"/>
                                          </p:stCondLst>
                                        </p:cTn>
                                        <p:tgtEl>
                                          <p:spTgt spid="70663">
                                            <p:txEl>
                                              <p:pRg st="2" end="2"/>
                                            </p:txEl>
                                          </p:spTgt>
                                        </p:tgtEl>
                                        <p:attrNameLst>
                                          <p:attrName>style.visibility</p:attrName>
                                        </p:attrNameLst>
                                      </p:cBhvr>
                                      <p:to>
                                        <p:strVal val="visible"/>
                                      </p:to>
                                    </p:set>
                                    <p:animEffect transition="in" filter="diamond(in)">
                                      <p:cBhvr>
                                        <p:cTn id="17" dur="2000"/>
                                        <p:tgtEl>
                                          <p:spTgt spid="70663">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8" presetClass="entr" presetSubtype="16" dur="2000" fill="hold" nodeType="clickEffect">
                                  <p:stCondLst>
                                    <p:cond delay="0"/>
                                  </p:stCondLst>
                                  <p:childTnLst>
                                    <p:set>
                                      <p:cBhvr>
                                        <p:cTn id="21" dur="1" fill="hold">
                                          <p:stCondLst>
                                            <p:cond delay="0"/>
                                          </p:stCondLst>
                                        </p:cTn>
                                        <p:tgtEl>
                                          <p:spTgt spid="70663">
                                            <p:txEl>
                                              <p:pRg st="3" end="3"/>
                                            </p:txEl>
                                          </p:spTgt>
                                        </p:tgtEl>
                                        <p:attrNameLst>
                                          <p:attrName>style.visibility</p:attrName>
                                        </p:attrNameLst>
                                      </p:cBhvr>
                                      <p:to>
                                        <p:strVal val="visible"/>
                                      </p:to>
                                    </p:set>
                                    <p:animEffect transition="in" filter="diamond(in)">
                                      <p:cBhvr>
                                        <p:cTn id="22" dur="2000"/>
                                        <p:tgtEl>
                                          <p:spTgt spid="7066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custDataLst>
            <p:tags r:id="rId2"/>
          </p:custDataLst>
        </p:nvPr>
      </p:nvGrpSpPr>
      <p:grpSpPr>
        <a:xfrm>
          <a:off x="0" y="0"/>
          <a:ext cx="0" cy="0"/>
        </a:xfrm>
      </p:grpSpPr>
      <p:cxnSp>
        <p:nvCxnSpPr>
          <p:cNvPr id="21" name="直接箭头连接符 20"/>
          <p:cNvCxnSpPr/>
          <p:nvPr>
            <p:custDataLst>
              <p:tags r:id="rId3"/>
            </p:custDataLst>
          </p:nvPr>
        </p:nvCxnSpPr>
        <p:spPr>
          <a:xfrm>
            <a:off x="3175" y="922020"/>
            <a:ext cx="12158345" cy="12700"/>
          </a:xfrm>
          <a:prstGeom prst="straightConnector1">
            <a:avLst/>
          </a:prstGeom>
          <a:ln w="19050">
            <a:solidFill>
              <a:srgbClr val="6F4A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7169" name="Rectangle 2"/>
          <p:cNvSpPr/>
          <p:nvPr>
            <p:custDataLst>
              <p:tags r:id="rId4"/>
            </p:custDataLst>
          </p:nvPr>
        </p:nvSpPr>
        <p:spPr>
          <a:xfrm>
            <a:off x="779780" y="1163955"/>
            <a:ext cx="10784840" cy="496189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pPr>
            <a:r>
              <a:rPr lang="en-US" altLang="zh-CN" sz="3200" b="1">
                <a:latin typeface="楷体_GB2312" panose="02010609030101010101" pitchFamily="1" charset="-122"/>
                <a:ea typeface="楷体_GB2312" panose="02010609030101010101" pitchFamily="1" charset="-122"/>
              </a:rPr>
              <a:t>    </a:t>
            </a:r>
            <a:r>
              <a:rPr lang="zh-CN" altLang="en-US" sz="3200">
                <a:latin typeface="黑体" panose="02010609060101010101" charset="-122"/>
                <a:ea typeface="黑体" panose="02010609060101010101" charset="-122"/>
              </a:rPr>
              <a:t>这篇小说发表于</a:t>
            </a:r>
            <a:r>
              <a:rPr lang="en-US" altLang="zh-CN" sz="3200">
                <a:latin typeface="黑体" panose="02010609060101010101" charset="-122"/>
                <a:ea typeface="黑体" panose="02010609060101010101" charset="-122"/>
              </a:rPr>
              <a:t>1898</a:t>
            </a:r>
            <a:r>
              <a:rPr lang="zh-CN" altLang="en-US" sz="3200">
                <a:latin typeface="黑体" panose="02010609060101010101" charset="-122"/>
                <a:ea typeface="黑体" panose="02010609060101010101" charset="-122"/>
              </a:rPr>
              <a:t>年。</a:t>
            </a:r>
          </a:p>
          <a:p>
            <a:pPr marL="0" lvl="0" algn="l" eaLnBrk="1" hangingPunct="1">
              <a:lnSpc>
                <a:spcPct val="110000"/>
              </a:lnSpc>
              <a:buClrTx/>
              <a:buSzTx/>
              <a:buFontTx/>
              <a:buNone/>
            </a:pPr>
            <a:r>
              <a:rPr lang="zh-CN" altLang="en-US" sz="3200">
                <a:latin typeface="黑体" panose="02010609060101010101" charset="-122"/>
                <a:ea typeface="黑体" panose="02010609060101010101" charset="-122"/>
              </a:rPr>
              <a:t>    1</a:t>
            </a:r>
            <a:r>
              <a:rPr lang="zh-CN" altLang="en-US" sz="3200">
                <a:latin typeface="黑体" panose="02010609060101010101" charset="-122"/>
                <a:ea typeface="黑体" panose="02010609060101010101" charset="-122"/>
                <a:sym typeface="+mn-ea"/>
              </a:rPr>
              <a:t>9世纪末，是俄国历史上反动统治特别黑暗的时期。当时，工人罢工和农民起义在全国风起云涌，即将来临的革命暴风雨使反动派惊恐不安。沙皇政府竭力妄图维持其摇摇欲坠的专制制度，反对任何自由的要求和革新的行为，加强反动统治，警察林立，密探出没，冤狱遍布国中，俄罗斯大地笼罩着恐怖、窒息的气氛。</a:t>
            </a:r>
          </a:p>
          <a:p>
            <a:pPr marL="0" lvl="0" algn="l" eaLnBrk="1" hangingPunct="1">
              <a:lnSpc>
                <a:spcPct val="110000"/>
              </a:lnSpc>
              <a:buClrTx/>
              <a:buSzTx/>
              <a:buFontTx/>
              <a:buNone/>
            </a:pPr>
            <a:endParaRPr lang="zh-CN" altLang="en-US" sz="3200" b="1">
              <a:latin typeface="黑体" panose="02010609060101010101" charset="-122"/>
              <a:ea typeface="黑体" panose="02010609060101010101" charset="-122"/>
            </a:endParaRPr>
          </a:p>
          <a:p>
            <a:pPr marL="0" lvl="0" algn="l" eaLnBrk="1" hangingPunct="1">
              <a:lnSpc>
                <a:spcPct val="110000"/>
              </a:lnSpc>
              <a:buClrTx/>
              <a:buSzTx/>
              <a:buFontTx/>
              <a:buNone/>
            </a:pPr>
            <a:r>
              <a:rPr lang="en-US" altLang="zh-CN" sz="3200" b="1">
                <a:latin typeface="黑体" panose="02010609060101010101" charset="-122"/>
                <a:ea typeface="黑体" panose="02010609060101010101" charset="-122"/>
                <a:sym typeface="+mn-ea"/>
              </a:rPr>
              <a:t>   </a:t>
            </a:r>
            <a:endParaRPr lang="zh-CN" altLang="en-US" sz="3200" b="1">
              <a:solidFill>
                <a:srgbClr val="C00000"/>
              </a:solidFill>
              <a:latin typeface="黑体" panose="02010609060101010101" charset="-122"/>
              <a:ea typeface="黑体" panose="02010609060101010101" charset="-122"/>
              <a:sym typeface="+mn-ea"/>
            </a:endParaRPr>
          </a:p>
        </p:txBody>
      </p:sp>
      <p:pic>
        <p:nvPicPr>
          <p:cNvPr id="8" name="Picture 2" descr="https://dpic.tiankong.com/1g/lv/QJ8821459950.jpg?x-oss-process=style/shows"/>
          <p:cNvPicPr>
            <a:picLocks noChangeAspect="1" noChangeArrowheads="1"/>
          </p:cNvPicPr>
          <p:nvPr>
            <p:custDataLst>
              <p:tags r:id="rId7"/>
            </p:custDataLst>
          </p:nvPr>
        </p:nvPicPr>
        <p:blipFill>
          <a:blip r:embed="rId5">
            <a:extLst>
              <a:ext uri="{BEBA8EAE-BF5A-486C-A8C5-ECC9F3942E4B}">
                <a14:imgProps xmlns:a14="http://schemas.microsoft.com/office/drawing/2010/main">
                  <a14:imgLayer r:embed="rId6">
                    <a14:imgEffect>
                      <a14:saturation sat="0"/>
                    </a14:imgEffect>
                  </a14:imgLayer>
                </a14:imgProps>
              </a:ext>
              <a:ext uri="{28A0092B-C50C-407E-A947-70E740481C1C}">
                <a14:useLocalDpi xmlns:a14="http://schemas.microsoft.com/office/drawing/2010/main"/>
              </a:ext>
            </a:extLst>
          </a:blip>
          <a:stretch>
            <a:fillRect/>
          </a:stretch>
        </p:blipFill>
        <p:spPr bwMode="auto">
          <a:xfrm>
            <a:off x="1610360" y="5247640"/>
            <a:ext cx="9060815" cy="1806575"/>
          </a:xfrm>
          <a:prstGeom prst="rect">
            <a:avLst/>
          </a:prstGeom>
          <a:noFill/>
          <a:ln w="38100">
            <a:solidFill>
              <a:srgbClr val="6F4A00"/>
            </a:solidFill>
          </a:ln>
          <a:effectLst>
            <a:softEdge rad="419100"/>
          </a:effectLst>
          <a:extLst>
            <a:ext uri="{909E8E84-426E-40DD-AFC4-6F175D3DCCD1}">
              <a14:hiddenFill xmlns:a14="http://schemas.microsoft.com/office/drawing/2010/main">
                <a:solidFill>
                  <a:srgbClr val="FFFFFF"/>
                </a:solidFill>
              </a14:hiddenFill>
            </a:ext>
          </a:extLst>
        </p:spPr>
      </p:pic>
      <p:sp>
        <p:nvSpPr>
          <p:cNvPr id="3" name="文本占位符 2"/>
          <p:cNvSpPr>
            <a:spLocks noGrp="1"/>
          </p:cNvSpPr>
          <p:nvPr>
            <p:ph type="body" sz="quarter" idx="4294967295"/>
            <p:custDataLst>
              <p:tags r:id="rId8"/>
            </p:custDataLst>
          </p:nvPr>
        </p:nvSpPr>
        <p:spPr>
          <a:xfrm>
            <a:off x="155575" y="316230"/>
            <a:ext cx="10515600" cy="484505"/>
          </a:xfrm>
        </p:spPr>
        <p:txBody>
          <a:bodyPr>
            <a:normAutofit fontScale="97500"/>
          </a:bodyPr>
          <a:lstStyle/>
          <a:p>
            <a:r>
              <a:rPr lang="zh-CN" altLang="en-US" b="1">
                <a:latin typeface="微软雅黑" panose="020b0503020204020204" pitchFamily="34" charset="-122"/>
                <a:ea typeface="微软雅黑" panose="020b0503020204020204" pitchFamily="34" charset="-122"/>
              </a:rPr>
              <a:t>写作背景</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占位符 1"/>
          <p:cNvSpPr>
            <a:spLocks noGrp="1"/>
          </p:cNvSpPr>
          <p:nvPr>
            <p:ph type="body" sz="quarter" idx="10"/>
            <p:custDataLst>
              <p:tags r:id="rId3"/>
            </p:custDataLst>
          </p:nvPr>
        </p:nvSpPr>
        <p:spPr/>
        <p:txBody>
          <a:bodyPr/>
          <a:lstStyle/>
          <a:p>
            <a:r>
              <a:rPr lang="zh-CN" altLang="en-US"/>
              <a:t>写作背景</a:t>
            </a:r>
          </a:p>
        </p:txBody>
      </p:sp>
      <p:sp>
        <p:nvSpPr>
          <p:cNvPr id="8" name="矩形 7"/>
          <p:cNvSpPr/>
          <p:nvPr>
            <p:custDataLst>
              <p:tags r:id="rId4"/>
            </p:custDataLst>
          </p:nvPr>
        </p:nvSpPr>
        <p:spPr>
          <a:xfrm>
            <a:off x="2749312" y="1204684"/>
            <a:ext cx="9088604" cy="5268685"/>
          </a:xfrm>
          <a:prstGeom prst="rect">
            <a:avLst/>
          </a:prstGeom>
          <a:blipFill dpi="0" rotWithShape="1">
            <a:blip r:embed="rId5">
              <a:extLst>
                <a:ext uri="{28A0092B-C50C-407E-A947-70E740481C1C}">
                  <a14:useLocalDpi xmlns:a14="http://schemas.microsoft.com/office/drawing/2010/main"/>
                </a:ext>
              </a:extLst>
            </a:blip>
            <a:stretch>
              <a:fillRect/>
            </a:stretch>
          </a:blipFill>
          <a:ln>
            <a:noFill/>
          </a:ln>
          <a:effectLst>
            <a:outerShdw blurRad="127000" dist="381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360000" tIns="45720" rIns="91440" bIns="4572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nSpc>
                <a:spcPct val="120000"/>
              </a:lnSpc>
              <a:spcAft>
                <a:spcPts val="1000"/>
              </a:spcAft>
            </a:pPr>
            <a:r>
              <a:rPr lang="zh-CN" altLang="en-US" sz="2800">
                <a:latin typeface="+mn-ea"/>
              </a:rPr>
              <a:t>    沙皇政府面临着日益高涨的革命运动形势，极力加强反动统治，疯狂镇压人民，在全国造成了阴沉郁闷的气氛。这种专制统治剥夺控制了人们的自由，而且到处都有耳目，老百姓稍有“越轨”，就会遭到无情的迫害。</a:t>
            </a:r>
          </a:p>
          <a:p>
            <a:pPr>
              <a:lnSpc>
                <a:spcPct val="120000"/>
              </a:lnSpc>
              <a:spcAft>
                <a:spcPts val="1000"/>
              </a:spcAft>
            </a:pPr>
            <a:r>
              <a:rPr lang="zh-CN" altLang="en-US" sz="2800">
                <a:latin typeface="+mn-ea"/>
              </a:rPr>
              <a:t>    沙皇政府的忠实卫道者，也极力维护沙皇的反动统治。他们死守着旧有的阵地，仇视和反对一切新鲜事物。这种人不但出现在官场，而且也出现在知识界。</a:t>
            </a:r>
          </a:p>
          <a:p>
            <a:pPr>
              <a:lnSpc>
                <a:spcPct val="120000"/>
              </a:lnSpc>
              <a:spcAft>
                <a:spcPts val="1000"/>
              </a:spcAft>
            </a:pPr>
            <a:r>
              <a:rPr lang="zh-CN" altLang="en-US" sz="2800">
                <a:latin typeface="+mn-ea"/>
              </a:rPr>
              <a:t>    当时，民主和自由已越来越成为人们的普遍要求。</a:t>
            </a:r>
          </a:p>
        </p:txBody>
      </p:sp>
      <p:pic>
        <p:nvPicPr>
          <p:cNvPr id="4" name="图片 3"/>
          <p:cNvPicPr>
            <a:picLocks noChangeAspect="1"/>
          </p:cNvPicPr>
          <p:nvPr>
            <p:custDataLst>
              <p:tags r:id="rId7"/>
            </p:custDataLst>
          </p:nvPr>
        </p:nvPicPr>
        <p:blipFill>
          <a:blip r:embed="rId6">
            <a:extLst>
              <a:ext uri="{28A0092B-C50C-407E-A947-70E740481C1C}">
                <a14:useLocalDpi xmlns:a14="http://schemas.microsoft.com/office/drawing/2010/main"/>
              </a:ext>
            </a:extLst>
          </a:blip>
          <a:stretch>
            <a:fillRect/>
          </a:stretch>
        </p:blipFill>
        <p:spPr>
          <a:xfrm>
            <a:off x="508230" y="1415142"/>
            <a:ext cx="2117257" cy="48477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矩形 4"/>
          <p:cNvSpPr/>
          <p:nvPr>
            <p:custDataLst>
              <p:tags r:id="rId3"/>
            </p:custDataLst>
          </p:nvPr>
        </p:nvSpPr>
        <p:spPr>
          <a:xfrm>
            <a:off x="0" y="812800"/>
            <a:ext cx="12187555" cy="5233035"/>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文本框 6"/>
          <p:cNvSpPr txBox="1"/>
          <p:nvPr>
            <p:custDataLst>
              <p:tags r:id="rId4"/>
            </p:custDataLst>
          </p:nvPr>
        </p:nvSpPr>
        <p:spPr>
          <a:xfrm>
            <a:off x="124460" y="81280"/>
            <a:ext cx="607695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b="1">
                <a:solidFill>
                  <a:srgbClr val="FF0000"/>
                </a:solidFill>
                <a:latin typeface="微软雅黑" panose="020b0503020204020204" pitchFamily="34" charset="-122"/>
                <a:ea typeface="微软雅黑" panose="020b0503020204020204" pitchFamily="34" charset="-122"/>
              </a:rPr>
              <a:t>初读课文，问题探究：</a:t>
            </a:r>
          </a:p>
        </p:txBody>
      </p:sp>
      <p:sp>
        <p:nvSpPr>
          <p:cNvPr id="19458" name="文本框 13314"/>
          <p:cNvSpPr txBox="1">
            <a:spLocks noChangeArrowheads="1"/>
          </p:cNvSpPr>
          <p:nvPr>
            <p:custDataLst>
              <p:tags r:id="rId5"/>
            </p:custDataLst>
          </p:nvPr>
        </p:nvSpPr>
        <p:spPr bwMode="auto">
          <a:xfrm>
            <a:off x="389255" y="1652270"/>
            <a:ext cx="9157970" cy="583565"/>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defTabSz="914400">
              <a:spcBef>
                <a:spcPct val="50000"/>
              </a:spcBef>
              <a:buClrTx/>
              <a:buSzTx/>
              <a:buFontTx/>
              <a:buNone/>
              <a:defRPr/>
            </a:pPr>
            <a:r>
              <a:rPr kumimoji="0" lang="en-US" altLang="zh-CN" sz="3200" b="1" kern="1200" cap="none" spc="0" normalizeH="0" baseline="0" noProof="0" smtClean="0">
                <a:solidFill>
                  <a:schemeClr val="bg1"/>
                </a:solidFill>
                <a:latin typeface="华文行楷" panose="02010800040101010101" pitchFamily="2" charset="-122"/>
                <a:ea typeface="华文行楷" panose="02010800040101010101" pitchFamily="2" charset="-122"/>
                <a:cs typeface="华文行楷" panose="02010800040101010101" pitchFamily="2" charset="-122"/>
              </a:rPr>
              <a:t>1</a:t>
            </a:r>
            <a:r>
              <a:rPr kumimoji="0" lang="en-US" altLang="zh-CN" sz="3200" b="1" kern="1200" cap="none" spc="0" normalizeH="0" baseline="0" noProof="0">
                <a:solidFill>
                  <a:schemeClr val="bg1"/>
                </a:solidFill>
                <a:latin typeface="华文行楷" panose="02010800040101010101" pitchFamily="2" charset="-122"/>
                <a:ea typeface="华文行楷" panose="02010800040101010101" pitchFamily="2" charset="-122"/>
                <a:cs typeface="华文行楷" panose="02010800040101010101" pitchFamily="2" charset="-122"/>
              </a:rPr>
              <a:t>.</a:t>
            </a:r>
            <a:r>
              <a:rPr kumimoji="0" lang="zh-CN" altLang="en-US" sz="3200" b="1" kern="1200" cap="none" spc="0" normalizeH="0" baseline="0" noProof="0">
                <a:solidFill>
                  <a:schemeClr val="bg1"/>
                </a:solidFill>
                <a:latin typeface="华文行楷" panose="02010800040101010101" pitchFamily="2" charset="-122"/>
                <a:ea typeface="华文行楷" panose="02010800040101010101" pitchFamily="2" charset="-122"/>
                <a:cs typeface="华文行楷" panose="02010800040101010101" pitchFamily="2" charset="-122"/>
              </a:rPr>
              <a:t>，复述故事情节，</a:t>
            </a:r>
            <a:r>
              <a:rPr lang="zh-CN" sz="3200" b="1" noProof="0">
                <a:solidFill>
                  <a:schemeClr val="bg1"/>
                </a:solidFill>
                <a:latin typeface="华文行楷" panose="02010800040101010101" pitchFamily="2" charset="-122"/>
                <a:ea typeface="华文行楷" panose="02010800040101010101" pitchFamily="2" charset="-122"/>
                <a:cs typeface="华文行楷" panose="02010800040101010101" pitchFamily="2" charset="-122"/>
                <a:sym typeface="+mn-ea"/>
              </a:rPr>
              <a:t>理清小说中的人物关系</a:t>
            </a:r>
            <a:r>
              <a:rPr kumimoji="0" lang="zh-CN" altLang="en-US" sz="3200" kern="1200" cap="none" spc="0" normalizeH="0" baseline="0" noProof="0">
                <a:solidFill>
                  <a:schemeClr val="bg1"/>
                </a:solidFill>
                <a:latin typeface="华文行楷" panose="02010800040101010101" pitchFamily="2" charset="-122"/>
                <a:ea typeface="华文行楷" panose="02010800040101010101" pitchFamily="2" charset="-122"/>
                <a:cs typeface="华文行楷" panose="02010800040101010101" pitchFamily="2" charset="-122"/>
              </a:rPr>
              <a:t>　</a:t>
            </a:r>
          </a:p>
        </p:txBody>
      </p:sp>
      <p:sp>
        <p:nvSpPr>
          <p:cNvPr id="9" name="文本框 13314"/>
          <p:cNvSpPr txBox="1">
            <a:spLocks noChangeArrowheads="1"/>
          </p:cNvSpPr>
          <p:nvPr>
            <p:custDataLst>
              <p:tags r:id="rId6"/>
            </p:custDataLst>
          </p:nvPr>
        </p:nvSpPr>
        <p:spPr bwMode="auto">
          <a:xfrm>
            <a:off x="124460" y="2446654"/>
            <a:ext cx="8019415" cy="583565"/>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algn="ctr" defTabSz="914400">
              <a:spcBef>
                <a:spcPct val="50000"/>
              </a:spcBef>
              <a:buClrTx/>
              <a:buSzTx/>
              <a:buFontTx/>
              <a:buNone/>
              <a:defRPr/>
            </a:pPr>
            <a:r>
              <a:rPr kumimoji="0" lang="en-US" altLang="zh-CN" sz="3200" b="1" kern="1200" cap="none" spc="0" normalizeH="0" baseline="0" noProof="0">
                <a:solidFill>
                  <a:schemeClr val="bg1"/>
                </a:solidFill>
                <a:latin typeface="华文行楷" panose="02010800040101010101" pitchFamily="2" charset="-122"/>
                <a:ea typeface="华文行楷" panose="02010800040101010101" pitchFamily="2" charset="-122"/>
                <a:cs typeface="华文行楷" panose="02010800040101010101" pitchFamily="2" charset="-122"/>
              </a:rPr>
              <a:t>2.</a:t>
            </a:r>
            <a:r>
              <a:rPr lang="zh-CN" altLang="en-US" sz="3200" b="1" noProof="0">
                <a:solidFill>
                  <a:schemeClr val="bg1"/>
                </a:solidFill>
                <a:latin typeface="华文行楷" panose="02010800040101010101" pitchFamily="2" charset="-122"/>
                <a:ea typeface="华文行楷" panose="02010800040101010101" pitchFamily="2" charset="-122"/>
                <a:cs typeface="华文行楷" panose="02010800040101010101" pitchFamily="2" charset="-122"/>
                <a:sym typeface="+mn-ea"/>
              </a:rPr>
              <a:t>根据情节发展可以把课文分成几部分？</a:t>
            </a:r>
            <a:r>
              <a:rPr lang="en-US" altLang="zh-CN" sz="3200" b="1" noProof="0">
                <a:solidFill>
                  <a:schemeClr val="bg1"/>
                </a:solidFill>
                <a:latin typeface="华文行楷" panose="02010800040101010101" pitchFamily="2" charset="-122"/>
                <a:ea typeface="华文行楷" panose="02010800040101010101" pitchFamily="2" charset="-122"/>
                <a:cs typeface="华文行楷" panose="02010800040101010101" pitchFamily="2" charset="-122"/>
                <a:sym typeface="+mn-ea"/>
              </a:rPr>
              <a:t>   </a:t>
            </a:r>
            <a:endParaRPr kumimoji="0" lang="zh-CN" altLang="en-US" sz="3200" kern="1200" cap="none" spc="0" normalizeH="0" baseline="0" noProof="0">
              <a:solidFill>
                <a:schemeClr val="bg1"/>
              </a:solidFill>
              <a:latin typeface="华文行楷" panose="02010800040101010101" pitchFamily="2" charset="-122"/>
              <a:ea typeface="华文行楷" panose="02010800040101010101" pitchFamily="2" charset="-122"/>
              <a:cs typeface="华文行楷" panose="02010800040101010101" pitchFamily="2" charset="-122"/>
            </a:endParaRPr>
          </a:p>
        </p:txBody>
      </p:sp>
      <p:sp>
        <p:nvSpPr>
          <p:cNvPr id="4" name="文本框 8"/>
          <p:cNvSpPr txBox="1"/>
          <p:nvPr>
            <p:custDataLst>
              <p:tags r:id="rId7"/>
            </p:custDataLst>
          </p:nvPr>
        </p:nvSpPr>
        <p:spPr>
          <a:xfrm>
            <a:off x="303530" y="3456305"/>
            <a:ext cx="10556240"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90170" algn="l">
              <a:lnSpc>
                <a:spcPts val="3600"/>
              </a:lnSpc>
              <a:defRPr/>
            </a:pPr>
            <a:r>
              <a:rPr lang="en-US" altLang="zh-CN" sz="3200" b="1" noProof="0">
                <a:solidFill>
                  <a:schemeClr val="bg1"/>
                </a:solidFill>
                <a:latin typeface="华文行楷" panose="02010800040101010101" pitchFamily="2" charset="-122"/>
                <a:ea typeface="华文行楷" panose="02010800040101010101" pitchFamily="2" charset="-122"/>
                <a:cs typeface="华文行楷" panose="02010800040101010101" pitchFamily="2" charset="-122"/>
              </a:rPr>
              <a:t>3</a:t>
            </a:r>
            <a:r>
              <a:rPr lang="zh-CN" sz="3200" b="1" noProof="0">
                <a:solidFill>
                  <a:schemeClr val="bg1"/>
                </a:solidFill>
                <a:latin typeface="华文行楷" panose="02010800040101010101" pitchFamily="2" charset="-122"/>
                <a:ea typeface="华文行楷" panose="02010800040101010101" pitchFamily="2" charset="-122"/>
                <a:cs typeface="华文行楷" panose="02010800040101010101" pitchFamily="2" charset="-122"/>
              </a:rPr>
              <a:t>.小说采用了怎样的记叙顺序和叙述人称来叙述故事情节？</a:t>
            </a:r>
            <a:r>
              <a:rPr lang="en-US" altLang="zh-CN" sz="3200" b="1" noProof="0">
                <a:solidFill>
                  <a:schemeClr val="bg1"/>
                </a:solidFill>
                <a:latin typeface="华文行楷" panose="02010800040101010101" pitchFamily="2" charset="-122"/>
                <a:ea typeface="华文行楷" panose="02010800040101010101" pitchFamily="2" charset="-122"/>
                <a:cs typeface="华文行楷" panose="02010800040101010101" pitchFamily="2" charset="-122"/>
              </a:rPr>
              <a:t>         </a:t>
            </a:r>
            <a:r>
              <a:rPr lang="zh-CN" sz="3200" b="1" noProof="0">
                <a:solidFill>
                  <a:schemeClr val="bg1"/>
                </a:solidFill>
                <a:latin typeface="华文行楷" panose="02010800040101010101" pitchFamily="2" charset="-122"/>
                <a:ea typeface="华文行楷" panose="02010800040101010101" pitchFamily="2" charset="-122"/>
                <a:cs typeface="华文行楷" panose="02010800040101010101" pitchFamily="2" charset="-122"/>
              </a:rPr>
              <a:t>这样写有什么表达效果。</a:t>
            </a:r>
          </a:p>
        </p:txBody>
      </p:sp>
    </p:spTree>
    <p:custDataLst>
      <p:tags r:id="rId8"/>
    </p:custData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6" name="文本框 15"/>
          <p:cNvSpPr txBox="1"/>
          <p:nvPr>
            <p:custDataLst>
              <p:tags r:id="rId3"/>
            </p:custDataLst>
          </p:nvPr>
        </p:nvSpPr>
        <p:spPr>
          <a:xfrm>
            <a:off x="1109980" y="698500"/>
            <a:ext cx="2478405" cy="922020"/>
          </a:xfrm>
          <a:prstGeom prst="rect">
            <a:avLst/>
          </a:prstGeom>
          <a:noFill/>
        </p:spPr>
        <p:txBody>
          <a:bodyPr wrap="square" tIns="46800" bIns="4680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u="sng">
                <a:solidFill>
                  <a:schemeClr val="accent6">
                    <a:lumMod val="75000"/>
                  </a:schemeClr>
                </a:solidFill>
                <a:latin typeface="Arial" pitchFamily="34" charset="0"/>
                <a:ea typeface="汉仪旗黑-85S" panose="00020600040101010101" pitchFamily="18" charset="-122"/>
                <a:cs typeface="Arial" pitchFamily="34" charset="0"/>
              </a:rPr>
              <a:t>人物关系</a:t>
            </a:r>
          </a:p>
        </p:txBody>
      </p:sp>
      <p:sp>
        <p:nvSpPr>
          <p:cNvPr id="5" name="文本框 4"/>
          <p:cNvSpPr txBox="1"/>
          <p:nvPr>
            <p:custDataLst>
              <p:tags r:id="rId4"/>
            </p:custDataLst>
          </p:nvPr>
        </p:nvSpPr>
        <p:spPr>
          <a:xfrm>
            <a:off x="1896745" y="1719580"/>
            <a:ext cx="1218565" cy="10763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latin typeface="黑体" panose="02010609060101010101" charset="-122"/>
                <a:ea typeface="黑体" panose="02010609060101010101" charset="-122"/>
              </a:rPr>
              <a:t>别里科夫</a:t>
            </a:r>
          </a:p>
        </p:txBody>
      </p:sp>
      <p:sp>
        <p:nvSpPr>
          <p:cNvPr id="6" name="文本框 5"/>
          <p:cNvSpPr txBox="1"/>
          <p:nvPr>
            <p:custDataLst>
              <p:tags r:id="rId5"/>
            </p:custDataLst>
          </p:nvPr>
        </p:nvSpPr>
        <p:spPr>
          <a:xfrm>
            <a:off x="6801485" y="1892300"/>
            <a:ext cx="187579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latin typeface="黑体" panose="02010609060101010101" charset="-122"/>
                <a:ea typeface="黑体" panose="02010609060101010101" charset="-122"/>
              </a:rPr>
              <a:t>华连卡</a:t>
            </a:r>
          </a:p>
        </p:txBody>
      </p:sp>
      <p:sp>
        <p:nvSpPr>
          <p:cNvPr id="8" name="文本框 7"/>
          <p:cNvSpPr txBox="1"/>
          <p:nvPr>
            <p:custDataLst>
              <p:tags r:id="rId6"/>
            </p:custDataLst>
          </p:nvPr>
        </p:nvSpPr>
        <p:spPr>
          <a:xfrm>
            <a:off x="6801485" y="4382135"/>
            <a:ext cx="187579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latin typeface="黑体" panose="02010609060101010101" charset="-122"/>
                <a:ea typeface="黑体" panose="02010609060101010101" charset="-122"/>
              </a:rPr>
              <a:t>柯瓦连科</a:t>
            </a:r>
          </a:p>
        </p:txBody>
      </p:sp>
      <p:sp>
        <p:nvSpPr>
          <p:cNvPr id="9" name="文本框 8"/>
          <p:cNvSpPr txBox="1"/>
          <p:nvPr>
            <p:custDataLst>
              <p:tags r:id="rId7"/>
            </p:custDataLst>
          </p:nvPr>
        </p:nvSpPr>
        <p:spPr>
          <a:xfrm>
            <a:off x="1896745" y="4274820"/>
            <a:ext cx="1875790" cy="10763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latin typeface="黑体" panose="02010609060101010101" charset="-122"/>
                <a:ea typeface="黑体" panose="02010609060101010101" charset="-122"/>
              </a:rPr>
              <a:t>布尔金（我）</a:t>
            </a:r>
          </a:p>
        </p:txBody>
      </p:sp>
      <p:cxnSp>
        <p:nvCxnSpPr>
          <p:cNvPr id="17" name="直接箭头连接符 16"/>
          <p:cNvCxnSpPr/>
          <p:nvPr>
            <p:custDataLst>
              <p:tags r:id="rId8"/>
            </p:custDataLst>
          </p:nvPr>
        </p:nvCxnSpPr>
        <p:spPr>
          <a:xfrm flipH="1">
            <a:off x="2349500" y="2894965"/>
            <a:ext cx="0" cy="1423035"/>
          </a:xfrm>
          <a:prstGeom prst="straightConnector1">
            <a:avLst/>
          </a:prstGeom>
          <a:ln>
            <a:tailEnd type="arrow" w="med" len="med"/>
          </a:ln>
        </p:spPr>
        <p:style>
          <a:lnRef idx="3">
            <a:schemeClr val="accent6"/>
          </a:lnRef>
          <a:fillRef idx="0">
            <a:schemeClr val="accent6"/>
          </a:fillRef>
          <a:effectRef idx="2">
            <a:schemeClr val="accent6"/>
          </a:effectRef>
          <a:fontRef idx="minor">
            <a:schemeClr val="tx1"/>
          </a:fontRef>
        </p:style>
      </p:cxnSp>
      <p:sp>
        <p:nvSpPr>
          <p:cNvPr id="18" name="文本框 17"/>
          <p:cNvSpPr txBox="1"/>
          <p:nvPr>
            <p:custDataLst>
              <p:tags r:id="rId9"/>
            </p:custDataLst>
          </p:nvPr>
        </p:nvSpPr>
        <p:spPr>
          <a:xfrm>
            <a:off x="2349500" y="3131820"/>
            <a:ext cx="675005" cy="1186180"/>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C00000"/>
                </a:solidFill>
                <a:latin typeface="楷体" panose="02010609060101010101" pitchFamily="49" charset="-122"/>
                <a:ea typeface="楷体" panose="02010609060101010101" pitchFamily="49" charset="-122"/>
              </a:rPr>
              <a:t>同事</a:t>
            </a:r>
          </a:p>
        </p:txBody>
      </p:sp>
      <p:sp>
        <p:nvSpPr>
          <p:cNvPr id="25" name="文本框 24"/>
          <p:cNvSpPr txBox="1"/>
          <p:nvPr>
            <p:custDataLst>
              <p:tags r:id="rId10"/>
            </p:custDataLst>
          </p:nvPr>
        </p:nvSpPr>
        <p:spPr>
          <a:xfrm>
            <a:off x="7512685" y="2835910"/>
            <a:ext cx="675005" cy="1186180"/>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C00000"/>
                </a:solidFill>
                <a:latin typeface="楷体" panose="02010609060101010101" pitchFamily="49" charset="-122"/>
                <a:ea typeface="楷体" panose="02010609060101010101" pitchFamily="49" charset="-122"/>
              </a:rPr>
              <a:t>姐弟</a:t>
            </a:r>
          </a:p>
        </p:txBody>
      </p:sp>
      <p:cxnSp>
        <p:nvCxnSpPr>
          <p:cNvPr id="28" name="直接箭头连接符 27"/>
          <p:cNvCxnSpPr/>
          <p:nvPr>
            <p:custDataLst>
              <p:tags r:id="rId11"/>
            </p:custDataLst>
          </p:nvPr>
        </p:nvCxnSpPr>
        <p:spPr>
          <a:xfrm>
            <a:off x="3115310" y="2138045"/>
            <a:ext cx="3731895" cy="63500"/>
          </a:xfrm>
          <a:prstGeom prst="straightConnector1">
            <a:avLst/>
          </a:prstGeom>
          <a:ln>
            <a:tailEnd type="arrow" w="med" len="med"/>
          </a:ln>
        </p:spPr>
        <p:style>
          <a:lnRef idx="3">
            <a:schemeClr val="accent6"/>
          </a:lnRef>
          <a:fillRef idx="0">
            <a:schemeClr val="accent6"/>
          </a:fillRef>
          <a:effectRef idx="2">
            <a:schemeClr val="accent6"/>
          </a:effectRef>
          <a:fontRef idx="minor">
            <a:schemeClr val="tx1"/>
          </a:fontRef>
        </p:style>
      </p:cxnSp>
      <p:cxnSp>
        <p:nvCxnSpPr>
          <p:cNvPr id="29" name="直接箭头连接符 28"/>
          <p:cNvCxnSpPr>
            <a:endCxn id="8" idx="1"/>
          </p:cNvCxnSpPr>
          <p:nvPr>
            <p:custDataLst>
              <p:tags r:id="rId12"/>
            </p:custDataLst>
          </p:nvPr>
        </p:nvCxnSpPr>
        <p:spPr>
          <a:xfrm>
            <a:off x="2877820" y="2506980"/>
            <a:ext cx="3923665" cy="2167255"/>
          </a:xfrm>
          <a:prstGeom prst="straightConnector1">
            <a:avLst/>
          </a:prstGeom>
          <a:ln>
            <a:tailEnd type="arrow" w="med" len="med"/>
          </a:ln>
        </p:spPr>
        <p:style>
          <a:lnRef idx="3">
            <a:schemeClr val="accent6"/>
          </a:lnRef>
          <a:fillRef idx="0">
            <a:schemeClr val="accent6"/>
          </a:fillRef>
          <a:effectRef idx="2">
            <a:schemeClr val="accent6"/>
          </a:effectRef>
          <a:fontRef idx="minor">
            <a:schemeClr val="tx1"/>
          </a:fontRef>
        </p:style>
      </p:cxnSp>
      <p:sp>
        <p:nvSpPr>
          <p:cNvPr id="30" name="文本框 29"/>
          <p:cNvSpPr txBox="1"/>
          <p:nvPr>
            <p:custDataLst>
              <p:tags r:id="rId13"/>
            </p:custDataLst>
          </p:nvPr>
        </p:nvSpPr>
        <p:spPr>
          <a:xfrm>
            <a:off x="4494530" y="1617980"/>
            <a:ext cx="148780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C00000"/>
                </a:solidFill>
                <a:latin typeface="楷体" panose="02010609060101010101" pitchFamily="49" charset="-122"/>
                <a:ea typeface="楷体" panose="02010609060101010101" pitchFamily="49" charset="-122"/>
              </a:rPr>
              <a:t>情侣</a:t>
            </a:r>
          </a:p>
        </p:txBody>
      </p:sp>
      <p:sp>
        <p:nvSpPr>
          <p:cNvPr id="31" name="文本框 30"/>
          <p:cNvSpPr txBox="1"/>
          <p:nvPr>
            <p:custDataLst>
              <p:tags r:id="rId14"/>
            </p:custDataLst>
          </p:nvPr>
        </p:nvSpPr>
        <p:spPr>
          <a:xfrm rot="18240000">
            <a:off x="4837430" y="2814320"/>
            <a:ext cx="675005" cy="1186180"/>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C00000"/>
                </a:solidFill>
                <a:latin typeface="楷体" panose="02010609060101010101" pitchFamily="49" charset="-122"/>
                <a:ea typeface="楷体" panose="02010609060101010101" pitchFamily="49" charset="-122"/>
              </a:rPr>
              <a:t>同事</a:t>
            </a:r>
          </a:p>
        </p:txBody>
      </p:sp>
      <p:cxnSp>
        <p:nvCxnSpPr>
          <p:cNvPr id="32" name="直接箭头连接符 31"/>
          <p:cNvCxnSpPr/>
          <p:nvPr>
            <p:custDataLst>
              <p:tags r:id="rId15"/>
            </p:custDataLst>
          </p:nvPr>
        </p:nvCxnSpPr>
        <p:spPr>
          <a:xfrm flipH="1">
            <a:off x="7234555" y="2717800"/>
            <a:ext cx="0" cy="1423035"/>
          </a:xfrm>
          <a:prstGeom prst="straightConnector1">
            <a:avLst/>
          </a:prstGeom>
          <a:ln>
            <a:tailEnd type="arrow" w="med" len="med"/>
          </a:ln>
        </p:spPr>
        <p:style>
          <a:lnRef idx="3">
            <a:schemeClr val="accent6"/>
          </a:lnRef>
          <a:fillRef idx="0">
            <a:schemeClr val="accent6"/>
          </a:fillRef>
          <a:effectRef idx="2">
            <a:schemeClr val="accent6"/>
          </a:effectRef>
          <a:fontRef idx="minor">
            <a:schemeClr val="tx1"/>
          </a:fontRef>
        </p:style>
      </p:cxnSp>
    </p:spTree>
    <p:custDataLst>
      <p:tags r:id="rId1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4" dur="50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down)">
                                      <p:cBhvr>
                                        <p:cTn id="17" dur="500"/>
                                        <p:tgtEl>
                                          <p:spTgt spid="6"/>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ntr" presetSubtype="4" dur="50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ipe(down)">
                                      <p:cBhvr>
                                        <p:cTn id="22" dur="500"/>
                                        <p:tgtEl>
                                          <p:spTgt spid="8"/>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2" presetClass="entr" presetSubtype="8" dur="500" fill="hold" nodeType="clickEffect">
                                  <p:stCondLst>
                                    <p:cond delay="0"/>
                                  </p:stCondLst>
                                  <p:childTnLst>
                                    <p:set>
                                      <p:cBhvr>
                                        <p:cTn id="26" dur="1" fill="hold">
                                          <p:stCondLst>
                                            <p:cond delay="0"/>
                                          </p:stCondLst>
                                        </p:cTn>
                                        <p:tgtEl>
                                          <p:spTgt spid="28"/>
                                        </p:tgtEl>
                                        <p:attrNameLst>
                                          <p:attrName>style.visibility</p:attrName>
                                        </p:attrNameLst>
                                      </p:cBhvr>
                                      <p:to>
                                        <p:strVal val="visible"/>
                                      </p:to>
                                    </p:set>
                                    <p:anim calcmode="lin" valueType="num">
                                      <p:cBhvr additive="base">
                                        <p:cTn id="27" dur="500" fill="hold"/>
                                        <p:tgtEl>
                                          <p:spTgt spid="28"/>
                                        </p:tgtEl>
                                        <p:attrNameLst>
                                          <p:attrName>ppt_x</p:attrName>
                                        </p:attrNameLst>
                                      </p:cBhvr>
                                      <p:tavLst>
                                        <p:tav tm="0">
                                          <p:val>
                                            <p:strVal val="0-#ppt_w/2"/>
                                          </p:val>
                                        </p:tav>
                                        <p:tav tm="100000">
                                          <p:val>
                                            <p:strVal val="#ppt_x"/>
                                          </p:val>
                                        </p:tav>
                                      </p:tavLst>
                                    </p:anim>
                                    <p:anim calcmode="lin" valueType="num">
                                      <p:cBhvr additive="base">
                                        <p:cTn id="28" dur="500" fill="hold"/>
                                        <p:tgtEl>
                                          <p:spTgt spid="28"/>
                                        </p:tgtEl>
                                        <p:attrNameLst>
                                          <p:attrName>ppt_y</p:attrName>
                                        </p:attrNameLst>
                                      </p:cBhvr>
                                      <p:tavLst>
                                        <p:tav tm="0">
                                          <p:val>
                                            <p:strVal val="#ppt_y"/>
                                          </p:val>
                                        </p:tav>
                                        <p:tav tm="100000">
                                          <p:val>
                                            <p:strVal val="#ppt_y"/>
                                          </p:val>
                                        </p:tav>
                                      </p:tavLst>
                                    </p:anim>
                                  </p:childTnLst>
                                </p:cTn>
                              </p:par>
                            </p:childTnLst>
                          </p:cTn>
                        </p:par>
                      </p:childTnLst>
                    </p:cTn>
                  </p:par>
                  <p:par>
                    <p:cTn id="29" fill="hold" nodeType="clickPar">
                      <p:stCondLst>
                        <p:cond delay="indefinite"/>
                      </p:stCondLst>
                      <p:childTnLst>
                        <p:par>
                          <p:cTn id="30" fill="hold" nodeType="afterGroup">
                            <p:stCondLst>
                              <p:cond delay="0"/>
                            </p:stCondLst>
                            <p:childTnLst>
                              <p:par>
                                <p:cTn id="31" presetID="2" presetClass="entr" presetSubtype="1" dur="500" fill="hold" grpId="0" nodeType="clickEffect">
                                  <p:stCondLst>
                                    <p:cond delay="0"/>
                                  </p:stCondLst>
                                  <p:childTnLst>
                                    <p:set>
                                      <p:cBhvr>
                                        <p:cTn id="32" dur="1" fill="hold">
                                          <p:stCondLst>
                                            <p:cond delay="0"/>
                                          </p:stCondLst>
                                        </p:cTn>
                                        <p:tgtEl>
                                          <p:spTgt spid="30"/>
                                        </p:tgtEl>
                                        <p:attrNameLst>
                                          <p:attrName>style.visibility</p:attrName>
                                        </p:attrNameLst>
                                      </p:cBhvr>
                                      <p:to>
                                        <p:strVal val="visible"/>
                                      </p:to>
                                    </p:set>
                                    <p:anim calcmode="lin" valueType="num">
                                      <p:cBhvr additive="base">
                                        <p:cTn id="33" dur="500" fill="hold"/>
                                        <p:tgtEl>
                                          <p:spTgt spid="30"/>
                                        </p:tgtEl>
                                        <p:attrNameLst>
                                          <p:attrName>ppt_x</p:attrName>
                                        </p:attrNameLst>
                                      </p:cBhvr>
                                      <p:tavLst>
                                        <p:tav tm="0">
                                          <p:val>
                                            <p:strVal val="#ppt_x"/>
                                          </p:val>
                                        </p:tav>
                                        <p:tav tm="100000">
                                          <p:val>
                                            <p:strVal val="#ppt_x"/>
                                          </p:val>
                                        </p:tav>
                                      </p:tavLst>
                                    </p:anim>
                                    <p:anim calcmode="lin" valueType="num">
                                      <p:cBhvr additive="base">
                                        <p:cTn id="34" dur="500" fill="hold"/>
                                        <p:tgtEl>
                                          <p:spTgt spid="30"/>
                                        </p:tgtEl>
                                        <p:attrNameLst>
                                          <p:attrName>ppt_y</p:attrName>
                                        </p:attrNameLst>
                                      </p:cBhvr>
                                      <p:tavLst>
                                        <p:tav tm="0">
                                          <p:val>
                                            <p:strVal val="0-#ppt_h/2"/>
                                          </p:val>
                                        </p:tav>
                                        <p:tav tm="100000">
                                          <p:val>
                                            <p:strVal val="#ppt_y"/>
                                          </p:val>
                                        </p:tav>
                                      </p:tavLst>
                                    </p:anim>
                                  </p:childTnLst>
                                </p:cTn>
                              </p:par>
                            </p:childTnLst>
                          </p:cTn>
                        </p:par>
                      </p:childTnLst>
                    </p:cTn>
                  </p:par>
                  <p:par>
                    <p:cTn id="35" fill="hold" nodeType="clickPar">
                      <p:stCondLst>
                        <p:cond delay="indefinite"/>
                      </p:stCondLst>
                      <p:childTnLst>
                        <p:par>
                          <p:cTn id="36" fill="hold" nodeType="afterGroup">
                            <p:stCondLst>
                              <p:cond delay="0"/>
                            </p:stCondLst>
                            <p:childTnLst>
                              <p:par>
                                <p:cTn id="37" presetID="2" presetClass="entr" presetSubtype="8" dur="500" fill="hold" nodeType="clickEffect">
                                  <p:stCondLst>
                                    <p:cond delay="0"/>
                                  </p:stCondLst>
                                  <p:childTnLst>
                                    <p:set>
                                      <p:cBhvr>
                                        <p:cTn id="38" dur="1" fill="hold">
                                          <p:stCondLst>
                                            <p:cond delay="0"/>
                                          </p:stCondLst>
                                        </p:cTn>
                                        <p:tgtEl>
                                          <p:spTgt spid="17"/>
                                        </p:tgtEl>
                                        <p:attrNameLst>
                                          <p:attrName>style.visibility</p:attrName>
                                        </p:attrNameLst>
                                      </p:cBhvr>
                                      <p:to>
                                        <p:strVal val="visible"/>
                                      </p:to>
                                    </p:set>
                                    <p:anim calcmode="lin" valueType="num">
                                      <p:cBhvr additive="base">
                                        <p:cTn id="39" dur="500" fill="hold"/>
                                        <p:tgtEl>
                                          <p:spTgt spid="17"/>
                                        </p:tgtEl>
                                        <p:attrNameLst>
                                          <p:attrName>ppt_x</p:attrName>
                                        </p:attrNameLst>
                                      </p:cBhvr>
                                      <p:tavLst>
                                        <p:tav tm="0">
                                          <p:val>
                                            <p:strVal val="0-#ppt_w/2"/>
                                          </p:val>
                                        </p:tav>
                                        <p:tav tm="100000">
                                          <p:val>
                                            <p:strVal val="#ppt_x"/>
                                          </p:val>
                                        </p:tav>
                                      </p:tavLst>
                                    </p:anim>
                                    <p:anim calcmode="lin" valueType="num">
                                      <p:cBhvr additive="base">
                                        <p:cTn id="40" dur="500" fill="hold"/>
                                        <p:tgtEl>
                                          <p:spTgt spid="17"/>
                                        </p:tgtEl>
                                        <p:attrNameLst>
                                          <p:attrName>ppt_y</p:attrName>
                                        </p:attrNameLst>
                                      </p:cBhvr>
                                      <p:tavLst>
                                        <p:tav tm="0">
                                          <p:val>
                                            <p:strVal val="#ppt_y"/>
                                          </p:val>
                                        </p:tav>
                                        <p:tav tm="100000">
                                          <p:val>
                                            <p:strVal val="#ppt_y"/>
                                          </p:val>
                                        </p:tav>
                                      </p:tavLst>
                                    </p:anim>
                                  </p:childTnLst>
                                </p:cTn>
                              </p:par>
                            </p:childTnLst>
                          </p:cTn>
                        </p:par>
                      </p:childTnLst>
                    </p:cTn>
                  </p:par>
                  <p:par>
                    <p:cTn id="41" fill="hold" nodeType="clickPar">
                      <p:stCondLst>
                        <p:cond delay="indefinite"/>
                      </p:stCondLst>
                      <p:childTnLst>
                        <p:par>
                          <p:cTn id="42" fill="hold" nodeType="afterGroup">
                            <p:stCondLst>
                              <p:cond delay="0"/>
                            </p:stCondLst>
                            <p:childTnLst>
                              <p:par>
                                <p:cTn id="43" presetID="2" presetClass="entr" presetSubtype="6" dur="500" fill="hold" grpId="0" nodeType="clickEffect">
                                  <p:stCondLst>
                                    <p:cond delay="0"/>
                                  </p:stCondLst>
                                  <p:childTnLst>
                                    <p:set>
                                      <p:cBhvr>
                                        <p:cTn id="44" dur="1" fill="hold">
                                          <p:stCondLst>
                                            <p:cond delay="0"/>
                                          </p:stCondLst>
                                        </p:cTn>
                                        <p:tgtEl>
                                          <p:spTgt spid="18"/>
                                        </p:tgtEl>
                                        <p:attrNameLst>
                                          <p:attrName>style.visibility</p:attrName>
                                        </p:attrNameLst>
                                      </p:cBhvr>
                                      <p:to>
                                        <p:strVal val="visible"/>
                                      </p:to>
                                    </p:set>
                                    <p:anim calcmode="lin" valueType="num">
                                      <p:cBhvr additive="base">
                                        <p:cTn id="45" dur="500" fill="hold"/>
                                        <p:tgtEl>
                                          <p:spTgt spid="18"/>
                                        </p:tgtEl>
                                        <p:attrNameLst>
                                          <p:attrName>ppt_x</p:attrName>
                                        </p:attrNameLst>
                                      </p:cBhvr>
                                      <p:tavLst>
                                        <p:tav tm="0">
                                          <p:val>
                                            <p:strVal val="1+#ppt_w/2"/>
                                          </p:val>
                                        </p:tav>
                                        <p:tav tm="100000">
                                          <p:val>
                                            <p:strVal val="#ppt_x"/>
                                          </p:val>
                                        </p:tav>
                                      </p:tavLst>
                                    </p:anim>
                                    <p:anim calcmode="lin" valueType="num">
                                      <p:cBhvr additive="base">
                                        <p:cTn id="4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47" fill="hold" nodeType="clickPar">
                      <p:stCondLst>
                        <p:cond delay="indefinite"/>
                      </p:stCondLst>
                      <p:childTnLst>
                        <p:par>
                          <p:cTn id="48" fill="hold" nodeType="afterGroup">
                            <p:stCondLst>
                              <p:cond delay="0"/>
                            </p:stCondLst>
                            <p:childTnLst>
                              <p:par>
                                <p:cTn id="49" presetID="2" presetClass="entr" presetSubtype="4" dur="500" fill="hold" nodeType="clickEffect">
                                  <p:stCondLst>
                                    <p:cond delay="0"/>
                                  </p:stCondLst>
                                  <p:childTnLst>
                                    <p:set>
                                      <p:cBhvr>
                                        <p:cTn id="50" dur="1" fill="hold">
                                          <p:stCondLst>
                                            <p:cond delay="0"/>
                                          </p:stCondLst>
                                        </p:cTn>
                                        <p:tgtEl>
                                          <p:spTgt spid="32"/>
                                        </p:tgtEl>
                                        <p:attrNameLst>
                                          <p:attrName>style.visibility</p:attrName>
                                        </p:attrNameLst>
                                      </p:cBhvr>
                                      <p:to>
                                        <p:strVal val="visible"/>
                                      </p:to>
                                    </p:set>
                                    <p:anim calcmode="lin" valueType="num">
                                      <p:cBhvr additive="base">
                                        <p:cTn id="51" dur="500" fill="hold"/>
                                        <p:tgtEl>
                                          <p:spTgt spid="32"/>
                                        </p:tgtEl>
                                        <p:attrNameLst>
                                          <p:attrName>ppt_x</p:attrName>
                                        </p:attrNameLst>
                                      </p:cBhvr>
                                      <p:tavLst>
                                        <p:tav tm="0">
                                          <p:val>
                                            <p:strVal val="#ppt_x"/>
                                          </p:val>
                                        </p:tav>
                                        <p:tav tm="100000">
                                          <p:val>
                                            <p:strVal val="#ppt_x"/>
                                          </p:val>
                                        </p:tav>
                                      </p:tavLst>
                                    </p:anim>
                                    <p:anim calcmode="lin" valueType="num">
                                      <p:cBhvr additive="base">
                                        <p:cTn id="52"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53" fill="hold" nodeType="clickPar">
                      <p:stCondLst>
                        <p:cond delay="indefinite"/>
                      </p:stCondLst>
                      <p:childTnLst>
                        <p:par>
                          <p:cTn id="54" fill="hold" nodeType="afterGroup">
                            <p:stCondLst>
                              <p:cond delay="0"/>
                            </p:stCondLst>
                            <p:childTnLst>
                              <p:par>
                                <p:cTn id="55" presetID="2" presetClass="entr" presetSubtype="4" dur="500" fill="hold" grpId="0" nodeType="clickEffect">
                                  <p:stCondLst>
                                    <p:cond delay="0"/>
                                  </p:stCondLst>
                                  <p:childTnLst>
                                    <p:set>
                                      <p:cBhvr>
                                        <p:cTn id="56" dur="1" fill="hold">
                                          <p:stCondLst>
                                            <p:cond delay="0"/>
                                          </p:stCondLst>
                                        </p:cTn>
                                        <p:tgtEl>
                                          <p:spTgt spid="25"/>
                                        </p:tgtEl>
                                        <p:attrNameLst>
                                          <p:attrName>style.visibility</p:attrName>
                                        </p:attrNameLst>
                                      </p:cBhvr>
                                      <p:to>
                                        <p:strVal val="visible"/>
                                      </p:to>
                                    </p:set>
                                    <p:anim calcmode="lin" valueType="num">
                                      <p:cBhvr additive="base">
                                        <p:cTn id="57" dur="500" fill="hold"/>
                                        <p:tgtEl>
                                          <p:spTgt spid="25"/>
                                        </p:tgtEl>
                                        <p:attrNameLst>
                                          <p:attrName>ppt_x</p:attrName>
                                        </p:attrNameLst>
                                      </p:cBhvr>
                                      <p:tavLst>
                                        <p:tav tm="0">
                                          <p:val>
                                            <p:strVal val="#ppt_x"/>
                                          </p:val>
                                        </p:tav>
                                        <p:tav tm="100000">
                                          <p:val>
                                            <p:strVal val="#ppt_x"/>
                                          </p:val>
                                        </p:tav>
                                      </p:tavLst>
                                    </p:anim>
                                    <p:anim calcmode="lin" valueType="num">
                                      <p:cBhvr additive="base">
                                        <p:cTn id="5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59" fill="hold" nodeType="clickPar">
                      <p:stCondLst>
                        <p:cond delay="indefinite"/>
                      </p:stCondLst>
                      <p:childTnLst>
                        <p:par>
                          <p:cTn id="60" fill="hold" nodeType="afterGroup">
                            <p:stCondLst>
                              <p:cond delay="0"/>
                            </p:stCondLst>
                            <p:childTnLst>
                              <p:par>
                                <p:cTn id="61" presetID="2" presetClass="entr" presetSubtype="4" dur="500" fill="hold" nodeType="clickEffect">
                                  <p:stCondLst>
                                    <p:cond delay="0"/>
                                  </p:stCondLst>
                                  <p:childTnLst>
                                    <p:set>
                                      <p:cBhvr>
                                        <p:cTn id="62" dur="1" fill="hold">
                                          <p:stCondLst>
                                            <p:cond delay="0"/>
                                          </p:stCondLst>
                                        </p:cTn>
                                        <p:tgtEl>
                                          <p:spTgt spid="29"/>
                                        </p:tgtEl>
                                        <p:attrNameLst>
                                          <p:attrName>style.visibility</p:attrName>
                                        </p:attrNameLst>
                                      </p:cBhvr>
                                      <p:to>
                                        <p:strVal val="visible"/>
                                      </p:to>
                                    </p:set>
                                    <p:anim calcmode="lin" valueType="num">
                                      <p:cBhvr additive="base">
                                        <p:cTn id="63" dur="500" fill="hold"/>
                                        <p:tgtEl>
                                          <p:spTgt spid="29"/>
                                        </p:tgtEl>
                                        <p:attrNameLst>
                                          <p:attrName>ppt_x</p:attrName>
                                        </p:attrNameLst>
                                      </p:cBhvr>
                                      <p:tavLst>
                                        <p:tav tm="0">
                                          <p:val>
                                            <p:strVal val="#ppt_x"/>
                                          </p:val>
                                        </p:tav>
                                        <p:tav tm="100000">
                                          <p:val>
                                            <p:strVal val="#ppt_x"/>
                                          </p:val>
                                        </p:tav>
                                      </p:tavLst>
                                    </p:anim>
                                    <p:anim calcmode="lin" valueType="num">
                                      <p:cBhvr additive="base">
                                        <p:cTn id="64"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65" fill="hold" nodeType="clickPar">
                      <p:stCondLst>
                        <p:cond delay="indefinite"/>
                      </p:stCondLst>
                      <p:childTnLst>
                        <p:par>
                          <p:cTn id="66" fill="hold" nodeType="afterGroup">
                            <p:stCondLst>
                              <p:cond delay="0"/>
                            </p:stCondLst>
                            <p:childTnLst>
                              <p:par>
                                <p:cTn id="67" presetID="2" presetClass="entr" presetSubtype="4" dur="500" fill="hold" grpId="0" nodeType="clickEffect">
                                  <p:stCondLst>
                                    <p:cond delay="0"/>
                                  </p:stCondLst>
                                  <p:childTnLst>
                                    <p:set>
                                      <p:cBhvr>
                                        <p:cTn id="68" dur="1" fill="hold">
                                          <p:stCondLst>
                                            <p:cond delay="0"/>
                                          </p:stCondLst>
                                        </p:cTn>
                                        <p:tgtEl>
                                          <p:spTgt spid="31"/>
                                        </p:tgtEl>
                                        <p:attrNameLst>
                                          <p:attrName>style.visibility</p:attrName>
                                        </p:attrNameLst>
                                      </p:cBhvr>
                                      <p:to>
                                        <p:strVal val="visible"/>
                                      </p:to>
                                    </p:set>
                                    <p:anim calcmode="lin" valueType="num">
                                      <p:cBhvr additive="base">
                                        <p:cTn id="69" dur="500" fill="hold"/>
                                        <p:tgtEl>
                                          <p:spTgt spid="31"/>
                                        </p:tgtEl>
                                        <p:attrNameLst>
                                          <p:attrName>ppt_x</p:attrName>
                                        </p:attrNameLst>
                                      </p:cBhvr>
                                      <p:tavLst>
                                        <p:tav tm="0">
                                          <p:val>
                                            <p:strVal val="#ppt_x"/>
                                          </p:val>
                                        </p:tav>
                                        <p:tav tm="100000">
                                          <p:val>
                                            <p:strVal val="#ppt_x"/>
                                          </p:val>
                                        </p:tav>
                                      </p:tavLst>
                                    </p:anim>
                                    <p:anim calcmode="lin" valueType="num">
                                      <p:cBhvr additive="base">
                                        <p:cTn id="70"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9" grpId="0"/>
      <p:bldP spid="18" grpId="0"/>
      <p:bldP spid="25" grpId="0"/>
      <p:bldP spid="30" grpId="0"/>
      <p:bldP spid="31" grpId="0"/>
    </p:bld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7826" name="矩形 1"/>
          <p:cNvSpPr/>
          <p:nvPr>
            <p:custDataLst>
              <p:tags r:id="rId3"/>
            </p:custDataLst>
          </p:nvPr>
        </p:nvSpPr>
        <p:spPr>
          <a:xfrm>
            <a:off x="982663" y="38100"/>
            <a:ext cx="2478405" cy="755650"/>
          </a:xfrm>
          <a:prstGeom prst="rect">
            <a:avLst/>
          </a:prstGeom>
        </p:spPr>
        <p:txBody>
          <a:bodyPr wrap="none">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nSpc>
                <a:spcPct val="120000"/>
              </a:lnSpc>
              <a:spcBef>
                <a:spcPct val="50000"/>
              </a:spcBef>
            </a:pPr>
            <a:r>
              <a:rPr kumimoji="1" lang="en-US" altLang="zh-CN" sz="3600" b="1" spc="0">
                <a:solidFill>
                  <a:srgbClr val="0000FF"/>
                </a:solidFill>
                <a:effectLst>
                  <a:outerShdw blurRad="38100" dist="38100" dir="2700000" algn="tl">
                    <a:srgbClr val="000000"/>
                  </a:outerShdw>
                </a:effectLst>
                <a:latin typeface="字魂95号-手刻宋" charset="-122"/>
                <a:ea typeface="字魂95号-手刻宋" charset="-122"/>
              </a:rPr>
              <a:t>【</a:t>
            </a:r>
            <a:r>
              <a:rPr kumimoji="1" lang="zh-CN" altLang="en-US" sz="3600" b="1" spc="0">
                <a:solidFill>
                  <a:srgbClr val="0000FF"/>
                </a:solidFill>
                <a:effectLst>
                  <a:outerShdw blurRad="38100" dist="38100" dir="2700000" algn="tl">
                    <a:srgbClr val="000000"/>
                  </a:outerShdw>
                </a:effectLst>
                <a:latin typeface="字魂95号-手刻宋" charset="-122"/>
                <a:ea typeface="字魂95号-手刻宋" charset="-122"/>
              </a:rPr>
              <a:t>理情节</a:t>
            </a:r>
            <a:r>
              <a:rPr kumimoji="1" lang="en-US" altLang="zh-CN" sz="3600" b="1" spc="0">
                <a:solidFill>
                  <a:srgbClr val="0000FF"/>
                </a:solidFill>
                <a:effectLst>
                  <a:outerShdw blurRad="38100" dist="38100" dir="2700000" algn="tl">
                    <a:srgbClr val="000000"/>
                  </a:outerShdw>
                </a:effectLst>
                <a:latin typeface="字魂95号-手刻宋" charset="-122"/>
                <a:ea typeface="字魂95号-手刻宋" charset="-122"/>
              </a:rPr>
              <a:t>】</a:t>
            </a:r>
            <a:endParaRPr kumimoji="1" lang="en-US" altLang="zh-CN" sz="3600" b="1">
              <a:solidFill>
                <a:srgbClr val="0000FF"/>
              </a:solidFill>
              <a:effectLst>
                <a:outerShdw blurRad="38100" dist="38100" dir="2700000" algn="tl">
                  <a:srgbClr val="000000"/>
                </a:outerShdw>
              </a:effectLst>
              <a:latin typeface="字魂95号-手刻宋" charset="-122"/>
              <a:ea typeface="字魂95号-手刻宋" charset="-122"/>
            </a:endParaRPr>
          </a:p>
        </p:txBody>
      </p:sp>
      <p:sp>
        <p:nvSpPr>
          <p:cNvPr id="77827" name="Text Box 3"/>
          <p:cNvSpPr txBox="1">
            <a:spLocks noChangeArrowheads="1"/>
          </p:cNvSpPr>
          <p:nvPr>
            <p:custDataLst>
              <p:tags r:id="rId4"/>
            </p:custDataLst>
          </p:nvPr>
        </p:nvSpPr>
        <p:spPr bwMode="auto">
          <a:xfrm>
            <a:off x="979488" y="1073150"/>
            <a:ext cx="9817100" cy="1014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kumimoji="0" lang="zh-CN" altLang="en-US" sz="3200" b="1" i="0" u="none" kern="1200" baseline="0">
                <a:solidFill>
                  <a:schemeClr val="tx1"/>
                </a:solidFill>
                <a:latin typeface="Times New Roman" panose="02020603050405020304" pitchFamily="18" charset="0"/>
                <a:ea typeface="黑体" panose="02010609060101010101" charset="-122"/>
                <a:cs typeface="+mn-cs"/>
              </a:defRPr>
            </a:lvl1pPr>
            <a:lvl2pPr marL="742950" indent="-285750" algn="l" defTabSz="914400" rtl="0" eaLnBrk="0" fontAlgn="base" latinLnBrk="0" hangingPunct="0">
              <a:lnSpc>
                <a:spcPct val="100000"/>
              </a:lnSpc>
              <a:spcBef>
                <a:spcPct val="0"/>
              </a:spcBef>
              <a:spcAft>
                <a:spcPct val="0"/>
              </a:spcAft>
              <a:buClrTx/>
              <a:buSzTx/>
              <a:buFontTx/>
              <a:buNone/>
              <a:defRPr kumimoji="0" lang="zh-CN" altLang="en-US" sz="3200" b="1" i="0" u="none" kern="1200" baseline="0">
                <a:solidFill>
                  <a:schemeClr val="tx1"/>
                </a:solidFill>
                <a:latin typeface="Times New Roman" panose="02020603050405020304" pitchFamily="18" charset="0"/>
                <a:ea typeface="黑体" panose="02010609060101010101" charset="-122"/>
                <a:cs typeface="+mn-cs"/>
              </a:defRPr>
            </a:lvl2pPr>
            <a:lvl3pPr marL="1143000" indent="-228600" algn="l" defTabSz="914400" rtl="0" eaLnBrk="0" fontAlgn="base" latinLnBrk="0" hangingPunct="0">
              <a:lnSpc>
                <a:spcPct val="100000"/>
              </a:lnSpc>
              <a:spcBef>
                <a:spcPct val="0"/>
              </a:spcBef>
              <a:spcAft>
                <a:spcPct val="0"/>
              </a:spcAft>
              <a:buClrTx/>
              <a:buSzTx/>
              <a:buFontTx/>
              <a:buNone/>
              <a:defRPr kumimoji="0" lang="zh-CN" altLang="en-US" sz="3200" b="1" i="0" u="none" kern="1200" baseline="0">
                <a:solidFill>
                  <a:schemeClr val="tx1"/>
                </a:solidFill>
                <a:latin typeface="Times New Roman" panose="02020603050405020304" pitchFamily="18" charset="0"/>
                <a:ea typeface="黑体" panose="02010609060101010101" charset="-122"/>
                <a:cs typeface="+mn-cs"/>
              </a:defRPr>
            </a:lvl3pPr>
            <a:lvl4pPr marL="1600200" indent="-228600" algn="l" defTabSz="914400" rtl="0" eaLnBrk="0" fontAlgn="base" latinLnBrk="0" hangingPunct="0">
              <a:lnSpc>
                <a:spcPct val="100000"/>
              </a:lnSpc>
              <a:spcBef>
                <a:spcPct val="0"/>
              </a:spcBef>
              <a:spcAft>
                <a:spcPct val="0"/>
              </a:spcAft>
              <a:buClrTx/>
              <a:buSzTx/>
              <a:buFontTx/>
              <a:buNone/>
              <a:defRPr kumimoji="0" lang="zh-CN" altLang="en-US" sz="3200" b="1" i="0" u="none" kern="1200" baseline="0">
                <a:solidFill>
                  <a:schemeClr val="tx1"/>
                </a:solidFill>
                <a:latin typeface="Times New Roman" panose="02020603050405020304" pitchFamily="18" charset="0"/>
                <a:ea typeface="黑体" panose="02010609060101010101" charset="-122"/>
                <a:cs typeface="+mn-cs"/>
              </a:defRPr>
            </a:lvl4pPr>
            <a:lvl5pPr marL="2057400" indent="-228600" algn="l" defTabSz="914400" rtl="0" eaLnBrk="0" fontAlgn="base" latinLnBrk="0" hangingPunct="0">
              <a:lnSpc>
                <a:spcPct val="100000"/>
              </a:lnSpc>
              <a:spcBef>
                <a:spcPct val="0"/>
              </a:spcBef>
              <a:spcAft>
                <a:spcPct val="0"/>
              </a:spcAft>
              <a:buClrTx/>
              <a:buSzTx/>
              <a:buFontTx/>
              <a:buNone/>
              <a:defRPr kumimoji="0" lang="zh-CN" altLang="en-US" sz="3200" b="1" i="0" u="none" kern="1200" baseline="0">
                <a:solidFill>
                  <a:schemeClr val="tx1"/>
                </a:solidFill>
                <a:latin typeface="Times New Roman" panose="02020603050405020304" pitchFamily="18" charset="0"/>
                <a:ea typeface="黑体" panose="02010609060101010101" charset="-122"/>
                <a:cs typeface="+mn-cs"/>
              </a:defRPr>
            </a:lvl5pPr>
            <a:lvl6pPr marL="2514600" indent="-228600" algn="l" defTabSz="914400" rtl="0" eaLnBrk="0" fontAlgn="base" latinLnBrk="0" hangingPunct="0">
              <a:spcBef>
                <a:spcPct val="0"/>
              </a:spcBef>
              <a:spcAft>
                <a:spcPct val="0"/>
              </a:spcAft>
              <a:defRPr lang="zh-CN" altLang="en-US" sz="3200" b="1" kern="1200">
                <a:solidFill>
                  <a:schemeClr val="tx1"/>
                </a:solidFill>
                <a:latin typeface="Times New Roman" panose="02020603050405020304" pitchFamily="18" charset="0"/>
                <a:ea typeface="黑体" panose="02010609060101010101" charset="-122"/>
                <a:cs typeface="+mn-cs"/>
              </a:defRPr>
            </a:lvl6pPr>
            <a:lvl7pPr marL="2971800" indent="-228600" algn="l" defTabSz="914400" rtl="0" eaLnBrk="0" fontAlgn="base" latinLnBrk="0" hangingPunct="0">
              <a:spcBef>
                <a:spcPct val="0"/>
              </a:spcBef>
              <a:spcAft>
                <a:spcPct val="0"/>
              </a:spcAft>
              <a:defRPr lang="zh-CN" altLang="en-US" sz="3200" b="1" kern="1200">
                <a:solidFill>
                  <a:schemeClr val="tx1"/>
                </a:solidFill>
                <a:latin typeface="Times New Roman" panose="02020603050405020304" pitchFamily="18" charset="0"/>
                <a:ea typeface="黑体" panose="02010609060101010101" charset="-122"/>
                <a:cs typeface="+mn-cs"/>
              </a:defRPr>
            </a:lvl7pPr>
            <a:lvl8pPr marL="3429000" indent="-228600" algn="l" defTabSz="914400" rtl="0" eaLnBrk="0" fontAlgn="base" latinLnBrk="0" hangingPunct="0">
              <a:spcBef>
                <a:spcPct val="0"/>
              </a:spcBef>
              <a:spcAft>
                <a:spcPct val="0"/>
              </a:spcAft>
              <a:defRPr lang="zh-CN" altLang="en-US" sz="3200" b="1" kern="1200">
                <a:solidFill>
                  <a:schemeClr val="tx1"/>
                </a:solidFill>
                <a:latin typeface="Times New Roman" panose="02020603050405020304" pitchFamily="18" charset="0"/>
                <a:ea typeface="黑体" panose="02010609060101010101" charset="-122"/>
                <a:cs typeface="+mn-cs"/>
              </a:defRPr>
            </a:lvl8pPr>
            <a:lvl9pPr marL="3886200" indent="-228600" algn="l" defTabSz="914400" rtl="0" eaLnBrk="0" fontAlgn="base" latinLnBrk="0" hangingPunct="0">
              <a:spcBef>
                <a:spcPct val="0"/>
              </a:spcBef>
              <a:spcAft>
                <a:spcPct val="0"/>
              </a:spcAft>
              <a:defRPr lang="zh-CN" altLang="en-US" sz="3200" b="1" kern="1200">
                <a:solidFill>
                  <a:schemeClr val="tx1"/>
                </a:solidFill>
                <a:latin typeface="Times New Roman" panose="02020603050405020304" pitchFamily="18" charset="0"/>
                <a:ea typeface="黑体" panose="02010609060101010101" charset="-122"/>
                <a:cs typeface="+mn-cs"/>
              </a:defRPr>
            </a:lvl9pPr>
          </a:lstStyle>
          <a:p>
            <a:pPr marL="0" marR="0" lvl="0" indent="0" algn="ctr" eaLnBrk="1" hangingPunct="1">
              <a:lnSpc>
                <a:spcPct val="150000"/>
              </a:lnSpc>
              <a:spcBef>
                <a:spcPct val="50000"/>
              </a:spcBef>
            </a:pPr>
            <a:r>
              <a:rPr lang="zh-CN" altLang="en-US" sz="4000" spc="0">
                <a:effectLst>
                  <a:outerShdw blurRad="38100" dist="38100" dir="2700000" algn="tl">
                    <a:srgbClr val="FFFFFF"/>
                  </a:outerShdw>
                </a:effectLst>
                <a:latin typeface="字魂95号-手刻宋" charset="-122"/>
                <a:ea typeface="字魂95号-手刻宋" charset="-122"/>
              </a:rPr>
              <a:t>自读课文，理清小说情节结构，完成表格。</a:t>
            </a:r>
            <a:endParaRPr lang="zh-CN" altLang="en-US" sz="3600">
              <a:effectLst>
                <a:outerShdw blurRad="38100" dist="38100" dir="2700000" algn="tl">
                  <a:srgbClr val="FFFFFF"/>
                </a:outerShdw>
              </a:effectLst>
              <a:latin typeface="字魂95号-手刻宋" charset="-122"/>
              <a:ea typeface="字魂95号-手刻宋" charset="-122"/>
            </a:endParaRPr>
          </a:p>
        </p:txBody>
      </p:sp>
      <p:graphicFrame>
        <p:nvGraphicFramePr>
          <p:cNvPr id="77828" name="Group 2"/>
          <p:cNvGraphicFramePr>
            <a:graphicFrameLocks noGrp="1"/>
          </p:cNvGraphicFramePr>
          <p:nvPr>
            <p:custDataLst>
              <p:tags r:id="rId5"/>
            </p:custDataLst>
            <p:extLst>
              <p:ext uri="{D42A27DB-BD31-4B8C-83A1-F6EECF244321}">
                <p14:modId xmlns:p14="http://schemas.microsoft.com/office/powerpoint/2010/main" val="3869044795"/>
              </p:ext>
            </p:extLst>
          </p:nvPr>
        </p:nvGraphicFramePr>
        <p:xfrm>
          <a:off x="985838" y="2205038"/>
          <a:ext cx="10980420" cy="4278926"/>
        </p:xfrm>
        <a:graphic>
          <a:graphicData uri="http://schemas.openxmlformats.org/drawingml/2006/table">
            <a:tbl>
              <a:tblPr/>
              <a:tblGrid>
                <a:gridCol w="2355850"/>
                <a:gridCol w="1425575"/>
                <a:gridCol w="7198995"/>
              </a:tblGrid>
              <a:tr h="479425">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r>
                        <a:rPr lang="zh-CN" altLang="en-US" sz="2600" b="1">
                          <a:solidFill>
                            <a:srgbClr val="C00000"/>
                          </a:solidFill>
                          <a:latin typeface="字魂95号-手刻宋" charset="-122"/>
                          <a:ea typeface="字魂95号-手刻宋" charset="-122"/>
                        </a:rPr>
                        <a:t>段 落</a:t>
                      </a:r>
                    </a:p>
                  </a:txBody>
                  <a:tcPr marL="32933" marR="32933" marT="32993" marB="32993"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solidFill>
                      <a:srgbClr val="F2F2F2"/>
                    </a:solidFill>
                  </a:tcPr>
                </a:tc>
                <a:tc gridSpan="2">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r>
                        <a:rPr lang="zh-CN" altLang="en-US" sz="2600" b="1">
                          <a:solidFill>
                            <a:srgbClr val="C00000"/>
                          </a:solidFill>
                          <a:latin typeface="字魂95号-手刻宋" charset="-122"/>
                          <a:ea typeface="字魂95号-手刻宋" charset="-122"/>
                        </a:rPr>
                        <a:t>主   要   情   节 </a:t>
                      </a:r>
                    </a:p>
                  </a:txBody>
                  <a:tcPr marL="83648" marR="83648" marT="41900" marB="41900"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solidFill>
                      <a:srgbClr val="F2F2F2"/>
                    </a:solidFill>
                  </a:tcPr>
                </a:tc>
                <a:tc hMerge="1">
                  <a:txBody>
                    <a:bodyPr vert="horz" wrap="square"/>
                    <a:lstStyle/>
                    <a:p>
                      <a:endParaRPr/>
                    </a:p>
                  </a:txBody>
                  <a:tcPr>
                    <a:lnR w="19050">
                      <a:miter lim="800000"/>
                    </a:lnR>
                    <a:lnT w="19050">
                      <a:solidFill>
                        <a:schemeClr val="tx1"/>
                      </a:solidFill>
                      <a:miter lim="800000"/>
                    </a:lnT>
                    <a:lnB w="19050">
                      <a:solidFill>
                        <a:schemeClr val="tx1"/>
                      </a:solidFill>
                      <a:miter lim="800000"/>
                    </a:lnB>
                  </a:tcPr>
                </a:tc>
              </a:tr>
              <a:tr h="869950">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r>
                        <a:rPr lang="zh-CN" altLang="en-US" sz="2200" b="1">
                          <a:solidFill>
                            <a:srgbClr val="262626"/>
                          </a:solidFill>
                          <a:latin typeface="字魂95号-手刻宋" charset="-122"/>
                          <a:ea typeface="字魂95号-手刻宋" charset="-122"/>
                        </a:rPr>
                        <a:t>一</a:t>
                      </a:r>
                      <a:br>
                        <a:rPr lang="zh-CN" altLang="en-US" sz="2200" b="1">
                          <a:solidFill>
                            <a:srgbClr val="262626"/>
                          </a:solidFill>
                          <a:latin typeface="字魂95号-手刻宋" charset="-122"/>
                          <a:ea typeface="字魂95号-手刻宋" charset="-122"/>
                        </a:rPr>
                      </a:br>
                      <a:r>
                        <a:rPr lang="en-US" altLang="zh-CN" sz="2200" b="1">
                          <a:solidFill>
                            <a:srgbClr val="262626"/>
                          </a:solidFill>
                          <a:latin typeface="字魂95号-手刻宋" charset="-122"/>
                          <a:ea typeface="字魂95号-手刻宋" charset="-122"/>
                        </a:rPr>
                        <a:t>(1—</a:t>
                      </a:r>
                      <a:r>
                        <a:rPr lang="zh-CN" altLang="en-US" sz="2200" b="1">
                          <a:solidFill>
                            <a:srgbClr val="262626"/>
                          </a:solidFill>
                          <a:latin typeface="字魂95号-手刻宋" charset="-122"/>
                          <a:ea typeface="字魂95号-手刻宋" charset="-122"/>
                        </a:rPr>
                        <a:t>？</a:t>
                      </a:r>
                      <a:r>
                        <a:rPr lang="en-US" altLang="zh-CN" sz="2200" b="1">
                          <a:solidFill>
                            <a:srgbClr val="262626"/>
                          </a:solidFill>
                          <a:latin typeface="字魂95号-手刻宋" charset="-122"/>
                          <a:ea typeface="字魂95号-手刻宋" charset="-122"/>
                        </a:rPr>
                        <a:t>)</a:t>
                      </a:r>
                    </a:p>
                  </a:txBody>
                  <a:tcPr marL="32933" marR="32933" marT="32993" marB="32993"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solidFill>
                      <a:srgbClr val="F2F2F2"/>
                    </a:solidFill>
                  </a:tcPr>
                </a:tc>
                <a:tc gridSpan="2">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endParaRPr lang="zh-CN" altLang="en-US" sz="2200" b="1">
                        <a:solidFill>
                          <a:srgbClr val="262626"/>
                        </a:solidFill>
                        <a:latin typeface="字魂95号-手刻宋" charset="-122"/>
                        <a:ea typeface="字魂95号-手刻宋" charset="-122"/>
                      </a:endParaRPr>
                    </a:p>
                  </a:txBody>
                  <a:tcPr marL="83648" marR="83648" marT="41900" marB="41900"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solidFill>
                      <a:srgbClr val="F2F2F2"/>
                    </a:solidFill>
                  </a:tcPr>
                </a:tc>
                <a:tc hMerge="1">
                  <a:txBody>
                    <a:bodyPr vert="horz" wrap="square"/>
                    <a:lstStyle/>
                    <a:p>
                      <a:endParaRPr/>
                    </a:p>
                  </a:txBody>
                  <a:tcPr>
                    <a:lnR w="19050">
                      <a:miter lim="800000"/>
                    </a:lnR>
                    <a:lnT w="19050">
                      <a:solidFill>
                        <a:schemeClr val="tx1"/>
                      </a:solidFill>
                      <a:miter lim="800000"/>
                    </a:lnT>
                    <a:lnB w="19050">
                      <a:solidFill>
                        <a:schemeClr val="tx1"/>
                      </a:solidFill>
                      <a:miter lim="800000"/>
                    </a:lnB>
                  </a:tcPr>
                </a:tc>
              </a:tr>
              <a:tr h="536575">
                <a:tc rowSpan="4">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endParaRPr lang="en-US" altLang="zh-CN" sz="1900" b="1">
                        <a:solidFill>
                          <a:srgbClr val="262626"/>
                        </a:solidFill>
                        <a:latin typeface="字魂95号-手刻宋" charset="-122"/>
                        <a:ea typeface="字魂95号-手刻宋" charset="-122"/>
                      </a:endParaRPr>
                    </a:p>
                    <a:p>
                      <a:pPr marL="0" lvl="0" indent="0" algn="ctr" eaLnBrk="1" hangingPunct="1">
                        <a:spcBef>
                          <a:spcPct val="20000"/>
                        </a:spcBef>
                      </a:pPr>
                      <a:r>
                        <a:rPr lang="zh-CN" altLang="en-US" sz="2200" b="1">
                          <a:solidFill>
                            <a:srgbClr val="262626"/>
                          </a:solidFill>
                          <a:latin typeface="字魂95号-手刻宋" charset="-122"/>
                          <a:ea typeface="字魂95号-手刻宋" charset="-122"/>
                        </a:rPr>
                        <a:t>二</a:t>
                      </a:r>
                      <a:br>
                        <a:rPr lang="zh-CN" altLang="en-US" sz="2200" b="1">
                          <a:solidFill>
                            <a:srgbClr val="262626"/>
                          </a:solidFill>
                          <a:latin typeface="字魂95号-手刻宋" charset="-122"/>
                          <a:ea typeface="字魂95号-手刻宋" charset="-122"/>
                        </a:rPr>
                      </a:br>
                      <a:r>
                        <a:rPr lang="en-US" altLang="zh-CN" sz="2200" b="1">
                          <a:solidFill>
                            <a:srgbClr val="262626"/>
                          </a:solidFill>
                          <a:latin typeface="字魂95号-手刻宋" charset="-122"/>
                          <a:ea typeface="字魂95号-手刻宋" charset="-122"/>
                        </a:rPr>
                        <a:t>(?—?)</a:t>
                      </a:r>
                      <a:endParaRPr lang="en-US" altLang="zh-CN" sz="1900" b="1">
                        <a:solidFill>
                          <a:srgbClr val="262626"/>
                        </a:solidFill>
                        <a:latin typeface="字魂95号-手刻宋" charset="-122"/>
                        <a:ea typeface="字魂95号-手刻宋" charset="-122"/>
                      </a:endParaRPr>
                    </a:p>
                    <a:p>
                      <a:pPr marL="0" lvl="0" indent="0" algn="ctr" eaLnBrk="1" hangingPunct="1">
                        <a:spcBef>
                          <a:spcPct val="20000"/>
                        </a:spcBef>
                      </a:pPr>
                      <a:endParaRPr lang="en-US" altLang="zh-CN" sz="1900" b="1">
                        <a:solidFill>
                          <a:srgbClr val="262626"/>
                        </a:solidFill>
                        <a:latin typeface="字魂95号-手刻宋" charset="-122"/>
                        <a:ea typeface="字魂95号-手刻宋" charset="-122"/>
                      </a:endParaRPr>
                    </a:p>
                  </a:txBody>
                  <a:tcPr marL="83648" marR="83648" marT="41900" marB="41900"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solidFill>
                      <a:srgbClr val="F2F2F2"/>
                    </a:solidFill>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r>
                        <a:rPr lang="zh-CN" altLang="en-US" sz="2200" b="1">
                          <a:solidFill>
                            <a:srgbClr val="262626"/>
                          </a:solidFill>
                          <a:latin typeface="字魂95号-手刻宋" charset="-122"/>
                          <a:ea typeface="字魂95号-手刻宋" charset="-122"/>
                        </a:rPr>
                        <a:t>开端</a:t>
                      </a:r>
                    </a:p>
                  </a:txBody>
                  <a:tcPr marL="32933" marR="32933" marT="32993" marB="32993"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solidFill>
                      <a:srgbClr val="F2F2F2"/>
                    </a:solidFill>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endParaRPr lang="zh-CN" altLang="en-US" sz="2200" b="1">
                        <a:solidFill>
                          <a:srgbClr val="262626"/>
                        </a:solidFill>
                        <a:latin typeface="字魂95号-手刻宋" charset="-122"/>
                        <a:ea typeface="字魂95号-手刻宋" charset="-122"/>
                      </a:endParaRPr>
                    </a:p>
                  </a:txBody>
                  <a:tcPr marL="32933" marR="32933" marT="32993" marB="32993"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solidFill>
                      <a:srgbClr val="F2F2F2"/>
                    </a:solidFill>
                  </a:tcPr>
                </a:tc>
              </a:tr>
              <a:tr h="538162">
                <a:tc vMerge="1">
                  <a:txBody>
                    <a:bodyPr vert="horz" wrap="square"/>
                    <a:lstStyle/>
                    <a:p>
                      <a:endParaRPr/>
                    </a:p>
                  </a:txBody>
                  <a:tcPr>
                    <a:lnL w="19050">
                      <a:solidFill>
                        <a:schemeClr val="tx1"/>
                      </a:solidFill>
                      <a:miter lim="800000"/>
                    </a:lnL>
                    <a:lnR w="19050">
                      <a:solidFill>
                        <a:schemeClr val="tx1"/>
                      </a:solidFill>
                      <a:miter lim="800000"/>
                    </a:lnR>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r>
                        <a:rPr lang="zh-CN" altLang="en-US" sz="2200" b="1">
                          <a:solidFill>
                            <a:srgbClr val="262626"/>
                          </a:solidFill>
                          <a:latin typeface="字魂95号-手刻宋" charset="-122"/>
                          <a:ea typeface="字魂95号-手刻宋" charset="-122"/>
                        </a:rPr>
                        <a:t>发展</a:t>
                      </a:r>
                    </a:p>
                  </a:txBody>
                  <a:tcPr marL="32933" marR="32933" marT="32993" marB="32993"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solidFill>
                      <a:srgbClr val="F2F2F2"/>
                    </a:solidFill>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endParaRPr lang="zh-CN" altLang="en-US" sz="2200" b="1">
                        <a:solidFill>
                          <a:srgbClr val="262626"/>
                        </a:solidFill>
                        <a:latin typeface="字魂95号-手刻宋" charset="-122"/>
                        <a:ea typeface="字魂95号-手刻宋" charset="-122"/>
                      </a:endParaRPr>
                    </a:p>
                  </a:txBody>
                  <a:tcPr marL="32933" marR="32933" marT="32993" marB="32993"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solidFill>
                      <a:srgbClr val="F2F2F2"/>
                    </a:solidFill>
                  </a:tcPr>
                </a:tc>
              </a:tr>
              <a:tr h="538162">
                <a:tc vMerge="1">
                  <a:txBody>
                    <a:bodyPr vert="horz" wrap="square"/>
                    <a:lstStyle/>
                    <a:p>
                      <a:endParaRPr/>
                    </a:p>
                  </a:txBody>
                  <a:tcPr>
                    <a:lnL w="19050">
                      <a:solidFill>
                        <a:schemeClr val="tx1"/>
                      </a:solidFill>
                      <a:miter lim="800000"/>
                    </a:lnL>
                    <a:lnR w="19050">
                      <a:solidFill>
                        <a:schemeClr val="tx1"/>
                      </a:solidFill>
                      <a:miter lim="800000"/>
                    </a:lnR>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r>
                        <a:rPr lang="zh-CN" altLang="en-US" sz="2200" b="1">
                          <a:solidFill>
                            <a:srgbClr val="262626"/>
                          </a:solidFill>
                          <a:latin typeface="字魂95号-手刻宋" charset="-122"/>
                          <a:ea typeface="字魂95号-手刻宋" charset="-122"/>
                        </a:rPr>
                        <a:t>高潮</a:t>
                      </a:r>
                    </a:p>
                  </a:txBody>
                  <a:tcPr marL="32933" marR="32933" marT="32993" marB="32993"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solidFill>
                      <a:srgbClr val="F2F2F2"/>
                    </a:solidFill>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endParaRPr lang="zh-CN" altLang="en-US" sz="2200" b="1">
                        <a:solidFill>
                          <a:srgbClr val="262626"/>
                        </a:solidFill>
                        <a:latin typeface="字魂95号-手刻宋" charset="-122"/>
                        <a:ea typeface="字魂95号-手刻宋" charset="-122"/>
                      </a:endParaRPr>
                    </a:p>
                  </a:txBody>
                  <a:tcPr marL="32933" marR="32933" marT="32993" marB="32993"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solidFill>
                      <a:srgbClr val="F2F2F2"/>
                    </a:solidFill>
                  </a:tcPr>
                </a:tc>
              </a:tr>
              <a:tr h="536575">
                <a:tc vMerge="1">
                  <a:txBody>
                    <a:bodyPr vert="horz" wrap="square"/>
                    <a:lstStyle/>
                    <a:p>
                      <a:endParaRPr/>
                    </a:p>
                  </a:txBody>
                  <a:tcPr>
                    <a:lnL w="19050">
                      <a:solidFill>
                        <a:schemeClr val="tx1"/>
                      </a:solidFill>
                      <a:miter lim="800000"/>
                    </a:lnL>
                    <a:lnR w="19050">
                      <a:solidFill>
                        <a:schemeClr val="tx1"/>
                      </a:solidFill>
                      <a:miter lim="800000"/>
                    </a:lnR>
                    <a:lnB w="19050">
                      <a:miter lim="800000"/>
                    </a:lnB>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r>
                        <a:rPr lang="zh-CN" altLang="en-US" sz="2200" b="1">
                          <a:solidFill>
                            <a:srgbClr val="262626"/>
                          </a:solidFill>
                          <a:latin typeface="字魂95号-手刻宋" charset="-122"/>
                          <a:ea typeface="字魂95号-手刻宋" charset="-122"/>
                        </a:rPr>
                        <a:t>结局</a:t>
                      </a:r>
                    </a:p>
                  </a:txBody>
                  <a:tcPr marL="32933" marR="32933" marT="32993" marB="32993"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solidFill>
                      <a:srgbClr val="F2F2F2"/>
                    </a:solidFill>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endParaRPr lang="zh-CN" altLang="en-US" sz="2200" b="1">
                        <a:solidFill>
                          <a:srgbClr val="262626"/>
                        </a:solidFill>
                        <a:latin typeface="字魂95号-手刻宋" charset="-122"/>
                        <a:ea typeface="字魂95号-手刻宋" charset="-122"/>
                      </a:endParaRPr>
                    </a:p>
                  </a:txBody>
                  <a:tcPr marL="32933" marR="32933" marT="32993" marB="32993"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solidFill>
                      <a:srgbClr val="F2F2F2"/>
                    </a:solidFill>
                  </a:tcPr>
                </a:tc>
              </a:tr>
              <a:tr h="779462">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r>
                        <a:rPr lang="zh-CN" altLang="en-US" sz="2200" b="1">
                          <a:solidFill>
                            <a:srgbClr val="262626"/>
                          </a:solidFill>
                          <a:latin typeface="字魂95号-手刻宋" charset="-122"/>
                          <a:ea typeface="字魂95号-手刻宋" charset="-122"/>
                        </a:rPr>
                        <a:t>三</a:t>
                      </a:r>
                      <a:br>
                        <a:rPr lang="zh-CN" altLang="en-US" sz="2200" b="1">
                          <a:solidFill>
                            <a:srgbClr val="262626"/>
                          </a:solidFill>
                          <a:latin typeface="字魂95号-手刻宋" charset="-122"/>
                          <a:ea typeface="字魂95号-手刻宋" charset="-122"/>
                        </a:rPr>
                      </a:br>
                      <a:r>
                        <a:rPr lang="en-US" altLang="zh-CN" sz="2200" b="1">
                          <a:solidFill>
                            <a:srgbClr val="262626"/>
                          </a:solidFill>
                          <a:latin typeface="字魂95号-手刻宋" charset="-122"/>
                          <a:ea typeface="字魂95号-手刻宋" charset="-122"/>
                        </a:rPr>
                        <a:t>(?—?)</a:t>
                      </a:r>
                    </a:p>
                  </a:txBody>
                  <a:tcPr marL="32933" marR="32933" marT="32993" marB="32993"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solidFill>
                      <a:srgbClr val="F2F2F2"/>
                    </a:solidFill>
                  </a:tcPr>
                </a:tc>
                <a:tc gridSpan="2">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20000"/>
                        </a:spcBef>
                      </a:pPr>
                      <a:endParaRPr lang="zh-CN" altLang="en-US" sz="2200" b="1">
                        <a:solidFill>
                          <a:srgbClr val="262626"/>
                        </a:solidFill>
                        <a:latin typeface="字魂95号-手刻宋" charset="-122"/>
                        <a:ea typeface="字魂95号-手刻宋" charset="-122"/>
                      </a:endParaRPr>
                    </a:p>
                  </a:txBody>
                  <a:tcPr marL="83648" marR="83648" marT="41900" marB="41900"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solidFill>
                      <a:srgbClr val="F2F2F2"/>
                    </a:solidFill>
                  </a:tcPr>
                </a:tc>
                <a:tc hMerge="1">
                  <a:txBody>
                    <a:bodyPr vert="horz" wrap="square"/>
                    <a:lstStyle/>
                    <a:p>
                      <a:endParaRPr/>
                    </a:p>
                  </a:txBody>
                  <a:tcPr>
                    <a:lnR w="19050">
                      <a:miter lim="800000"/>
                    </a:lnR>
                    <a:lnT w="19050">
                      <a:solidFill>
                        <a:schemeClr val="tx1"/>
                      </a:solidFill>
                      <a:miter lim="800000"/>
                    </a:lnT>
                    <a:lnB w="19050">
                      <a:solidFill>
                        <a:schemeClr val="tx1"/>
                      </a:solidFill>
                      <a:miter lim="800000"/>
                    </a:lnB>
                  </a:tcPr>
                </a:tc>
              </a:tr>
            </a:tbl>
          </a:graphicData>
        </a:graphic>
      </p:graphicFrame>
    </p:spTree>
  </p:cSld>
  <p:clrMapOvr>
    <a:masterClrMapping/>
  </p:clrMapOvr>
  <p:transition>
    <p:random/>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78850" name="Group 2"/>
          <p:cNvGraphicFramePr>
            <a:graphicFrameLocks noGrp="1"/>
          </p:cNvGraphicFramePr>
          <p:nvPr>
            <p:ph idx="4294967295"/>
            <p:custDataLst>
              <p:tags r:id="rId3"/>
            </p:custDataLst>
            <p:extLst>
              <p:ext uri="{D42A27DB-BD31-4B8C-83A1-F6EECF244321}">
                <p14:modId xmlns:p14="http://schemas.microsoft.com/office/powerpoint/2010/main" val="319004595"/>
              </p:ext>
            </p:extLst>
          </p:nvPr>
        </p:nvGraphicFramePr>
        <p:xfrm>
          <a:off x="1098550" y="1124267"/>
          <a:ext cx="10729595" cy="5328920"/>
        </p:xfrm>
        <a:graphic>
          <a:graphicData uri="http://schemas.openxmlformats.org/drawingml/2006/table">
            <a:tbl>
              <a:tblPr/>
              <a:tblGrid>
                <a:gridCol w="2301875"/>
                <a:gridCol w="1392555"/>
                <a:gridCol w="7035165"/>
              </a:tblGrid>
              <a:tr h="619125">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r>
                        <a:rPr lang="zh-CN" altLang="en-US" sz="2600" b="1">
                          <a:solidFill>
                            <a:srgbClr val="C00000"/>
                          </a:solidFill>
                          <a:effectLst>
                            <a:outerShdw blurRad="38100" dist="38100" dir="2700000" algn="tl">
                              <a:schemeClr val="bg2"/>
                            </a:outerShdw>
                          </a:effectLst>
                          <a:latin typeface="汉仪中宋简" pitchFamily="49" charset="-122"/>
                          <a:ea typeface="汉仪中宋简" pitchFamily="49" charset="-122"/>
                        </a:rPr>
                        <a:t>段 落</a:t>
                      </a:r>
                    </a:p>
                  </a:txBody>
                  <a:tcPr marL="32937" marR="32937" marT="32989" marB="32989"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noFill/>
                  </a:tcPr>
                </a:tc>
                <a:tc gridSpan="2">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r>
                        <a:rPr lang="zh-CN" altLang="en-US" sz="2600" b="1">
                          <a:solidFill>
                            <a:srgbClr val="C00000"/>
                          </a:solidFill>
                          <a:effectLst>
                            <a:outerShdw blurRad="38100" dist="38100" dir="2700000" algn="tl">
                              <a:schemeClr val="bg2"/>
                            </a:outerShdw>
                          </a:effectLst>
                          <a:latin typeface="汉仪中宋简" pitchFamily="49" charset="-122"/>
                          <a:ea typeface="汉仪中宋简" pitchFamily="49" charset="-122"/>
                        </a:rPr>
                        <a:t>主   要   情   节 </a:t>
                      </a:r>
                    </a:p>
                  </a:txBody>
                  <a:tcPr marL="83659" marR="83659" marT="41896" marB="41896"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noFill/>
                  </a:tcPr>
                </a:tc>
                <a:tc hMerge="1">
                  <a:txBody>
                    <a:bodyPr vert="horz" wrap="square"/>
                    <a:lstStyle/>
                    <a:p>
                      <a:endParaRPr/>
                    </a:p>
                  </a:txBody>
                  <a:tcPr>
                    <a:lnR w="19050">
                      <a:miter lim="800000"/>
                    </a:lnR>
                    <a:lnT w="19050">
                      <a:solidFill>
                        <a:schemeClr val="tx1"/>
                      </a:solidFill>
                      <a:miter lim="800000"/>
                    </a:lnT>
                    <a:lnB w="19050">
                      <a:solidFill>
                        <a:schemeClr val="tx1"/>
                      </a:solidFill>
                      <a:miter lim="800000"/>
                    </a:lnB>
                  </a:tcPr>
                </a:tc>
              </a:tr>
              <a:tr h="1060450">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r>
                        <a:rPr lang="zh-CN" altLang="en-US" sz="2200" b="1">
                          <a:solidFill>
                            <a:srgbClr val="262626"/>
                          </a:solidFill>
                          <a:effectLst>
                            <a:outerShdw blurRad="38100" dist="38100" dir="2700000" algn="tl">
                              <a:schemeClr val="bg2"/>
                            </a:outerShdw>
                          </a:effectLst>
                          <a:latin typeface="汉仪中宋简" pitchFamily="49" charset="-122"/>
                          <a:ea typeface="汉仪中宋简" pitchFamily="49" charset="-122"/>
                        </a:rPr>
                        <a:t>一</a:t>
                      </a:r>
                      <a:br>
                        <a:rPr lang="zh-CN" altLang="en-US" sz="2200" b="1">
                          <a:solidFill>
                            <a:srgbClr val="262626"/>
                          </a:solidFill>
                          <a:effectLst>
                            <a:outerShdw blurRad="38100" dist="38100" dir="2700000" algn="tl">
                              <a:schemeClr val="bg2"/>
                            </a:outerShdw>
                          </a:effectLst>
                          <a:latin typeface="汉仪中宋简" pitchFamily="49" charset="-122"/>
                          <a:ea typeface="汉仪中宋简" pitchFamily="49" charset="-122"/>
                        </a:rPr>
                      </a:br>
                      <a:endParaRPr lang="en-US" altLang="zh-CN" sz="2200" b="1">
                        <a:solidFill>
                          <a:srgbClr val="262626"/>
                        </a:solidFill>
                        <a:effectLst>
                          <a:outerShdw blurRad="38100" dist="38100" dir="2700000" algn="tl">
                            <a:schemeClr val="bg2"/>
                          </a:outerShdw>
                        </a:effectLst>
                        <a:latin typeface="汉仪中宋简" pitchFamily="49" charset="-122"/>
                        <a:ea typeface="汉仪中宋简" pitchFamily="49" charset="-122"/>
                      </a:endParaRPr>
                    </a:p>
                  </a:txBody>
                  <a:tcPr marL="32937" marR="32937" marT="32989" marB="32989"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noFill/>
                  </a:tcPr>
                </a:tc>
                <a:tc gridSpan="2">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endParaRPr lang="zh-CN" altLang="en-US" sz="2200" b="1">
                        <a:solidFill>
                          <a:srgbClr val="262626"/>
                        </a:solidFill>
                        <a:effectLst>
                          <a:outerShdw blurRad="38100" dist="38100" dir="2700000" algn="tl">
                            <a:schemeClr val="bg2"/>
                          </a:outerShdw>
                        </a:effectLst>
                        <a:latin typeface="汉仪中宋简" pitchFamily="49" charset="-122"/>
                        <a:ea typeface="汉仪中宋简" pitchFamily="49" charset="-122"/>
                      </a:endParaRPr>
                    </a:p>
                  </a:txBody>
                  <a:tcPr marL="83659" marR="83659" marT="41896" marB="41896"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noFill/>
                  </a:tcPr>
                </a:tc>
                <a:tc hMerge="1">
                  <a:txBody>
                    <a:bodyPr vert="horz" wrap="square"/>
                    <a:lstStyle/>
                    <a:p>
                      <a:endParaRPr/>
                    </a:p>
                  </a:txBody>
                  <a:tcPr>
                    <a:lnR w="19050">
                      <a:miter lim="800000"/>
                    </a:lnR>
                    <a:lnT w="19050">
                      <a:solidFill>
                        <a:schemeClr val="tx1"/>
                      </a:solidFill>
                      <a:miter lim="800000"/>
                    </a:lnT>
                    <a:lnB w="19050">
                      <a:solidFill>
                        <a:schemeClr val="tx1"/>
                      </a:solidFill>
                      <a:miter lim="800000"/>
                    </a:lnB>
                  </a:tcPr>
                </a:tc>
              </a:tr>
              <a:tr h="675005">
                <a:tc rowSpan="4">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r>
                        <a:rPr lang="zh-CN" altLang="en-US" sz="2200" b="1">
                          <a:solidFill>
                            <a:srgbClr val="262626"/>
                          </a:solidFill>
                          <a:effectLst>
                            <a:outerShdw blurRad="38100" dist="38100" dir="2700000" algn="tl">
                              <a:schemeClr val="bg2"/>
                            </a:outerShdw>
                          </a:effectLst>
                          <a:latin typeface="汉仪中宋简" pitchFamily="49" charset="-122"/>
                          <a:ea typeface="汉仪中宋简" pitchFamily="49" charset="-122"/>
                        </a:rPr>
                        <a:t>二</a:t>
                      </a:r>
                      <a:br>
                        <a:rPr lang="zh-CN" altLang="en-US" sz="2200" b="1">
                          <a:solidFill>
                            <a:srgbClr val="262626"/>
                          </a:solidFill>
                          <a:effectLst>
                            <a:outerShdw blurRad="38100" dist="38100" dir="2700000" algn="tl">
                              <a:schemeClr val="bg2"/>
                            </a:outerShdw>
                          </a:effectLst>
                          <a:latin typeface="汉仪中宋简" pitchFamily="49" charset="-122"/>
                          <a:ea typeface="汉仪中宋简" pitchFamily="49" charset="-122"/>
                        </a:rPr>
                      </a:br>
                      <a:endParaRPr lang="en-US" altLang="zh-CN" sz="1900" b="1">
                        <a:solidFill>
                          <a:srgbClr val="262626"/>
                        </a:solidFill>
                        <a:effectLst>
                          <a:outerShdw blurRad="38100" dist="38100" dir="2700000" algn="tl">
                            <a:schemeClr val="bg2"/>
                          </a:outerShdw>
                        </a:effectLst>
                        <a:latin typeface="汉仪中宋简" pitchFamily="49" charset="-122"/>
                        <a:ea typeface="汉仪中宋简" pitchFamily="49" charset="-122"/>
                      </a:endParaRPr>
                    </a:p>
                  </a:txBody>
                  <a:tcPr marL="83659" marR="83659" marT="41896" marB="41896"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noFill/>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r>
                        <a:rPr lang="zh-CN" altLang="en-US" sz="2200" b="1">
                          <a:solidFill>
                            <a:srgbClr val="262626"/>
                          </a:solidFill>
                          <a:effectLst>
                            <a:outerShdw blurRad="38100" dist="38100" dir="2700000" algn="tl">
                              <a:schemeClr val="bg2"/>
                            </a:outerShdw>
                          </a:effectLst>
                          <a:latin typeface="汉仪中宋简" pitchFamily="49" charset="-122"/>
                          <a:ea typeface="汉仪中宋简" pitchFamily="49" charset="-122"/>
                        </a:rPr>
                        <a:t>开端</a:t>
                      </a:r>
                    </a:p>
                  </a:txBody>
                  <a:tcPr marL="32937" marR="32937" marT="32989" marB="32989"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noFill/>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endParaRPr lang="zh-CN" altLang="en-US" sz="2200" b="1">
                        <a:solidFill>
                          <a:srgbClr val="262626"/>
                        </a:solidFill>
                        <a:effectLst>
                          <a:outerShdw blurRad="38100" dist="38100" dir="2700000" algn="tl">
                            <a:schemeClr val="bg2"/>
                          </a:outerShdw>
                        </a:effectLst>
                        <a:latin typeface="汉仪中宋简" pitchFamily="49" charset="-122"/>
                        <a:ea typeface="汉仪中宋简" pitchFamily="49" charset="-122"/>
                      </a:endParaRPr>
                    </a:p>
                  </a:txBody>
                  <a:tcPr marL="32937" marR="32937" marT="32989" marB="32989"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noFill/>
                  </a:tcPr>
                </a:tc>
              </a:tr>
              <a:tr h="673735">
                <a:tc vMerge="1">
                  <a:txBody>
                    <a:bodyPr vert="horz" wrap="square"/>
                    <a:lstStyle/>
                    <a:p>
                      <a:endParaRPr/>
                    </a:p>
                  </a:txBody>
                  <a:tcPr>
                    <a:lnL w="19050">
                      <a:solidFill>
                        <a:schemeClr val="tx1"/>
                      </a:solidFill>
                      <a:miter lim="800000"/>
                    </a:lnL>
                    <a:lnR w="19050">
                      <a:solidFill>
                        <a:schemeClr val="tx1"/>
                      </a:solidFill>
                      <a:miter lim="800000"/>
                    </a:lnR>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r>
                        <a:rPr lang="zh-CN" altLang="en-US" sz="2200" b="1">
                          <a:solidFill>
                            <a:srgbClr val="262626"/>
                          </a:solidFill>
                          <a:effectLst>
                            <a:outerShdw blurRad="38100" dist="38100" dir="2700000" algn="tl">
                              <a:schemeClr val="bg2"/>
                            </a:outerShdw>
                          </a:effectLst>
                          <a:latin typeface="汉仪中宋简" pitchFamily="49" charset="-122"/>
                          <a:ea typeface="汉仪中宋简" pitchFamily="49" charset="-122"/>
                        </a:rPr>
                        <a:t>发展</a:t>
                      </a:r>
                    </a:p>
                  </a:txBody>
                  <a:tcPr marL="32937" marR="32937" marT="32989" marB="32989"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noFill/>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endParaRPr lang="zh-CN" altLang="en-US" sz="2200" b="1">
                        <a:solidFill>
                          <a:srgbClr val="262626"/>
                        </a:solidFill>
                        <a:effectLst>
                          <a:outerShdw blurRad="38100" dist="38100" dir="2700000" algn="tl">
                            <a:schemeClr val="bg2"/>
                          </a:outerShdw>
                        </a:effectLst>
                        <a:latin typeface="汉仪中宋简" pitchFamily="49" charset="-122"/>
                        <a:ea typeface="汉仪中宋简" pitchFamily="49" charset="-122"/>
                      </a:endParaRPr>
                    </a:p>
                  </a:txBody>
                  <a:tcPr marL="32937" marR="32937" marT="32989" marB="32989"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noFill/>
                  </a:tcPr>
                </a:tc>
              </a:tr>
              <a:tr h="675005">
                <a:tc vMerge="1">
                  <a:txBody>
                    <a:bodyPr vert="horz" wrap="square"/>
                    <a:lstStyle/>
                    <a:p>
                      <a:endParaRPr/>
                    </a:p>
                  </a:txBody>
                  <a:tcPr>
                    <a:lnL w="19050">
                      <a:solidFill>
                        <a:schemeClr val="tx1"/>
                      </a:solidFill>
                      <a:miter lim="800000"/>
                    </a:lnL>
                    <a:lnR w="19050">
                      <a:solidFill>
                        <a:schemeClr val="tx1"/>
                      </a:solidFill>
                      <a:miter lim="800000"/>
                    </a:lnR>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r>
                        <a:rPr lang="zh-CN" altLang="en-US" sz="2200" b="1">
                          <a:solidFill>
                            <a:srgbClr val="262626"/>
                          </a:solidFill>
                          <a:effectLst>
                            <a:outerShdw blurRad="38100" dist="38100" dir="2700000" algn="tl">
                              <a:schemeClr val="bg2"/>
                            </a:outerShdw>
                          </a:effectLst>
                          <a:latin typeface="汉仪中宋简" pitchFamily="49" charset="-122"/>
                          <a:ea typeface="汉仪中宋简" pitchFamily="49" charset="-122"/>
                        </a:rPr>
                        <a:t>高潮</a:t>
                      </a:r>
                    </a:p>
                  </a:txBody>
                  <a:tcPr marL="32937" marR="32937" marT="32989" marB="32989"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noFill/>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endParaRPr lang="zh-CN" altLang="en-US" sz="2200" b="1">
                        <a:solidFill>
                          <a:srgbClr val="262626"/>
                        </a:solidFill>
                        <a:effectLst>
                          <a:outerShdw blurRad="38100" dist="38100" dir="2700000" algn="tl">
                            <a:schemeClr val="bg2"/>
                          </a:outerShdw>
                        </a:effectLst>
                        <a:latin typeface="汉仪中宋简" pitchFamily="49" charset="-122"/>
                        <a:ea typeface="汉仪中宋简" pitchFamily="49" charset="-122"/>
                      </a:endParaRPr>
                    </a:p>
                  </a:txBody>
                  <a:tcPr marL="32937" marR="32937" marT="32989" marB="32989"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noFill/>
                  </a:tcPr>
                </a:tc>
              </a:tr>
              <a:tr h="674370">
                <a:tc vMerge="1">
                  <a:txBody>
                    <a:bodyPr vert="horz" wrap="square"/>
                    <a:lstStyle/>
                    <a:p>
                      <a:endParaRPr/>
                    </a:p>
                  </a:txBody>
                  <a:tcPr>
                    <a:lnL w="19050">
                      <a:solidFill>
                        <a:schemeClr val="tx1"/>
                      </a:solidFill>
                      <a:miter lim="800000"/>
                    </a:lnL>
                    <a:lnR w="19050">
                      <a:solidFill>
                        <a:schemeClr val="tx1"/>
                      </a:solidFill>
                      <a:miter lim="800000"/>
                    </a:lnR>
                    <a:lnB w="19050">
                      <a:miter lim="800000"/>
                    </a:lnB>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r>
                        <a:rPr lang="zh-CN" altLang="en-US" sz="2200" b="1">
                          <a:solidFill>
                            <a:srgbClr val="262626"/>
                          </a:solidFill>
                          <a:effectLst>
                            <a:outerShdw blurRad="38100" dist="38100" dir="2700000" algn="tl">
                              <a:schemeClr val="bg2"/>
                            </a:outerShdw>
                          </a:effectLst>
                          <a:latin typeface="汉仪中宋简" pitchFamily="49" charset="-122"/>
                          <a:ea typeface="汉仪中宋简" pitchFamily="49" charset="-122"/>
                        </a:rPr>
                        <a:t>结局</a:t>
                      </a:r>
                    </a:p>
                  </a:txBody>
                  <a:tcPr marL="32937" marR="32937" marT="32989" marB="32989"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noFill/>
                  </a:tcPr>
                </a:tc>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endParaRPr lang="zh-CN" altLang="en-US" sz="2200" b="1">
                        <a:solidFill>
                          <a:srgbClr val="262626"/>
                        </a:solidFill>
                        <a:effectLst>
                          <a:outerShdw blurRad="38100" dist="38100" dir="2700000" algn="tl">
                            <a:schemeClr val="bg2"/>
                          </a:outerShdw>
                        </a:effectLst>
                        <a:latin typeface="汉仪中宋简" pitchFamily="49" charset="-122"/>
                        <a:ea typeface="汉仪中宋简" pitchFamily="49" charset="-122"/>
                      </a:endParaRPr>
                    </a:p>
                  </a:txBody>
                  <a:tcPr marL="32937" marR="32937" marT="32989" marB="32989"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noFill/>
                  </a:tcPr>
                </a:tc>
              </a:tr>
              <a:tr h="951230">
                <a:tc>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algn="ctr" eaLnBrk="1" hangingPunct="1">
                        <a:spcBef>
                          <a:spcPct val="20000"/>
                        </a:spcBef>
                      </a:pPr>
                      <a:r>
                        <a:rPr lang="zh-CN" altLang="en-US" sz="2200" b="1">
                          <a:solidFill>
                            <a:srgbClr val="262626"/>
                          </a:solidFill>
                          <a:effectLst>
                            <a:outerShdw blurRad="38100" dist="38100" dir="2700000" algn="tl">
                              <a:schemeClr val="bg2"/>
                            </a:outerShdw>
                          </a:effectLst>
                          <a:latin typeface="汉仪中宋简" pitchFamily="49" charset="-122"/>
                          <a:ea typeface="汉仪中宋简" pitchFamily="49" charset="-122"/>
                        </a:rPr>
                        <a:t>三</a:t>
                      </a:r>
                      <a:br>
                        <a:rPr lang="zh-CN" altLang="en-US" sz="2200" b="1">
                          <a:solidFill>
                            <a:srgbClr val="262626"/>
                          </a:solidFill>
                          <a:effectLst>
                            <a:outerShdw blurRad="38100" dist="38100" dir="2700000" algn="tl">
                              <a:schemeClr val="bg2"/>
                            </a:outerShdw>
                          </a:effectLst>
                          <a:latin typeface="汉仪中宋简" pitchFamily="49" charset="-122"/>
                          <a:ea typeface="汉仪中宋简" pitchFamily="49" charset="-122"/>
                        </a:rPr>
                      </a:br>
                      <a:endParaRPr lang="en-US" altLang="zh-CN" sz="2200" b="1">
                        <a:solidFill>
                          <a:srgbClr val="262626"/>
                        </a:solidFill>
                        <a:effectLst>
                          <a:outerShdw blurRad="38100" dist="38100" dir="2700000" algn="tl">
                            <a:schemeClr val="bg2"/>
                          </a:outerShdw>
                        </a:effectLst>
                        <a:latin typeface="汉仪中宋简" pitchFamily="49" charset="-122"/>
                        <a:ea typeface="汉仪中宋简" pitchFamily="49" charset="-122"/>
                      </a:endParaRPr>
                    </a:p>
                  </a:txBody>
                  <a:tcPr marL="32937" marR="32937" marT="32989" marB="32989"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noFill/>
                  </a:tcPr>
                </a:tc>
                <a:tc gridSpan="2">
                  <a:txBody>
                    <a:bodyPr vert="horz" wrap="square"/>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effectLst/>
                          <a:latin typeface="Arial" pitchFamily="34" charset="0"/>
                          <a:ea typeface="宋体" panose="02010600030101010101" pitchFamily="2" charset="-122"/>
                        </a:defRPr>
                      </a:lvl5pPr>
                    </a:lstStyle>
                    <a:p>
                      <a:pPr marL="0" lvl="0" indent="0" eaLnBrk="1" hangingPunct="1">
                        <a:spcBef>
                          <a:spcPct val="20000"/>
                        </a:spcBef>
                      </a:pPr>
                      <a:endParaRPr lang="zh-CN" altLang="en-US" sz="2200" b="1">
                        <a:solidFill>
                          <a:srgbClr val="262626"/>
                        </a:solidFill>
                        <a:effectLst>
                          <a:outerShdw blurRad="38100" dist="38100" dir="2700000" algn="tl">
                            <a:schemeClr val="bg2"/>
                          </a:outerShdw>
                        </a:effectLst>
                        <a:latin typeface="汉仪中宋简" pitchFamily="49" charset="-122"/>
                        <a:ea typeface="汉仪中宋简" pitchFamily="49" charset="-122"/>
                      </a:endParaRPr>
                    </a:p>
                  </a:txBody>
                  <a:tcPr marL="83659" marR="83659" marT="41896" marB="41896" anchor="ctr" anchorCtr="1">
                    <a:lnL w="19050">
                      <a:solidFill>
                        <a:schemeClr val="tx1"/>
                      </a:solidFill>
                      <a:miter lim="800000"/>
                    </a:lnL>
                    <a:lnR w="19050">
                      <a:solidFill>
                        <a:schemeClr val="tx1"/>
                      </a:solidFill>
                      <a:miter lim="800000"/>
                    </a:lnR>
                    <a:lnT w="19050">
                      <a:solidFill>
                        <a:schemeClr val="tx1"/>
                      </a:solidFill>
                      <a:miter lim="800000"/>
                    </a:lnT>
                    <a:lnB w="19050">
                      <a:solidFill>
                        <a:schemeClr val="tx1"/>
                      </a:solidFill>
                      <a:miter lim="800000"/>
                    </a:lnB>
                    <a:noFill/>
                  </a:tcPr>
                </a:tc>
                <a:tc hMerge="1">
                  <a:txBody>
                    <a:bodyPr vert="horz" wrap="square"/>
                    <a:lstStyle/>
                    <a:p>
                      <a:endParaRPr/>
                    </a:p>
                  </a:txBody>
                  <a:tcPr>
                    <a:lnR w="19050">
                      <a:miter lim="800000"/>
                    </a:lnR>
                    <a:lnT w="19050">
                      <a:solidFill>
                        <a:schemeClr val="tx1"/>
                      </a:solidFill>
                      <a:miter lim="800000"/>
                    </a:lnT>
                    <a:lnB w="19050">
                      <a:solidFill>
                        <a:schemeClr val="tx1"/>
                      </a:solidFill>
                      <a:miter lim="800000"/>
                    </a:lnB>
                  </a:tcPr>
                </a:tc>
              </a:tr>
            </a:tbl>
          </a:graphicData>
        </a:graphic>
      </p:graphicFrame>
      <p:sp>
        <p:nvSpPr>
          <p:cNvPr id="78878" name="矩形 3"/>
          <p:cNvSpPr/>
          <p:nvPr>
            <p:custDataLst>
              <p:tags r:id="rId4"/>
            </p:custDataLst>
          </p:nvPr>
        </p:nvSpPr>
        <p:spPr>
          <a:xfrm>
            <a:off x="982663" y="38100"/>
            <a:ext cx="2478405" cy="755650"/>
          </a:xfrm>
          <a:prstGeom prst="rect">
            <a:avLst/>
          </a:prstGeom>
        </p:spPr>
        <p:txBody>
          <a:bodyPr wrap="none">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nSpc>
                <a:spcPct val="120000"/>
              </a:lnSpc>
              <a:spcBef>
                <a:spcPct val="50000"/>
              </a:spcBef>
            </a:pPr>
            <a:r>
              <a:rPr kumimoji="1" lang="en-US" altLang="zh-CN" sz="3600" b="1" spc="0">
                <a:solidFill>
                  <a:srgbClr val="0000FF"/>
                </a:solidFill>
                <a:effectLst>
                  <a:outerShdw blurRad="38100" dist="38100" dir="2700000" algn="tl">
                    <a:srgbClr val="000000"/>
                  </a:outerShdw>
                </a:effectLst>
                <a:latin typeface="字魂95号-手刻宋" charset="-122"/>
                <a:ea typeface="字魂95号-手刻宋" charset="-122"/>
              </a:rPr>
              <a:t>【</a:t>
            </a:r>
            <a:r>
              <a:rPr kumimoji="1" lang="zh-CN" altLang="en-US" sz="3600" b="1" spc="0">
                <a:solidFill>
                  <a:srgbClr val="0000FF"/>
                </a:solidFill>
                <a:effectLst>
                  <a:outerShdw blurRad="38100" dist="38100" dir="2700000" algn="tl">
                    <a:srgbClr val="000000"/>
                  </a:outerShdw>
                </a:effectLst>
                <a:latin typeface="字魂95号-手刻宋" charset="-122"/>
                <a:ea typeface="字魂95号-手刻宋" charset="-122"/>
              </a:rPr>
              <a:t>理情节</a:t>
            </a:r>
            <a:r>
              <a:rPr kumimoji="1" lang="en-US" altLang="zh-CN" sz="3600" b="1" spc="0">
                <a:solidFill>
                  <a:srgbClr val="0000FF"/>
                </a:solidFill>
                <a:effectLst>
                  <a:outerShdw blurRad="38100" dist="38100" dir="2700000" algn="tl">
                    <a:srgbClr val="000000"/>
                  </a:outerShdw>
                </a:effectLst>
                <a:latin typeface="字魂95号-手刻宋" charset="-122"/>
                <a:ea typeface="字魂95号-手刻宋" charset="-122"/>
              </a:rPr>
              <a:t>】</a:t>
            </a:r>
            <a:endParaRPr kumimoji="1" lang="en-US" altLang="zh-CN" sz="3600" b="1">
              <a:solidFill>
                <a:srgbClr val="0000FF"/>
              </a:solidFill>
              <a:effectLst>
                <a:outerShdw blurRad="38100" dist="38100" dir="2700000" algn="tl">
                  <a:srgbClr val="000000"/>
                </a:outerShdw>
              </a:effectLst>
              <a:latin typeface="字魂95号-手刻宋" charset="-122"/>
              <a:ea typeface="字魂95号-手刻宋" charset="-122"/>
            </a:endParaRPr>
          </a:p>
        </p:txBody>
      </p:sp>
      <p:sp>
        <p:nvSpPr>
          <p:cNvPr id="78879" name="矩形 1"/>
          <p:cNvSpPr/>
          <p:nvPr>
            <p:custDataLst>
              <p:tags r:id="rId5"/>
            </p:custDataLst>
          </p:nvPr>
        </p:nvSpPr>
        <p:spPr>
          <a:xfrm>
            <a:off x="1771809" y="2275204"/>
            <a:ext cx="1125220" cy="4603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20000"/>
              </a:spcBef>
              <a:spcAft>
                <a:spcPct val="0"/>
              </a:spcAft>
              <a:buClrTx/>
              <a:buSzTx/>
              <a:buFontTx/>
              <a:buNone/>
              <a:defRPr/>
            </a:pPr>
            <a:r>
              <a:rPr kumimoji="0" lang="en-US" altLang="zh-CN" sz="2400" i="0" u="none" strike="noStrike" kern="1200" cap="none" spc="0" normalizeH="0" baseline="0" noProof="0">
                <a:ln>
                  <a:noFill/>
                </a:ln>
                <a:solidFill>
                  <a:srgbClr val="FF0000"/>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a:t>
            </a:r>
            <a:r>
              <a:rPr kumimoji="0" lang="en-US" altLang="zh-CN" sz="2400" i="0" u="none" strike="noStrike" kern="1200" cap="none" spc="0" normalizeH="0" baseline="0" noProof="0" smtClean="0">
                <a:ln>
                  <a:noFill/>
                </a:ln>
                <a:solidFill>
                  <a:srgbClr val="FF0000"/>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rPr>
              <a:t>1—4)</a:t>
            </a:r>
            <a:endParaRPr kumimoji="0" lang="en-US" altLang="zh-CN" sz="2400" i="0" u="none" strike="noStrike" kern="1200" cap="none" spc="0" normalizeH="0" baseline="0" noProof="0">
              <a:ln>
                <a:noFill/>
              </a:ln>
              <a:solidFill>
                <a:srgbClr val="FF0000"/>
              </a:solidFill>
              <a:effectLst>
                <a:outerShdw blurRad="38100" dist="38100" dir="2700000" algn="tl">
                  <a:srgbClr val="000000">
                    <a:alpha val="43137"/>
                  </a:srgbClr>
                </a:outerShdw>
              </a:effectLst>
              <a:uLnTx/>
              <a:uFillTx/>
              <a:latin typeface="微软雅黑" panose="020b0503020204020204" pitchFamily="34" charset="-122"/>
              <a:ea typeface="微软雅黑" panose="020b0503020204020204" pitchFamily="34" charset="-122"/>
              <a:cs typeface="+mn-cs"/>
            </a:endParaRPr>
          </a:p>
        </p:txBody>
      </p:sp>
      <p:sp>
        <p:nvSpPr>
          <p:cNvPr id="78880" name="矩形 2"/>
          <p:cNvSpPr/>
          <p:nvPr>
            <p:custDataLst>
              <p:tags r:id="rId6"/>
            </p:custDataLst>
          </p:nvPr>
        </p:nvSpPr>
        <p:spPr>
          <a:xfrm>
            <a:off x="4344988" y="1832292"/>
            <a:ext cx="5616575" cy="829945"/>
          </a:xfrm>
          <a:prstGeom prst="rect">
            <a:avLst/>
          </a:prstGeom>
        </p:spPr>
        <p:txBody>
          <a:bodyPr>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eaLnBrk="1" hangingPunct="1">
              <a:spcBef>
                <a:spcPct val="20000"/>
              </a:spcBef>
            </a:pPr>
            <a:r>
              <a:rPr lang="zh-CN" altLang="en-US" sz="2400" spc="0">
                <a:solidFill>
                  <a:srgbClr val="0000FF"/>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从别里科夫的外表、行为、思想方式和生活习性，写他的</a:t>
            </a:r>
            <a:r>
              <a:rPr lang="zh-CN" altLang="en-US" sz="2400">
                <a:solidFill>
                  <a:srgbClr val="0000FF"/>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“套中人”特征。</a:t>
            </a:r>
          </a:p>
        </p:txBody>
      </p:sp>
      <p:sp>
        <p:nvSpPr>
          <p:cNvPr id="78881" name="矩形 4"/>
          <p:cNvSpPr/>
          <p:nvPr>
            <p:custDataLst>
              <p:tags r:id="rId7"/>
            </p:custDataLst>
          </p:nvPr>
        </p:nvSpPr>
        <p:spPr>
          <a:xfrm>
            <a:off x="1659573" y="4580254"/>
            <a:ext cx="1313180" cy="460375"/>
          </a:xfrm>
          <a:prstGeom prst="rect">
            <a:avLst/>
          </a:prstGeom>
        </p:spPr>
        <p:txBody>
          <a:bodyPr wrap="none">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1" hangingPunct="1">
              <a:spcBef>
                <a:spcPct val="20000"/>
              </a:spcBef>
            </a:pPr>
            <a:r>
              <a:rPr lang="en-US" altLang="zh-CN" sz="2400" spc="0">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(5</a:t>
            </a:r>
            <a:r>
              <a:rPr lang="en-US" altLang="zh-CN" sz="2400">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—33)</a:t>
            </a:r>
            <a:endParaRPr lang="en-US" altLang="zh-CN" sz="2000">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
        <p:nvSpPr>
          <p:cNvPr id="78882" name="矩形 5"/>
          <p:cNvSpPr/>
          <p:nvPr>
            <p:custDataLst>
              <p:tags r:id="rId8"/>
            </p:custDataLst>
          </p:nvPr>
        </p:nvSpPr>
        <p:spPr>
          <a:xfrm>
            <a:off x="6557804" y="2924492"/>
            <a:ext cx="1402080" cy="460375"/>
          </a:xfrm>
          <a:prstGeom prst="rect">
            <a:avLst/>
          </a:prstGeom>
        </p:spPr>
        <p:txBody>
          <a:bodyPr wrap="none">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1" hangingPunct="1">
              <a:spcBef>
                <a:spcPct val="20000"/>
              </a:spcBef>
            </a:pPr>
            <a:r>
              <a:rPr lang="zh-CN" altLang="en-US" sz="2400" spc="0">
                <a:solidFill>
                  <a:srgbClr val="0000FF"/>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漫画事件</a:t>
            </a:r>
            <a:endParaRPr lang="zh-CN" altLang="en-US" sz="2400">
              <a:solidFill>
                <a:srgbClr val="FF0000"/>
              </a:solidFill>
              <a:latin typeface="宋体" panose="02010600030101010101" pitchFamily="2" charset="-122"/>
            </a:endParaRPr>
          </a:p>
        </p:txBody>
      </p:sp>
      <p:sp>
        <p:nvSpPr>
          <p:cNvPr id="78883" name="矩形 6"/>
          <p:cNvSpPr/>
          <p:nvPr>
            <p:custDataLst>
              <p:tags r:id="rId9"/>
            </p:custDataLst>
          </p:nvPr>
        </p:nvSpPr>
        <p:spPr>
          <a:xfrm>
            <a:off x="6527006" y="3716654"/>
            <a:ext cx="1555750" cy="460375"/>
          </a:xfrm>
          <a:prstGeom prst="rect">
            <a:avLst/>
          </a:prstGeom>
        </p:spPr>
        <p:txBody>
          <a:bodyPr wrap="none">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1" hangingPunct="1">
              <a:spcBef>
                <a:spcPct val="20000"/>
              </a:spcBef>
            </a:pPr>
            <a:r>
              <a:rPr lang="zh-CN" altLang="en-US" sz="2400" spc="0">
                <a:solidFill>
                  <a:srgbClr val="0000FF"/>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骑车事件</a:t>
            </a:r>
            <a:r>
              <a:rPr lang="en-US" altLang="zh-CN" sz="2400" spc="0">
                <a:solidFill>
                  <a:srgbClr val="FF0000"/>
                </a:solidFill>
                <a:latin typeface="宋体" panose="02010600030101010101" pitchFamily="2" charset="-122"/>
              </a:rPr>
              <a:t> </a:t>
            </a:r>
            <a:endParaRPr lang="zh-CN" altLang="en-US" sz="2400">
              <a:solidFill>
                <a:srgbClr val="FF0000"/>
              </a:solidFill>
              <a:latin typeface="宋体" panose="02010600030101010101" pitchFamily="2" charset="-122"/>
            </a:endParaRPr>
          </a:p>
        </p:txBody>
      </p:sp>
      <p:sp>
        <p:nvSpPr>
          <p:cNvPr id="78884" name="矩形 7"/>
          <p:cNvSpPr/>
          <p:nvPr>
            <p:custDataLst>
              <p:tags r:id="rId10"/>
            </p:custDataLst>
          </p:nvPr>
        </p:nvSpPr>
        <p:spPr>
          <a:xfrm>
            <a:off x="6527006" y="4354829"/>
            <a:ext cx="1555750" cy="460375"/>
          </a:xfrm>
          <a:prstGeom prst="rect">
            <a:avLst/>
          </a:prstGeom>
        </p:spPr>
        <p:txBody>
          <a:bodyPr wrap="none">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1" hangingPunct="1">
              <a:spcBef>
                <a:spcPct val="20000"/>
              </a:spcBef>
            </a:pPr>
            <a:r>
              <a:rPr lang="zh-CN" altLang="en-US" sz="2400" spc="0">
                <a:solidFill>
                  <a:srgbClr val="0000FF"/>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争吵交锋</a:t>
            </a:r>
            <a:r>
              <a:rPr lang="en-US" altLang="zh-CN" sz="2400" spc="0">
                <a:solidFill>
                  <a:srgbClr val="FF0000"/>
                </a:solidFill>
                <a:latin typeface="宋体" panose="02010600030101010101" pitchFamily="2" charset="-122"/>
              </a:rPr>
              <a:t> </a:t>
            </a:r>
            <a:endParaRPr lang="zh-CN" altLang="en-US" sz="2400">
              <a:solidFill>
                <a:srgbClr val="FF0000"/>
              </a:solidFill>
              <a:latin typeface="宋体" panose="02010600030101010101" pitchFamily="2" charset="-122"/>
            </a:endParaRPr>
          </a:p>
        </p:txBody>
      </p:sp>
      <p:sp>
        <p:nvSpPr>
          <p:cNvPr id="78885" name="矩形 8"/>
          <p:cNvSpPr/>
          <p:nvPr>
            <p:custDataLst>
              <p:tags r:id="rId11"/>
            </p:custDataLst>
          </p:nvPr>
        </p:nvSpPr>
        <p:spPr>
          <a:xfrm>
            <a:off x="6558715" y="5051742"/>
            <a:ext cx="1555750" cy="460375"/>
          </a:xfrm>
          <a:prstGeom prst="rect">
            <a:avLst/>
          </a:prstGeom>
        </p:spPr>
        <p:txBody>
          <a:bodyPr wrap="none">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eaLnBrk="1" hangingPunct="1">
              <a:spcBef>
                <a:spcPct val="20000"/>
              </a:spcBef>
            </a:pPr>
            <a:r>
              <a:rPr lang="zh-CN" altLang="en-US" sz="2400" spc="0">
                <a:solidFill>
                  <a:srgbClr val="0000FF"/>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婚事失败</a:t>
            </a:r>
            <a:r>
              <a:rPr lang="en-US" altLang="zh-CN" sz="2400" spc="0">
                <a:solidFill>
                  <a:srgbClr val="FF0000"/>
                </a:solidFill>
                <a:latin typeface="宋体" panose="02010600030101010101" pitchFamily="2" charset="-122"/>
                <a:sym typeface="+mn-ea"/>
              </a:rPr>
              <a:t> </a:t>
            </a:r>
            <a:endParaRPr lang="zh-CN" altLang="zh-CN" sz="2400">
              <a:solidFill>
                <a:srgbClr val="FF0000"/>
              </a:solidFill>
              <a:latin typeface="宋体" panose="02010600030101010101" pitchFamily="2" charset="-122"/>
            </a:endParaRPr>
          </a:p>
        </p:txBody>
      </p:sp>
      <p:sp>
        <p:nvSpPr>
          <p:cNvPr id="78886" name="矩形 9"/>
          <p:cNvSpPr/>
          <p:nvPr>
            <p:custDataLst>
              <p:tags r:id="rId12"/>
            </p:custDataLst>
          </p:nvPr>
        </p:nvSpPr>
        <p:spPr>
          <a:xfrm>
            <a:off x="1577975" y="6005829"/>
            <a:ext cx="1501140" cy="460375"/>
          </a:xfrm>
          <a:prstGeom prst="rect">
            <a:avLst/>
          </a:prstGeom>
        </p:spPr>
        <p:txBody>
          <a:bodyPr wrap="none">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r>
              <a:rPr lang="en-US" altLang="zh-CN" sz="2400" spc="0">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(34</a:t>
            </a:r>
            <a:r>
              <a:rPr lang="en-US" altLang="zh-CN" sz="2400">
                <a:solidFill>
                  <a:srgbClr val="FF0000"/>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—36)</a:t>
            </a:r>
            <a:endParaRPr lang="zh-CN" altLang="en-US" sz="2400">
              <a:solidFill>
                <a:srgbClr val="FF0000"/>
              </a:solidFill>
              <a:latin typeface="微软雅黑" panose="020b0503020204020204" pitchFamily="34" charset="-122"/>
              <a:ea typeface="微软雅黑" panose="020b0503020204020204" pitchFamily="34" charset="-122"/>
            </a:endParaRPr>
          </a:p>
        </p:txBody>
      </p:sp>
      <p:sp>
        <p:nvSpPr>
          <p:cNvPr id="78887" name="矩形 10"/>
          <p:cNvSpPr/>
          <p:nvPr>
            <p:custDataLst>
              <p:tags r:id="rId13"/>
            </p:custDataLst>
          </p:nvPr>
        </p:nvSpPr>
        <p:spPr>
          <a:xfrm>
            <a:off x="4195763" y="5743892"/>
            <a:ext cx="7193280" cy="460375"/>
          </a:xfrm>
          <a:prstGeom prst="rect">
            <a:avLst/>
          </a:prstGeom>
        </p:spPr>
        <p:txBody>
          <a:bodyPr wrap="none">
            <a:spAutoFit/>
          </a:bodyPr>
          <a:lstStyle>
            <a:defPPr>
              <a:defRPr lang="zh-CN"/>
            </a:defPPr>
            <a:lvl1pPr marL="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1pPr>
            <a:lvl2pPr marL="4572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2pPr>
            <a:lvl3pPr marL="9144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3pPr>
            <a:lvl4pPr marL="13716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4pPr>
            <a:lvl5pPr marL="1828800" indent="0" algn="l" defTabSz="914400" rtl="0" eaLnBrk="0" fontAlgn="base" latinLnBrk="0" hangingPunct="0">
              <a:lnSpc>
                <a:spcPct val="100000"/>
              </a:lnSpc>
              <a:spcBef>
                <a:spcPct val="0"/>
              </a:spcBef>
              <a:spcAft>
                <a:spcPct val="0"/>
              </a:spcAft>
              <a:buClrTx/>
              <a:buSzTx/>
              <a:buFontTx/>
              <a:buNone/>
              <a:defRPr kumimoji="0" lang="zh-CN" altLang="en-US" sz="1800" b="0"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eaLnBrk="1" hangingPunct="1">
              <a:spcBef>
                <a:spcPct val="20000"/>
              </a:spcBef>
            </a:pPr>
            <a:r>
              <a:rPr lang="zh-CN" altLang="en-US" sz="2400" spc="0">
                <a:solidFill>
                  <a:srgbClr val="0000FF"/>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他的死和出葬。指出现实里的</a:t>
            </a:r>
            <a:r>
              <a:rPr lang="zh-CN" altLang="en-US" sz="2400">
                <a:solidFill>
                  <a:srgbClr val="0000FF"/>
                </a:solidFill>
                <a:effectLst>
                  <a:outerShdw blurRad="38100" dist="38100" dir="2700000" algn="tl">
                    <a:srgbClr val="000000"/>
                  </a:outerShdw>
                </a:effectLst>
                <a:latin typeface="微软雅黑" panose="020b0503020204020204" pitchFamily="34" charset="-122"/>
                <a:ea typeface="微软雅黑" panose="020b0503020204020204" pitchFamily="34" charset="-122"/>
              </a:rPr>
              <a:t>“套中人”还有许多。</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6" presetClass="entr" presetSubtype="16" dur="2000" fill="hold" grpId="0" nodeType="clickEffect">
                                  <p:stCondLst>
                                    <p:cond delay="0"/>
                                  </p:stCondLst>
                                  <p:childTnLst>
                                    <p:set>
                                      <p:cBhvr>
                                        <p:cTn id="6" dur="1" fill="hold">
                                          <p:stCondLst>
                                            <p:cond delay="0"/>
                                          </p:stCondLst>
                                        </p:cTn>
                                        <p:tgtEl>
                                          <p:spTgt spid="78879"/>
                                        </p:tgtEl>
                                        <p:attrNameLst>
                                          <p:attrName>style.visibility</p:attrName>
                                        </p:attrNameLst>
                                      </p:cBhvr>
                                      <p:to>
                                        <p:strVal val="visible"/>
                                      </p:to>
                                    </p:set>
                                    <p:animEffect transition="in" filter="circle(in)">
                                      <p:cBhvr>
                                        <p:cTn id="7" dur="2000"/>
                                        <p:tgtEl>
                                          <p:spTgt spid="78879"/>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6" presetClass="entr" presetSubtype="16" dur="2000" fill="hold" grpId="0" nodeType="clickEffect">
                                  <p:stCondLst>
                                    <p:cond delay="0"/>
                                  </p:stCondLst>
                                  <p:childTnLst>
                                    <p:set>
                                      <p:cBhvr>
                                        <p:cTn id="11" dur="1" fill="hold">
                                          <p:stCondLst>
                                            <p:cond delay="0"/>
                                          </p:stCondLst>
                                        </p:cTn>
                                        <p:tgtEl>
                                          <p:spTgt spid="78880"/>
                                        </p:tgtEl>
                                        <p:attrNameLst>
                                          <p:attrName>style.visibility</p:attrName>
                                        </p:attrNameLst>
                                      </p:cBhvr>
                                      <p:to>
                                        <p:strVal val="visible"/>
                                      </p:to>
                                    </p:set>
                                    <p:animEffect transition="in" filter="circle(in)">
                                      <p:cBhvr>
                                        <p:cTn id="12" dur="2000"/>
                                        <p:tgtEl>
                                          <p:spTgt spid="78880"/>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6" presetClass="entr" presetSubtype="16" dur="2000" fill="hold" grpId="0" nodeType="clickEffect">
                                  <p:stCondLst>
                                    <p:cond delay="0"/>
                                  </p:stCondLst>
                                  <p:childTnLst>
                                    <p:set>
                                      <p:cBhvr>
                                        <p:cTn id="16" dur="1" fill="hold">
                                          <p:stCondLst>
                                            <p:cond delay="0"/>
                                          </p:stCondLst>
                                        </p:cTn>
                                        <p:tgtEl>
                                          <p:spTgt spid="78881"/>
                                        </p:tgtEl>
                                        <p:attrNameLst>
                                          <p:attrName>style.visibility</p:attrName>
                                        </p:attrNameLst>
                                      </p:cBhvr>
                                      <p:to>
                                        <p:strVal val="visible"/>
                                      </p:to>
                                    </p:set>
                                    <p:animEffect transition="in" filter="circle(in)">
                                      <p:cBhvr>
                                        <p:cTn id="17" dur="2000"/>
                                        <p:tgtEl>
                                          <p:spTgt spid="78881"/>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6" presetClass="entr" presetSubtype="16" dur="2000" fill="hold" grpId="0" nodeType="clickEffect">
                                  <p:stCondLst>
                                    <p:cond delay="0"/>
                                  </p:stCondLst>
                                  <p:childTnLst>
                                    <p:set>
                                      <p:cBhvr>
                                        <p:cTn id="21" dur="1" fill="hold">
                                          <p:stCondLst>
                                            <p:cond delay="0"/>
                                          </p:stCondLst>
                                        </p:cTn>
                                        <p:tgtEl>
                                          <p:spTgt spid="78882"/>
                                        </p:tgtEl>
                                        <p:attrNameLst>
                                          <p:attrName>style.visibility</p:attrName>
                                        </p:attrNameLst>
                                      </p:cBhvr>
                                      <p:to>
                                        <p:strVal val="visible"/>
                                      </p:to>
                                    </p:set>
                                    <p:animEffect transition="in" filter="circle(in)">
                                      <p:cBhvr>
                                        <p:cTn id="22" dur="2000"/>
                                        <p:tgtEl>
                                          <p:spTgt spid="78882"/>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6" presetClass="entr" presetSubtype="16" dur="2000" fill="hold" grpId="0" nodeType="clickEffect">
                                  <p:stCondLst>
                                    <p:cond delay="0"/>
                                  </p:stCondLst>
                                  <p:childTnLst>
                                    <p:set>
                                      <p:cBhvr>
                                        <p:cTn id="26" dur="1" fill="hold">
                                          <p:stCondLst>
                                            <p:cond delay="0"/>
                                          </p:stCondLst>
                                        </p:cTn>
                                        <p:tgtEl>
                                          <p:spTgt spid="78883"/>
                                        </p:tgtEl>
                                        <p:attrNameLst>
                                          <p:attrName>style.visibility</p:attrName>
                                        </p:attrNameLst>
                                      </p:cBhvr>
                                      <p:to>
                                        <p:strVal val="visible"/>
                                      </p:to>
                                    </p:set>
                                    <p:animEffect transition="in" filter="circle(in)">
                                      <p:cBhvr>
                                        <p:cTn id="27" dur="2000"/>
                                        <p:tgtEl>
                                          <p:spTgt spid="78883"/>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6" presetClass="entr" presetSubtype="16" dur="2000" fill="hold" grpId="0" nodeType="clickEffect">
                                  <p:stCondLst>
                                    <p:cond delay="0"/>
                                  </p:stCondLst>
                                  <p:childTnLst>
                                    <p:set>
                                      <p:cBhvr>
                                        <p:cTn id="31" dur="1" fill="hold">
                                          <p:stCondLst>
                                            <p:cond delay="0"/>
                                          </p:stCondLst>
                                        </p:cTn>
                                        <p:tgtEl>
                                          <p:spTgt spid="78884"/>
                                        </p:tgtEl>
                                        <p:attrNameLst>
                                          <p:attrName>style.visibility</p:attrName>
                                        </p:attrNameLst>
                                      </p:cBhvr>
                                      <p:to>
                                        <p:strVal val="visible"/>
                                      </p:to>
                                    </p:set>
                                    <p:animEffect transition="in" filter="circle(in)">
                                      <p:cBhvr>
                                        <p:cTn id="32" dur="2000"/>
                                        <p:tgtEl>
                                          <p:spTgt spid="78884"/>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6" presetClass="entr" presetSubtype="16" dur="2000" fill="hold" grpId="0" nodeType="clickEffect">
                                  <p:stCondLst>
                                    <p:cond delay="0"/>
                                  </p:stCondLst>
                                  <p:childTnLst>
                                    <p:set>
                                      <p:cBhvr>
                                        <p:cTn id="36" dur="1" fill="hold">
                                          <p:stCondLst>
                                            <p:cond delay="0"/>
                                          </p:stCondLst>
                                        </p:cTn>
                                        <p:tgtEl>
                                          <p:spTgt spid="78885"/>
                                        </p:tgtEl>
                                        <p:attrNameLst>
                                          <p:attrName>style.visibility</p:attrName>
                                        </p:attrNameLst>
                                      </p:cBhvr>
                                      <p:to>
                                        <p:strVal val="visible"/>
                                      </p:to>
                                    </p:set>
                                    <p:animEffect transition="in" filter="circle(in)">
                                      <p:cBhvr>
                                        <p:cTn id="37" dur="2000"/>
                                        <p:tgtEl>
                                          <p:spTgt spid="78885"/>
                                        </p:tgtEl>
                                      </p:cBhvr>
                                    </p:animEffect>
                                  </p:childTnLst>
                                </p:cTn>
                              </p:par>
                            </p:childTnLst>
                          </p:cTn>
                        </p:par>
                      </p:childTnLst>
                    </p:cTn>
                  </p:par>
                  <p:par>
                    <p:cTn id="38" fill="hold" nodeType="clickPar">
                      <p:stCondLst>
                        <p:cond delay="indefinite"/>
                      </p:stCondLst>
                      <p:childTnLst>
                        <p:par>
                          <p:cTn id="39" fill="hold" nodeType="afterGroup">
                            <p:stCondLst>
                              <p:cond delay="0"/>
                            </p:stCondLst>
                            <p:childTnLst>
                              <p:par>
                                <p:cTn id="40" presetID="6" presetClass="entr" presetSubtype="16" dur="2000" fill="hold" grpId="0" nodeType="clickEffect">
                                  <p:stCondLst>
                                    <p:cond delay="0"/>
                                  </p:stCondLst>
                                  <p:childTnLst>
                                    <p:set>
                                      <p:cBhvr>
                                        <p:cTn id="41" dur="1" fill="hold">
                                          <p:stCondLst>
                                            <p:cond delay="0"/>
                                          </p:stCondLst>
                                        </p:cTn>
                                        <p:tgtEl>
                                          <p:spTgt spid="78886"/>
                                        </p:tgtEl>
                                        <p:attrNameLst>
                                          <p:attrName>style.visibility</p:attrName>
                                        </p:attrNameLst>
                                      </p:cBhvr>
                                      <p:to>
                                        <p:strVal val="visible"/>
                                      </p:to>
                                    </p:set>
                                    <p:animEffect transition="in" filter="circle(in)">
                                      <p:cBhvr>
                                        <p:cTn id="42" dur="2000"/>
                                        <p:tgtEl>
                                          <p:spTgt spid="78886"/>
                                        </p:tgtEl>
                                      </p:cBhvr>
                                    </p:animEffect>
                                  </p:childTnLst>
                                </p:cTn>
                              </p:par>
                            </p:childTnLst>
                          </p:cTn>
                        </p:par>
                      </p:childTnLst>
                    </p:cTn>
                  </p:par>
                  <p:par>
                    <p:cTn id="43" fill="hold" nodeType="clickPar">
                      <p:stCondLst>
                        <p:cond delay="indefinite"/>
                      </p:stCondLst>
                      <p:childTnLst>
                        <p:par>
                          <p:cTn id="44" fill="hold" nodeType="afterGroup">
                            <p:stCondLst>
                              <p:cond delay="0"/>
                            </p:stCondLst>
                            <p:childTnLst>
                              <p:par>
                                <p:cTn id="45" presetID="6" presetClass="entr" presetSubtype="16" dur="2000" fill="hold" grpId="0" nodeType="clickEffect">
                                  <p:stCondLst>
                                    <p:cond delay="0"/>
                                  </p:stCondLst>
                                  <p:childTnLst>
                                    <p:set>
                                      <p:cBhvr>
                                        <p:cTn id="46" dur="1" fill="hold">
                                          <p:stCondLst>
                                            <p:cond delay="0"/>
                                          </p:stCondLst>
                                        </p:cTn>
                                        <p:tgtEl>
                                          <p:spTgt spid="78887"/>
                                        </p:tgtEl>
                                        <p:attrNameLst>
                                          <p:attrName>style.visibility</p:attrName>
                                        </p:attrNameLst>
                                      </p:cBhvr>
                                      <p:to>
                                        <p:strVal val="visible"/>
                                      </p:to>
                                    </p:set>
                                    <p:animEffect transition="in" filter="circle(in)">
                                      <p:cBhvr>
                                        <p:cTn id="47" dur="2000"/>
                                        <p:tgtEl>
                                          <p:spTgt spid="788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79" grpId="0"/>
      <p:bldP spid="78880" grpId="0"/>
      <p:bldP spid="78881" grpId="0"/>
      <p:bldP spid="78882" grpId="0"/>
      <p:bldP spid="78883" grpId="0"/>
      <p:bldP spid="78884" grpId="0"/>
      <p:bldP spid="78885" grpId="0"/>
      <p:bldP spid="78886" grpId="0"/>
      <p:bldP spid="78887" grpId="0"/>
    </p:bld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59746" name="矩形 159745"/>
          <p:cNvSpPr/>
          <p:nvPr>
            <p:custDataLst>
              <p:tags r:id="rId3"/>
            </p:custDataLst>
          </p:nvPr>
        </p:nvSpPr>
        <p:spPr>
          <a:xfrm>
            <a:off x="863934" y="1917345"/>
            <a:ext cx="863440" cy="431720"/>
          </a:xfrm>
          <a:solidFill>
            <a:srgbClr val="0000CC"/>
          </a:solidFill>
          <a:ln>
            <a:solidFill>
              <a:srgbClr val="0000CC"/>
            </a:solidFill>
            <a:miter lim="800000"/>
          </a:ln>
          <a:effectLst/>
        </p:spPr>
        <p:txBody>
          <a:bodyPr wrap="none" fromWordArt="1">
            <a:prstTxWarp prst="textPlain">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3600" b="1" kern="10">
                <a:ln>
                  <a:solidFill>
                    <a:srgbClr val="0000CC"/>
                  </a:solidFill>
                </a:ln>
                <a:solidFill>
                  <a:srgbClr val="0000CC"/>
                </a:solidFill>
                <a:latin typeface="宋体" panose="02010600030101010101" pitchFamily="2" charset="-122"/>
              </a:rPr>
              <a:t>穿着：</a:t>
            </a:r>
          </a:p>
        </p:txBody>
      </p:sp>
      <p:sp>
        <p:nvSpPr>
          <p:cNvPr id="159747" name="矩形 159746"/>
          <p:cNvSpPr/>
          <p:nvPr>
            <p:custDataLst>
              <p:tags r:id="rId4"/>
            </p:custDataLst>
          </p:nvPr>
        </p:nvSpPr>
        <p:spPr>
          <a:xfrm>
            <a:off x="816318" y="2925221"/>
            <a:ext cx="863440" cy="433307"/>
          </a:xfrm>
          <a:solidFill>
            <a:srgbClr val="0000CC"/>
          </a:solidFill>
          <a:ln>
            <a:solidFill>
              <a:srgbClr val="0000CC"/>
            </a:solidFill>
            <a:miter lim="800000"/>
          </a:ln>
          <a:effectLst/>
        </p:spPr>
        <p:txBody>
          <a:bodyPr wrap="none" fromWordArt="1">
            <a:prstTxWarp prst="textPlain">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3600" b="1" kern="10">
                <a:ln>
                  <a:solidFill>
                    <a:srgbClr val="0000CC"/>
                  </a:solidFill>
                </a:ln>
                <a:solidFill>
                  <a:srgbClr val="0000CC"/>
                </a:solidFill>
                <a:latin typeface="宋体" panose="02010600030101010101" pitchFamily="2" charset="-122"/>
              </a:rPr>
              <a:t>用具：</a:t>
            </a:r>
          </a:p>
        </p:txBody>
      </p:sp>
      <p:sp>
        <p:nvSpPr>
          <p:cNvPr id="159748" name="矩形 159747"/>
          <p:cNvSpPr/>
          <p:nvPr>
            <p:custDataLst>
              <p:tags r:id="rId5"/>
            </p:custDataLst>
          </p:nvPr>
        </p:nvSpPr>
        <p:spPr>
          <a:xfrm>
            <a:off x="840126" y="3861673"/>
            <a:ext cx="876138" cy="431720"/>
          </a:xfrm>
          <a:solidFill>
            <a:srgbClr val="0000CC"/>
          </a:solidFill>
          <a:ln>
            <a:solidFill>
              <a:srgbClr val="0000CC"/>
            </a:solidFill>
            <a:miter lim="800000"/>
          </a:ln>
          <a:effectLst/>
        </p:spPr>
        <p:txBody>
          <a:bodyPr wrap="none" fromWordArt="1">
            <a:prstTxWarp prst="textPlain">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3600" b="1" kern="10">
                <a:ln>
                  <a:solidFill>
                    <a:srgbClr val="0000CC"/>
                  </a:solidFill>
                </a:ln>
                <a:solidFill>
                  <a:srgbClr val="0000CC"/>
                </a:solidFill>
                <a:latin typeface="宋体" panose="02010600030101010101" pitchFamily="2" charset="-122"/>
              </a:rPr>
              <a:t>出行：</a:t>
            </a:r>
          </a:p>
        </p:txBody>
      </p:sp>
      <p:sp>
        <p:nvSpPr>
          <p:cNvPr id="159749" name="矩形 159748"/>
          <p:cNvSpPr/>
          <p:nvPr>
            <p:custDataLst>
              <p:tags r:id="rId6"/>
            </p:custDataLst>
          </p:nvPr>
        </p:nvSpPr>
        <p:spPr>
          <a:xfrm>
            <a:off x="792510" y="4940973"/>
            <a:ext cx="863440" cy="431720"/>
          </a:xfrm>
          <a:solidFill>
            <a:srgbClr val="0000CC"/>
          </a:solidFill>
          <a:ln>
            <a:solidFill>
              <a:srgbClr val="0000CC"/>
            </a:solidFill>
            <a:miter lim="800000"/>
          </a:ln>
          <a:effectLst/>
        </p:spPr>
        <p:txBody>
          <a:bodyPr wrap="none" fromWordArt="1">
            <a:prstTxWarp prst="textPlain">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3600" b="1" kern="10">
                <a:ln>
                  <a:solidFill>
                    <a:srgbClr val="0000CC"/>
                  </a:solidFill>
                </a:ln>
                <a:solidFill>
                  <a:srgbClr val="0000CC"/>
                </a:solidFill>
                <a:latin typeface="宋体" panose="02010600030101010101" pitchFamily="2" charset="-122"/>
              </a:rPr>
              <a:t>住处：</a:t>
            </a:r>
          </a:p>
        </p:txBody>
      </p:sp>
      <p:sp>
        <p:nvSpPr>
          <p:cNvPr id="159750" name="矩形 159749"/>
          <p:cNvSpPr/>
          <p:nvPr>
            <p:custDataLst>
              <p:tags r:id="rId7"/>
            </p:custDataLst>
          </p:nvPr>
        </p:nvSpPr>
        <p:spPr>
          <a:xfrm>
            <a:off x="2424157" y="1701485"/>
            <a:ext cx="7104334" cy="969645"/>
          </a:xfrm>
          <a:prstGeom prst="rect">
            <a:avLst/>
          </a:prstGeom>
          <a:noFill/>
          <a:ln>
            <a:noFill/>
            <a:miter lim="800000"/>
          </a:ln>
        </p:spPr>
        <p:txBody>
          <a:bodyPr lIns="108829" tIns="54414" rIns="108829" bIns="54414">
            <a:spAutoFit/>
          </a:bodyPr>
          <a:lstStyle>
            <a:defPPr>
              <a:defRPr lang="zh-CN"/>
            </a:defPPr>
            <a:lvl1pPr marL="0" indent="0"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1pPr>
            <a:lvl2pPr marL="4552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2pPr>
            <a:lvl3pPr marL="9124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3pPr>
            <a:lvl4pPr marL="13696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4pPr>
            <a:lvl5pPr marL="18268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1085850"/>
            <a:r>
              <a:rPr kumimoji="1" lang="zh-CN" altLang="en-US" u="sng">
                <a:latin typeface="楷体" panose="02010609060101010101" pitchFamily="49" charset="-122"/>
                <a:ea typeface="楷体" panose="02010609060101010101" pitchFamily="49" charset="-122"/>
              </a:rPr>
              <a:t>晴天穿雨鞋，带雨伞，穿棉大衣，眼戴黑眼镜，耳用棉花堵，脸藏在竖起的衣领里</a:t>
            </a:r>
            <a:r>
              <a:rPr kumimoji="1" lang="en-US" altLang="zh-CN">
                <a:latin typeface="楷体" panose="02010609060101010101" pitchFamily="49" charset="-122"/>
                <a:ea typeface="楷体" panose="02010609060101010101" pitchFamily="49" charset="-122"/>
              </a:rPr>
              <a:t>……</a:t>
            </a:r>
          </a:p>
        </p:txBody>
      </p:sp>
      <p:sp>
        <p:nvSpPr>
          <p:cNvPr id="159751" name="矩形 159750"/>
          <p:cNvSpPr/>
          <p:nvPr>
            <p:custDataLst>
              <p:tags r:id="rId8"/>
            </p:custDataLst>
          </p:nvPr>
        </p:nvSpPr>
        <p:spPr>
          <a:xfrm>
            <a:off x="275590" y="1076960"/>
            <a:ext cx="2077085" cy="473710"/>
          </a:xfrm>
          <a:prstGeom prst="rect">
            <a:avLst/>
          </a:prstGeom>
          <a:solidFill>
            <a:schemeClr val="bg1"/>
          </a:solidFill>
          <a:ln>
            <a:solidFill>
              <a:schemeClr val="tx1"/>
            </a:solidFill>
            <a:miter lim="800000"/>
          </a:ln>
        </p:spPr>
        <p:txBody>
          <a:bodyPr wrap="square" lIns="108829" tIns="54414" rIns="108829" bIns="54414">
            <a:spAutoFit/>
          </a:bodyPr>
          <a:lstStyle>
            <a:defPPr>
              <a:defRPr lang="zh-CN"/>
            </a:defPPr>
            <a:lvl1pPr marL="0" indent="0"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1pPr>
            <a:lvl2pPr marL="4552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2pPr>
            <a:lvl3pPr marL="9124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3pPr>
            <a:lvl4pPr marL="13696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4pPr>
            <a:lvl5pPr marL="18268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1085850">
              <a:lnSpc>
                <a:spcPct val="85000"/>
              </a:lnSpc>
            </a:pPr>
            <a:r>
              <a:rPr kumimoji="1" lang="zh-CN" altLang="en-US">
                <a:solidFill>
                  <a:schemeClr val="tx2"/>
                </a:solidFill>
                <a:latin typeface="Times New Roman" panose="02020603050405020304" pitchFamily="18" charset="0"/>
                <a:ea typeface="黑体" panose="02010609060101010101" charset="-122"/>
              </a:rPr>
              <a:t>生活习惯</a:t>
            </a:r>
          </a:p>
        </p:txBody>
      </p:sp>
      <p:sp>
        <p:nvSpPr>
          <p:cNvPr id="159752" name="矩形 159751"/>
          <p:cNvSpPr/>
          <p:nvPr>
            <p:custDataLst>
              <p:tags r:id="rId9"/>
            </p:custDataLst>
          </p:nvPr>
        </p:nvSpPr>
        <p:spPr>
          <a:xfrm>
            <a:off x="3313329" y="1101583"/>
            <a:ext cx="5086995" cy="600075"/>
          </a:xfrm>
          <a:prstGeom prst="rect">
            <a:avLst/>
          </a:prstGeom>
          <a:noFill/>
          <a:ln>
            <a:noFill/>
            <a:miter lim="800000"/>
          </a:ln>
        </p:spPr>
        <p:txBody>
          <a:bodyPr lIns="108829" tIns="54414" rIns="108829" bIns="54414">
            <a:spAutoFit/>
          </a:bodyPr>
          <a:lstStyle>
            <a:defPPr>
              <a:defRPr lang="zh-CN"/>
            </a:defPPr>
            <a:lvl1pPr marL="0" indent="0"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1pPr>
            <a:lvl2pPr marL="4552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2pPr>
            <a:lvl3pPr marL="9124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3pPr>
            <a:lvl4pPr marL="13696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4pPr>
            <a:lvl5pPr marL="18268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1085850"/>
            <a:r>
              <a:rPr kumimoji="1" lang="zh-CN" altLang="en-US" sz="3200">
                <a:latin typeface="Times New Roman" panose="02020603050405020304" pitchFamily="18" charset="0"/>
                <a:ea typeface="黑体" panose="02010609060101010101" charset="-122"/>
              </a:rPr>
              <a:t>（</a:t>
            </a:r>
            <a:r>
              <a:rPr kumimoji="1" lang="zh-CN" altLang="en-US" sz="3200">
                <a:solidFill>
                  <a:srgbClr val="FF0000"/>
                </a:solidFill>
                <a:latin typeface="Times New Roman" panose="02020603050405020304" pitchFamily="18" charset="0"/>
                <a:ea typeface="黑体" panose="02010609060101010101" charset="-122"/>
              </a:rPr>
              <a:t>有形的套子</a:t>
            </a:r>
            <a:r>
              <a:rPr kumimoji="1" lang="zh-CN" altLang="en-US" sz="3200">
                <a:latin typeface="Times New Roman" panose="02020603050405020304" pitchFamily="18" charset="0"/>
                <a:ea typeface="黑体" panose="02010609060101010101" charset="-122"/>
              </a:rPr>
              <a:t>）</a:t>
            </a:r>
          </a:p>
        </p:txBody>
      </p:sp>
      <p:sp>
        <p:nvSpPr>
          <p:cNvPr id="159753" name="矩形 159752"/>
          <p:cNvSpPr/>
          <p:nvPr>
            <p:custDataLst>
              <p:tags r:id="rId10"/>
            </p:custDataLst>
          </p:nvPr>
        </p:nvSpPr>
        <p:spPr>
          <a:xfrm>
            <a:off x="2352734" y="3788661"/>
            <a:ext cx="7009102" cy="538480"/>
          </a:xfrm>
          <a:prstGeom prst="rect">
            <a:avLst/>
          </a:prstGeom>
          <a:noFill/>
          <a:ln>
            <a:noFill/>
            <a:miter lim="800000"/>
          </a:ln>
        </p:spPr>
        <p:txBody>
          <a:bodyPr lIns="108829" tIns="54414" rIns="108829" bIns="54414">
            <a:spAutoFit/>
          </a:bodyPr>
          <a:lstStyle>
            <a:defPPr>
              <a:defRPr lang="zh-CN"/>
            </a:defPPr>
            <a:lvl1pPr marL="0" indent="0"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1pPr>
            <a:lvl2pPr marL="4552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2pPr>
            <a:lvl3pPr marL="9124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3pPr>
            <a:lvl4pPr marL="13696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4pPr>
            <a:lvl5pPr marL="18268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1085850"/>
            <a:r>
              <a:rPr kumimoji="1" lang="zh-CN" altLang="en-US" u="sng">
                <a:latin typeface="楷体" panose="02010609060101010101" pitchFamily="49" charset="-122"/>
                <a:ea typeface="楷体" panose="02010609060101010101" pitchFamily="49" charset="-122"/>
              </a:rPr>
              <a:t>他一坐上马车，总要叫马车夫支起车篷</a:t>
            </a:r>
            <a:r>
              <a:rPr kumimoji="1" lang="zh-CN" altLang="en-US">
                <a:latin typeface="楷体" panose="02010609060101010101" pitchFamily="49" charset="-122"/>
                <a:ea typeface="楷体" panose="02010609060101010101" pitchFamily="49" charset="-122"/>
              </a:rPr>
              <a:t>。</a:t>
            </a:r>
            <a:r>
              <a:rPr kumimoji="1" lang="zh-CN" altLang="en-US">
                <a:latin typeface="黑体" panose="02010609060101010101" charset="-122"/>
                <a:ea typeface="黑体" panose="02010609060101010101" charset="-122"/>
              </a:rPr>
              <a:t>   </a:t>
            </a:r>
          </a:p>
        </p:txBody>
      </p:sp>
      <p:sp>
        <p:nvSpPr>
          <p:cNvPr id="159754" name="矩形 159753"/>
          <p:cNvSpPr/>
          <p:nvPr>
            <p:custDataLst>
              <p:tags r:id="rId11"/>
            </p:custDataLst>
          </p:nvPr>
        </p:nvSpPr>
        <p:spPr>
          <a:xfrm>
            <a:off x="2281309" y="4580677"/>
            <a:ext cx="6478975" cy="1400175"/>
          </a:xfrm>
          <a:prstGeom prst="rect">
            <a:avLst/>
          </a:prstGeom>
          <a:noFill/>
          <a:ln>
            <a:noFill/>
            <a:miter lim="800000"/>
          </a:ln>
        </p:spPr>
        <p:txBody>
          <a:bodyPr lIns="108829" tIns="54414" rIns="108829" bIns="54414">
            <a:spAutoFit/>
          </a:bodyPr>
          <a:lstStyle>
            <a:defPPr>
              <a:defRPr lang="zh-CN"/>
            </a:defPPr>
            <a:lvl1pPr marL="0" indent="0"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1pPr>
            <a:lvl2pPr marL="4552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2pPr>
            <a:lvl3pPr marL="9124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3pPr>
            <a:lvl4pPr marL="13696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4pPr>
            <a:lvl5pPr marL="18268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1085850"/>
            <a:r>
              <a:rPr kumimoji="1" lang="zh-CN" altLang="en-US" u="sng">
                <a:latin typeface="楷体" panose="02010609060101010101" pitchFamily="49" charset="-122"/>
                <a:ea typeface="楷体" panose="02010609060101010101" pitchFamily="49" charset="-122"/>
              </a:rPr>
              <a:t>卧室挺小，活像一只箱子，床上挂着帐子。</a:t>
            </a:r>
            <a:r>
              <a:rPr kumimoji="1" lang="en-US" altLang="zh-CN" u="sng">
                <a:latin typeface="楷体" panose="02010609060101010101" pitchFamily="49" charset="-122"/>
                <a:ea typeface="楷体" panose="02010609060101010101" pitchFamily="49" charset="-122"/>
              </a:rPr>
              <a:t>…</a:t>
            </a:r>
            <a:r>
              <a:rPr kumimoji="1" lang="zh-CN" altLang="en-US" u="sng">
                <a:latin typeface="楷体" panose="02010609060101010101" pitchFamily="49" charset="-122"/>
                <a:ea typeface="楷体" panose="02010609060101010101" pitchFamily="49" charset="-122"/>
              </a:rPr>
              <a:t>躺在被子底下，战战兢兢，深怕会出什么事</a:t>
            </a:r>
            <a:r>
              <a:rPr kumimoji="1" lang="en-US" altLang="zh-CN">
                <a:latin typeface="楷体" panose="02010609060101010101" pitchFamily="49" charset="-122"/>
                <a:ea typeface="楷体" panose="02010609060101010101" pitchFamily="49" charset="-122"/>
              </a:rPr>
              <a:t>……</a:t>
            </a:r>
            <a:endParaRPr lang="en-US" altLang="zh-CN" b="0">
              <a:latin typeface="楷体" panose="02010609060101010101" pitchFamily="49" charset="-122"/>
              <a:ea typeface="楷体" panose="02010609060101010101" pitchFamily="49" charset="-122"/>
            </a:endParaRPr>
          </a:p>
        </p:txBody>
      </p:sp>
      <p:sp>
        <p:nvSpPr>
          <p:cNvPr id="159755" name="矩形 159754"/>
          <p:cNvSpPr/>
          <p:nvPr>
            <p:custDataLst>
              <p:tags r:id="rId12"/>
            </p:custDataLst>
          </p:nvPr>
        </p:nvSpPr>
        <p:spPr>
          <a:xfrm>
            <a:off x="2352734" y="2925221"/>
            <a:ext cx="6431359" cy="538480"/>
          </a:xfrm>
          <a:prstGeom prst="rect">
            <a:avLst/>
          </a:prstGeom>
          <a:noFill/>
          <a:ln>
            <a:noFill/>
            <a:miter lim="800000"/>
          </a:ln>
        </p:spPr>
        <p:txBody>
          <a:bodyPr lIns="108829" tIns="54414" rIns="108829" bIns="54414">
            <a:spAutoFit/>
          </a:bodyPr>
          <a:lstStyle>
            <a:defPPr>
              <a:defRPr lang="zh-CN"/>
            </a:defPPr>
            <a:lvl1pPr marL="0" indent="0"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1pPr>
            <a:lvl2pPr marL="4552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2pPr>
            <a:lvl3pPr marL="9124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3pPr>
            <a:lvl4pPr marL="13696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4pPr>
            <a:lvl5pPr marL="18268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1085850"/>
            <a:r>
              <a:rPr kumimoji="1" lang="zh-CN" altLang="en-US" u="sng">
                <a:latin typeface="楷体" panose="02010609060101010101" pitchFamily="49" charset="-122"/>
                <a:ea typeface="楷体" panose="02010609060101010101" pitchFamily="49" charset="-122"/>
              </a:rPr>
              <a:t>他把伞、表、刀等都装在套子里</a:t>
            </a:r>
            <a:r>
              <a:rPr kumimoji="1" lang="zh-CN" altLang="en-US">
                <a:latin typeface="楷体" panose="02010609060101010101" pitchFamily="49" charset="-122"/>
                <a:ea typeface="楷体" panose="02010609060101010101" pitchFamily="49" charset="-122"/>
              </a:rPr>
              <a:t>。</a:t>
            </a:r>
            <a:r>
              <a:rPr kumimoji="1" lang="zh-CN" altLang="en-US">
                <a:latin typeface="黑体" panose="02010609060101010101" charset="-122"/>
                <a:ea typeface="黑体" panose="02010609060101010101" charset="-122"/>
              </a:rPr>
              <a:t>                                                                                                                                                                              </a:t>
            </a:r>
          </a:p>
        </p:txBody>
      </p:sp>
      <p:sp>
        <p:nvSpPr>
          <p:cNvPr id="159756" name="矩形 159755"/>
          <p:cNvSpPr/>
          <p:nvPr>
            <p:custDataLst>
              <p:tags r:id="rId13"/>
            </p:custDataLst>
          </p:nvPr>
        </p:nvSpPr>
        <p:spPr>
          <a:xfrm>
            <a:off x="9791968" y="2060193"/>
            <a:ext cx="1152312" cy="433308"/>
          </a:xfrm>
          <a:solidFill>
            <a:srgbClr val="0000CC"/>
          </a:solidFill>
          <a:ln>
            <a:solidFill>
              <a:srgbClr val="0000CC"/>
            </a:solidFill>
            <a:miter lim="800000"/>
          </a:ln>
          <a:effectLst/>
        </p:spPr>
        <p:txBody>
          <a:bodyPr wrap="none" fromWordArt="1">
            <a:prstTxWarp prst="textPlain">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3200" b="1" kern="10">
                <a:ln>
                  <a:solidFill>
                    <a:srgbClr val="0000CC"/>
                  </a:solidFill>
                </a:ln>
                <a:solidFill>
                  <a:srgbClr val="0000CC"/>
                </a:solidFill>
                <a:latin typeface="宋体" panose="02010600030101010101" pitchFamily="2" charset="-122"/>
              </a:rPr>
              <a:t>（古怪）</a:t>
            </a:r>
          </a:p>
        </p:txBody>
      </p:sp>
      <p:sp>
        <p:nvSpPr>
          <p:cNvPr id="159757" name="矩形 159756"/>
          <p:cNvSpPr/>
          <p:nvPr>
            <p:custDataLst>
              <p:tags r:id="rId14"/>
            </p:custDataLst>
          </p:nvPr>
        </p:nvSpPr>
        <p:spPr>
          <a:xfrm>
            <a:off x="9695149" y="4004521"/>
            <a:ext cx="1245956" cy="431720"/>
          </a:xfrm>
          <a:solidFill>
            <a:srgbClr val="0000CC"/>
          </a:solidFill>
          <a:ln>
            <a:solidFill>
              <a:srgbClr val="0000CC"/>
            </a:solidFill>
            <a:miter lim="800000"/>
          </a:ln>
          <a:effectLst/>
        </p:spPr>
        <p:txBody>
          <a:bodyPr wrap="none" fromWordArt="1">
            <a:prstTxWarp prst="textPlain">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3600" b="1" kern="10">
                <a:ln>
                  <a:solidFill>
                    <a:srgbClr val="0000CC"/>
                  </a:solidFill>
                </a:ln>
                <a:solidFill>
                  <a:srgbClr val="0000CC"/>
                </a:solidFill>
                <a:latin typeface="宋体" panose="02010600030101010101" pitchFamily="2" charset="-122"/>
              </a:rPr>
              <a:t>（封闭）</a:t>
            </a:r>
          </a:p>
        </p:txBody>
      </p:sp>
      <p:sp>
        <p:nvSpPr>
          <p:cNvPr id="159758" name="矩形 159757"/>
          <p:cNvSpPr/>
          <p:nvPr>
            <p:custDataLst>
              <p:tags r:id="rId15"/>
            </p:custDataLst>
          </p:nvPr>
        </p:nvSpPr>
        <p:spPr>
          <a:xfrm>
            <a:off x="9744352" y="2925221"/>
            <a:ext cx="1152312" cy="504732"/>
          </a:xfrm>
          <a:solidFill>
            <a:srgbClr val="0000CC"/>
          </a:solidFill>
          <a:ln>
            <a:solidFill>
              <a:srgbClr val="0000CC"/>
            </a:solidFill>
            <a:miter lim="800000"/>
          </a:ln>
          <a:effectLst/>
        </p:spPr>
        <p:txBody>
          <a:bodyPr wrap="none" fromWordArt="1">
            <a:prstTxWarp prst="textPlain">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3600" b="1" kern="10">
                <a:ln>
                  <a:solidFill>
                    <a:srgbClr val="0000CC"/>
                  </a:solidFill>
                </a:ln>
                <a:solidFill>
                  <a:srgbClr val="0000CC"/>
                </a:solidFill>
                <a:latin typeface="宋体" panose="02010600030101010101" pitchFamily="2" charset="-122"/>
              </a:rPr>
              <a:t>（保守）</a:t>
            </a:r>
          </a:p>
        </p:txBody>
      </p:sp>
      <p:sp>
        <p:nvSpPr>
          <p:cNvPr id="159759" name="矩形 159758"/>
          <p:cNvSpPr/>
          <p:nvPr>
            <p:custDataLst>
              <p:tags r:id="rId16"/>
            </p:custDataLst>
          </p:nvPr>
        </p:nvSpPr>
        <p:spPr>
          <a:xfrm>
            <a:off x="9695149" y="5085408"/>
            <a:ext cx="1245956" cy="431720"/>
          </a:xfrm>
          <a:solidFill>
            <a:srgbClr val="0000CC"/>
          </a:solidFill>
          <a:ln>
            <a:solidFill>
              <a:srgbClr val="0000CC"/>
            </a:solidFill>
            <a:miter lim="800000"/>
          </a:ln>
          <a:effectLst/>
        </p:spPr>
        <p:txBody>
          <a:bodyPr wrap="none" fromWordArt="1">
            <a:prstTxWarp prst="textPlain">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3600" b="1" kern="10">
                <a:ln>
                  <a:solidFill>
                    <a:srgbClr val="0000CC"/>
                  </a:solidFill>
                </a:ln>
                <a:solidFill>
                  <a:srgbClr val="0000CC"/>
                </a:solidFill>
                <a:latin typeface="宋体" panose="02010600030101010101" pitchFamily="2" charset="-122"/>
              </a:rPr>
              <a:t>（多疑）</a:t>
            </a:r>
          </a:p>
        </p:txBody>
      </p:sp>
      <p:sp>
        <p:nvSpPr>
          <p:cNvPr id="159760" name="矩形 159759"/>
          <p:cNvSpPr/>
          <p:nvPr>
            <p:custDataLst>
              <p:tags r:id="rId17"/>
            </p:custDataLst>
          </p:nvPr>
        </p:nvSpPr>
        <p:spPr>
          <a:xfrm>
            <a:off x="9695180" y="1228090"/>
            <a:ext cx="2243455" cy="473710"/>
          </a:xfrm>
          <a:prstGeom prst="rect">
            <a:avLst/>
          </a:prstGeom>
          <a:solidFill>
            <a:schemeClr val="bg1"/>
          </a:solidFill>
          <a:ln>
            <a:solidFill>
              <a:schemeClr val="tx1"/>
            </a:solidFill>
            <a:miter lim="800000"/>
          </a:ln>
        </p:spPr>
        <p:txBody>
          <a:bodyPr wrap="square" lIns="108829" tIns="54414" rIns="108829" bIns="54414">
            <a:spAutoFit/>
          </a:bodyPr>
          <a:lstStyle>
            <a:defPPr>
              <a:defRPr lang="zh-CN"/>
            </a:defPPr>
            <a:lvl1pPr marL="0" indent="0"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1pPr>
            <a:lvl2pPr marL="4552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2pPr>
            <a:lvl3pPr marL="9124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3pPr>
            <a:lvl4pPr marL="13696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4pPr>
            <a:lvl5pPr marL="1826895" indent="1905" algn="l" defTabSz="912495" rtl="0" eaLnBrk="1" fontAlgn="base" latinLnBrk="0" hangingPunct="1">
              <a:lnSpc>
                <a:spcPct val="100000"/>
              </a:lnSpc>
              <a:spcBef>
                <a:spcPct val="0"/>
              </a:spcBef>
              <a:spcAft>
                <a:spcPct val="0"/>
              </a:spcAft>
              <a:buClrTx/>
              <a:buSzTx/>
              <a:buFontTx/>
              <a:buNone/>
              <a:defRPr kumimoji="0" lang="zh-CN" altLang="en-US" sz="2800" b="1" i="0" u="none" kern="1200" baseline="0">
                <a:solidFill>
                  <a:schemeClr val="tx1"/>
                </a:solidFill>
                <a:effectLst/>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1085850">
              <a:lnSpc>
                <a:spcPct val="85000"/>
              </a:lnSpc>
            </a:pPr>
            <a:r>
              <a:rPr kumimoji="1" lang="zh-CN" altLang="en-US">
                <a:solidFill>
                  <a:schemeClr val="tx2"/>
                </a:solidFill>
                <a:latin typeface="Times New Roman" panose="02020603050405020304" pitchFamily="18" charset="0"/>
                <a:ea typeface="黑体" panose="02010609060101010101" charset="-122"/>
              </a:rPr>
              <a:t>人物 性格</a:t>
            </a:r>
          </a:p>
        </p:txBody>
      </p:sp>
      <p:sp>
        <p:nvSpPr>
          <p:cNvPr id="17" name="标题 16"/>
          <p:cNvSpPr>
            <a:spLocks noGrp="1"/>
          </p:cNvSpPr>
          <p:nvPr>
            <p:custDataLst>
              <p:tags r:id="rId18"/>
            </p:custDataLst>
          </p:nvPr>
        </p:nvSpPr>
        <p:spPr>
          <a:xfrm>
            <a:off x="1704975" y="101600"/>
            <a:ext cx="10646410" cy="747395"/>
          </a:xfrm>
          <a:prstGeom prst="rect">
            <a:avLst/>
          </a:prstGeom>
        </p:spPr>
        <p:txBody>
          <a:bodyPr vert="horz" lIns="91440" tIns="45720" rIns="91440" bIns="45720" rtlCol="0" anchor="ctr">
            <a:no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sz="2800" b="1">
                <a:solidFill>
                  <a:srgbClr val="C00000"/>
                </a:solidFill>
                <a:latin typeface="等线"/>
                <a:ea typeface="等线" panose="02010600030101010101" charset="-122"/>
                <a:cs typeface="等线" panose="02010600030101010101" charset="-122"/>
                <a:sym typeface="+mn-ea"/>
              </a:rPr>
              <a:t>思考：</a:t>
            </a:r>
            <a:r>
              <a:rPr sz="2800" b="1">
                <a:solidFill>
                  <a:schemeClr val="tx1"/>
                </a:solidFill>
                <a:latin typeface="等线"/>
                <a:ea typeface="等线" panose="02010600030101010101" charset="-122"/>
                <a:cs typeface="等线" panose="02010600030101010101" charset="-122"/>
                <a:sym typeface="+mn-ea"/>
              </a:rPr>
              <a:t>别理科夫有哪些“套子”？反映出他怎样的性格特征？</a:t>
            </a:r>
            <a:endParaRPr lang="zh-CN" altLang="en-US" sz="2800" b="1">
              <a:solidFill>
                <a:schemeClr val="tx1"/>
              </a:solidFill>
              <a:latin typeface="等线"/>
              <a:ea typeface="等线" panose="02010600030101010101" charset="-122"/>
              <a:cs typeface="等线" panose="02010600030101010101" charset="-122"/>
            </a:endParaRPr>
          </a:p>
        </p:txBody>
      </p:sp>
      <p:sp>
        <p:nvSpPr>
          <p:cNvPr id="3" name="文本占位符 2"/>
          <p:cNvSpPr>
            <a:spLocks noGrp="1"/>
          </p:cNvSpPr>
          <p:nvPr>
            <p:custDataLst>
              <p:tags r:id="rId19"/>
            </p:custDataLst>
          </p:nvPr>
        </p:nvSpPr>
        <p:spPr>
          <a:xfrm>
            <a:off x="148590" y="128270"/>
            <a:ext cx="1556385" cy="525145"/>
          </a:xfrm>
          <a:prstGeom prst="rect">
            <a:avLst/>
          </a:prstGeom>
        </p:spPr>
        <p:txBody>
          <a:bodyPr vert="horz" lIns="91440" tIns="45720" rIns="91440" bIns="45720" rtlCol="0">
            <a:normAutofit/>
          </a:bodyPr>
          <a:lstStyle>
            <a:defPPr>
              <a:defRPr lang="zh-CN"/>
            </a:defPPr>
            <a:lvl1pPr marL="0" indent="0" algn="l" defTabSz="1219200" rtl="0" eaLnBrk="1" latinLnBrk="0" hangingPunct="1">
              <a:lnSpc>
                <a:spcPct val="90000"/>
              </a:lnSpc>
              <a:spcBef>
                <a:spcPts val="1000"/>
              </a:spcBef>
              <a:buFont typeface="Arial" pitchFamily="34" charset="0"/>
              <a:buNone/>
              <a:defRPr lang="zh-CN" altLang="en-US" sz="2665" b="1" kern="1200">
                <a:ln w="6350">
                  <a:noFill/>
                </a:ln>
                <a:solidFill>
                  <a:prstClr val="black">
                    <a:lumMod val="65000"/>
                    <a:lumOff val="35000"/>
                  </a:prstClr>
                </a:solidFill>
                <a:latin typeface="微软雅黑" panose="020b0503020204020204" pitchFamily="34" charset="-122"/>
                <a:ea typeface="微软雅黑"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a:t>文本探究</a:t>
            </a:r>
          </a:p>
        </p:txBody>
      </p:sp>
    </p:spTree>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159750"/>
                                        </p:tgtEl>
                                        <p:attrNameLst>
                                          <p:attrName>style.visibility</p:attrName>
                                        </p:attrNameLst>
                                      </p:cBhvr>
                                      <p:to>
                                        <p:strVal val="visible"/>
                                      </p:to>
                                    </p:set>
                                    <p:anim calcmode="lin" valueType="num">
                                      <p:cBhvr additive="base">
                                        <p:cTn id="13" dur="500" fill="hold"/>
                                        <p:tgtEl>
                                          <p:spTgt spid="159750"/>
                                        </p:tgtEl>
                                        <p:attrNameLst>
                                          <p:attrName>ppt_x</p:attrName>
                                        </p:attrNameLst>
                                      </p:cBhvr>
                                      <p:tavLst>
                                        <p:tav tm="0">
                                          <p:val>
                                            <p:strVal val="#ppt_x"/>
                                          </p:val>
                                        </p:tav>
                                        <p:tav tm="100000">
                                          <p:val>
                                            <p:strVal val="#ppt_x"/>
                                          </p:val>
                                        </p:tav>
                                      </p:tavLst>
                                    </p:anim>
                                    <p:anim calcmode="lin" valueType="num">
                                      <p:cBhvr additive="base">
                                        <p:cTn id="14" dur="500" fill="hold"/>
                                        <p:tgtEl>
                                          <p:spTgt spid="159750"/>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159746"/>
                                        </p:tgtEl>
                                        <p:attrNameLst>
                                          <p:attrName>style.visibility</p:attrName>
                                        </p:attrNameLst>
                                      </p:cBhvr>
                                      <p:to>
                                        <p:strVal val="visible"/>
                                      </p:to>
                                    </p:set>
                                    <p:anim calcmode="lin" valueType="num">
                                      <p:cBhvr additive="base">
                                        <p:cTn id="19" dur="500" fill="hold"/>
                                        <p:tgtEl>
                                          <p:spTgt spid="159746"/>
                                        </p:tgtEl>
                                        <p:attrNameLst>
                                          <p:attrName>ppt_x</p:attrName>
                                        </p:attrNameLst>
                                      </p:cBhvr>
                                      <p:tavLst>
                                        <p:tav tm="0">
                                          <p:val>
                                            <p:strVal val="#ppt_x"/>
                                          </p:val>
                                        </p:tav>
                                        <p:tav tm="100000">
                                          <p:val>
                                            <p:strVal val="#ppt_x"/>
                                          </p:val>
                                        </p:tav>
                                      </p:tavLst>
                                    </p:anim>
                                    <p:anim calcmode="lin" valueType="num">
                                      <p:cBhvr additive="base">
                                        <p:cTn id="20" dur="500" fill="hold"/>
                                        <p:tgtEl>
                                          <p:spTgt spid="159746"/>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159756"/>
                                        </p:tgtEl>
                                        <p:attrNameLst>
                                          <p:attrName>style.visibility</p:attrName>
                                        </p:attrNameLst>
                                      </p:cBhvr>
                                      <p:to>
                                        <p:strVal val="visible"/>
                                      </p:to>
                                    </p:set>
                                    <p:anim calcmode="lin" valueType="num">
                                      <p:cBhvr additive="base">
                                        <p:cTn id="25" dur="500" fill="hold"/>
                                        <p:tgtEl>
                                          <p:spTgt spid="159756"/>
                                        </p:tgtEl>
                                        <p:attrNameLst>
                                          <p:attrName>ppt_x</p:attrName>
                                        </p:attrNameLst>
                                      </p:cBhvr>
                                      <p:tavLst>
                                        <p:tav tm="0">
                                          <p:val>
                                            <p:strVal val="#ppt_x"/>
                                          </p:val>
                                        </p:tav>
                                        <p:tav tm="100000">
                                          <p:val>
                                            <p:strVal val="#ppt_x"/>
                                          </p:val>
                                        </p:tav>
                                      </p:tavLst>
                                    </p:anim>
                                    <p:anim calcmode="lin" valueType="num">
                                      <p:cBhvr additive="base">
                                        <p:cTn id="26" dur="500" fill="hold"/>
                                        <p:tgtEl>
                                          <p:spTgt spid="159756"/>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159755"/>
                                        </p:tgtEl>
                                        <p:attrNameLst>
                                          <p:attrName>style.visibility</p:attrName>
                                        </p:attrNameLst>
                                      </p:cBhvr>
                                      <p:to>
                                        <p:strVal val="visible"/>
                                      </p:to>
                                    </p:set>
                                    <p:anim calcmode="lin" valueType="num">
                                      <p:cBhvr additive="base">
                                        <p:cTn id="31" dur="500" fill="hold"/>
                                        <p:tgtEl>
                                          <p:spTgt spid="159755"/>
                                        </p:tgtEl>
                                        <p:attrNameLst>
                                          <p:attrName>ppt_x</p:attrName>
                                        </p:attrNameLst>
                                      </p:cBhvr>
                                      <p:tavLst>
                                        <p:tav tm="0">
                                          <p:val>
                                            <p:strVal val="#ppt_x"/>
                                          </p:val>
                                        </p:tav>
                                        <p:tav tm="100000">
                                          <p:val>
                                            <p:strVal val="#ppt_x"/>
                                          </p:val>
                                        </p:tav>
                                      </p:tavLst>
                                    </p:anim>
                                    <p:anim calcmode="lin" valueType="num">
                                      <p:cBhvr additive="base">
                                        <p:cTn id="32" dur="500" fill="hold"/>
                                        <p:tgtEl>
                                          <p:spTgt spid="159755"/>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159747"/>
                                        </p:tgtEl>
                                        <p:attrNameLst>
                                          <p:attrName>style.visibility</p:attrName>
                                        </p:attrNameLst>
                                      </p:cBhvr>
                                      <p:to>
                                        <p:strVal val="visible"/>
                                      </p:to>
                                    </p:set>
                                    <p:anim calcmode="lin" valueType="num">
                                      <p:cBhvr additive="base">
                                        <p:cTn id="37" dur="500" fill="hold"/>
                                        <p:tgtEl>
                                          <p:spTgt spid="159747"/>
                                        </p:tgtEl>
                                        <p:attrNameLst>
                                          <p:attrName>ppt_x</p:attrName>
                                        </p:attrNameLst>
                                      </p:cBhvr>
                                      <p:tavLst>
                                        <p:tav tm="0">
                                          <p:val>
                                            <p:strVal val="#ppt_x"/>
                                          </p:val>
                                        </p:tav>
                                        <p:tav tm="100000">
                                          <p:val>
                                            <p:strVal val="#ppt_x"/>
                                          </p:val>
                                        </p:tav>
                                      </p:tavLst>
                                    </p:anim>
                                    <p:anim calcmode="lin" valueType="num">
                                      <p:cBhvr additive="base">
                                        <p:cTn id="38" dur="500" fill="hold"/>
                                        <p:tgtEl>
                                          <p:spTgt spid="159747"/>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afterGroup">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159758"/>
                                        </p:tgtEl>
                                        <p:attrNameLst>
                                          <p:attrName>style.visibility</p:attrName>
                                        </p:attrNameLst>
                                      </p:cBhvr>
                                      <p:to>
                                        <p:strVal val="visible"/>
                                      </p:to>
                                    </p:set>
                                    <p:anim calcmode="lin" valueType="num">
                                      <p:cBhvr additive="base">
                                        <p:cTn id="43" dur="500" fill="hold"/>
                                        <p:tgtEl>
                                          <p:spTgt spid="159758"/>
                                        </p:tgtEl>
                                        <p:attrNameLst>
                                          <p:attrName>ppt_x</p:attrName>
                                        </p:attrNameLst>
                                      </p:cBhvr>
                                      <p:tavLst>
                                        <p:tav tm="0">
                                          <p:val>
                                            <p:strVal val="#ppt_x"/>
                                          </p:val>
                                        </p:tav>
                                        <p:tav tm="100000">
                                          <p:val>
                                            <p:strVal val="#ppt_x"/>
                                          </p:val>
                                        </p:tav>
                                      </p:tavLst>
                                    </p:anim>
                                    <p:anim calcmode="lin" valueType="num">
                                      <p:cBhvr additive="base">
                                        <p:cTn id="44" dur="500" fill="hold"/>
                                        <p:tgtEl>
                                          <p:spTgt spid="159758"/>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afterGroup">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159753"/>
                                        </p:tgtEl>
                                        <p:attrNameLst>
                                          <p:attrName>style.visibility</p:attrName>
                                        </p:attrNameLst>
                                      </p:cBhvr>
                                      <p:to>
                                        <p:strVal val="visible"/>
                                      </p:to>
                                    </p:set>
                                    <p:anim calcmode="lin" valueType="num">
                                      <p:cBhvr additive="base">
                                        <p:cTn id="49" dur="500" fill="hold"/>
                                        <p:tgtEl>
                                          <p:spTgt spid="159753"/>
                                        </p:tgtEl>
                                        <p:attrNameLst>
                                          <p:attrName>ppt_x</p:attrName>
                                        </p:attrNameLst>
                                      </p:cBhvr>
                                      <p:tavLst>
                                        <p:tav tm="0">
                                          <p:val>
                                            <p:strVal val="#ppt_x"/>
                                          </p:val>
                                        </p:tav>
                                        <p:tav tm="100000">
                                          <p:val>
                                            <p:strVal val="#ppt_x"/>
                                          </p:val>
                                        </p:tav>
                                      </p:tavLst>
                                    </p:anim>
                                    <p:anim calcmode="lin" valueType="num">
                                      <p:cBhvr additive="base">
                                        <p:cTn id="50" dur="500" fill="hold"/>
                                        <p:tgtEl>
                                          <p:spTgt spid="159753"/>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afterGroup">
                            <p:stCondLst>
                              <p:cond delay="0"/>
                            </p:stCondLst>
                            <p:childTnLst>
                              <p:par>
                                <p:cTn id="53" presetID="2" presetClass="entr" presetSubtype="4" dur="500" fill="hold" grpId="0" nodeType="clickEffect">
                                  <p:stCondLst>
                                    <p:cond delay="0"/>
                                  </p:stCondLst>
                                  <p:childTnLst>
                                    <p:set>
                                      <p:cBhvr>
                                        <p:cTn id="54" dur="1" fill="hold">
                                          <p:stCondLst>
                                            <p:cond delay="0"/>
                                          </p:stCondLst>
                                        </p:cTn>
                                        <p:tgtEl>
                                          <p:spTgt spid="159748"/>
                                        </p:tgtEl>
                                        <p:attrNameLst>
                                          <p:attrName>style.visibility</p:attrName>
                                        </p:attrNameLst>
                                      </p:cBhvr>
                                      <p:to>
                                        <p:strVal val="visible"/>
                                      </p:to>
                                    </p:set>
                                    <p:anim calcmode="lin" valueType="num">
                                      <p:cBhvr additive="base">
                                        <p:cTn id="55" dur="500" fill="hold"/>
                                        <p:tgtEl>
                                          <p:spTgt spid="159748"/>
                                        </p:tgtEl>
                                        <p:attrNameLst>
                                          <p:attrName>ppt_x</p:attrName>
                                        </p:attrNameLst>
                                      </p:cBhvr>
                                      <p:tavLst>
                                        <p:tav tm="0">
                                          <p:val>
                                            <p:strVal val="#ppt_x"/>
                                          </p:val>
                                        </p:tav>
                                        <p:tav tm="100000">
                                          <p:val>
                                            <p:strVal val="#ppt_x"/>
                                          </p:val>
                                        </p:tav>
                                      </p:tavLst>
                                    </p:anim>
                                    <p:anim calcmode="lin" valueType="num">
                                      <p:cBhvr additive="base">
                                        <p:cTn id="56" dur="500" fill="hold"/>
                                        <p:tgtEl>
                                          <p:spTgt spid="159748"/>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afterGroup">
                            <p:stCondLst>
                              <p:cond delay="0"/>
                            </p:stCondLst>
                            <p:childTnLst>
                              <p:par>
                                <p:cTn id="59" presetID="2" presetClass="entr" presetSubtype="4" dur="500" fill="hold" grpId="0" nodeType="clickEffect">
                                  <p:stCondLst>
                                    <p:cond delay="0"/>
                                  </p:stCondLst>
                                  <p:childTnLst>
                                    <p:set>
                                      <p:cBhvr>
                                        <p:cTn id="60" dur="1" fill="hold">
                                          <p:stCondLst>
                                            <p:cond delay="0"/>
                                          </p:stCondLst>
                                        </p:cTn>
                                        <p:tgtEl>
                                          <p:spTgt spid="159757"/>
                                        </p:tgtEl>
                                        <p:attrNameLst>
                                          <p:attrName>style.visibility</p:attrName>
                                        </p:attrNameLst>
                                      </p:cBhvr>
                                      <p:to>
                                        <p:strVal val="visible"/>
                                      </p:to>
                                    </p:set>
                                    <p:anim calcmode="lin" valueType="num">
                                      <p:cBhvr additive="base">
                                        <p:cTn id="61" dur="500" fill="hold"/>
                                        <p:tgtEl>
                                          <p:spTgt spid="159757"/>
                                        </p:tgtEl>
                                        <p:attrNameLst>
                                          <p:attrName>ppt_x</p:attrName>
                                        </p:attrNameLst>
                                      </p:cBhvr>
                                      <p:tavLst>
                                        <p:tav tm="0">
                                          <p:val>
                                            <p:strVal val="#ppt_x"/>
                                          </p:val>
                                        </p:tav>
                                        <p:tav tm="100000">
                                          <p:val>
                                            <p:strVal val="#ppt_x"/>
                                          </p:val>
                                        </p:tav>
                                      </p:tavLst>
                                    </p:anim>
                                    <p:anim calcmode="lin" valueType="num">
                                      <p:cBhvr additive="base">
                                        <p:cTn id="62" dur="500" fill="hold"/>
                                        <p:tgtEl>
                                          <p:spTgt spid="159757"/>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nodeType="afterGroup">
                            <p:stCondLst>
                              <p:cond delay="0"/>
                            </p:stCondLst>
                            <p:childTnLst>
                              <p:par>
                                <p:cTn id="65" presetID="2" presetClass="entr" presetSubtype="4" dur="500" fill="hold" grpId="0" nodeType="clickEffect">
                                  <p:stCondLst>
                                    <p:cond delay="0"/>
                                  </p:stCondLst>
                                  <p:childTnLst>
                                    <p:set>
                                      <p:cBhvr>
                                        <p:cTn id="66" dur="1" fill="hold">
                                          <p:stCondLst>
                                            <p:cond delay="0"/>
                                          </p:stCondLst>
                                        </p:cTn>
                                        <p:tgtEl>
                                          <p:spTgt spid="159754"/>
                                        </p:tgtEl>
                                        <p:attrNameLst>
                                          <p:attrName>style.visibility</p:attrName>
                                        </p:attrNameLst>
                                      </p:cBhvr>
                                      <p:to>
                                        <p:strVal val="visible"/>
                                      </p:to>
                                    </p:set>
                                    <p:anim calcmode="lin" valueType="num">
                                      <p:cBhvr additive="base">
                                        <p:cTn id="67" dur="500" fill="hold"/>
                                        <p:tgtEl>
                                          <p:spTgt spid="159754"/>
                                        </p:tgtEl>
                                        <p:attrNameLst>
                                          <p:attrName>ppt_x</p:attrName>
                                        </p:attrNameLst>
                                      </p:cBhvr>
                                      <p:tavLst>
                                        <p:tav tm="0">
                                          <p:val>
                                            <p:strVal val="#ppt_x"/>
                                          </p:val>
                                        </p:tav>
                                        <p:tav tm="100000">
                                          <p:val>
                                            <p:strVal val="#ppt_x"/>
                                          </p:val>
                                        </p:tav>
                                      </p:tavLst>
                                    </p:anim>
                                    <p:anim calcmode="lin" valueType="num">
                                      <p:cBhvr additive="base">
                                        <p:cTn id="68" dur="500" fill="hold"/>
                                        <p:tgtEl>
                                          <p:spTgt spid="159754"/>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nodeType="afterGroup">
                            <p:stCondLst>
                              <p:cond delay="0"/>
                            </p:stCondLst>
                            <p:childTnLst>
                              <p:par>
                                <p:cTn id="71" presetID="2" presetClass="entr" presetSubtype="4" dur="500" fill="hold" grpId="0" nodeType="clickEffect">
                                  <p:stCondLst>
                                    <p:cond delay="0"/>
                                  </p:stCondLst>
                                  <p:childTnLst>
                                    <p:set>
                                      <p:cBhvr>
                                        <p:cTn id="72" dur="1" fill="hold">
                                          <p:stCondLst>
                                            <p:cond delay="0"/>
                                          </p:stCondLst>
                                        </p:cTn>
                                        <p:tgtEl>
                                          <p:spTgt spid="159749"/>
                                        </p:tgtEl>
                                        <p:attrNameLst>
                                          <p:attrName>style.visibility</p:attrName>
                                        </p:attrNameLst>
                                      </p:cBhvr>
                                      <p:to>
                                        <p:strVal val="visible"/>
                                      </p:to>
                                    </p:set>
                                    <p:anim calcmode="lin" valueType="num">
                                      <p:cBhvr additive="base">
                                        <p:cTn id="73" dur="500" fill="hold"/>
                                        <p:tgtEl>
                                          <p:spTgt spid="159749"/>
                                        </p:tgtEl>
                                        <p:attrNameLst>
                                          <p:attrName>ppt_x</p:attrName>
                                        </p:attrNameLst>
                                      </p:cBhvr>
                                      <p:tavLst>
                                        <p:tav tm="0">
                                          <p:val>
                                            <p:strVal val="#ppt_x"/>
                                          </p:val>
                                        </p:tav>
                                        <p:tav tm="100000">
                                          <p:val>
                                            <p:strVal val="#ppt_x"/>
                                          </p:val>
                                        </p:tav>
                                      </p:tavLst>
                                    </p:anim>
                                    <p:anim calcmode="lin" valueType="num">
                                      <p:cBhvr additive="base">
                                        <p:cTn id="74" dur="500" fill="hold"/>
                                        <p:tgtEl>
                                          <p:spTgt spid="159749"/>
                                        </p:tgtEl>
                                        <p:attrNameLst>
                                          <p:attrName>ppt_y</p:attrName>
                                        </p:attrNameLst>
                                      </p:cBhvr>
                                      <p:tavLst>
                                        <p:tav tm="0">
                                          <p:val>
                                            <p:strVal val="1+#ppt_h/2"/>
                                          </p:val>
                                        </p:tav>
                                        <p:tav tm="100000">
                                          <p:val>
                                            <p:strVal val="#ppt_y"/>
                                          </p:val>
                                        </p:tav>
                                      </p:tavLst>
                                    </p:anim>
                                  </p:childTnLst>
                                </p:cTn>
                              </p:par>
                            </p:childTnLst>
                          </p:cTn>
                        </p:par>
                      </p:childTnLst>
                    </p:cTn>
                  </p:par>
                  <p:par>
                    <p:cTn id="75" fill="hold" nodeType="clickPar">
                      <p:stCondLst>
                        <p:cond delay="indefinite"/>
                      </p:stCondLst>
                      <p:childTnLst>
                        <p:par>
                          <p:cTn id="76" fill="hold" nodeType="afterGroup">
                            <p:stCondLst>
                              <p:cond delay="0"/>
                            </p:stCondLst>
                            <p:childTnLst>
                              <p:par>
                                <p:cTn id="77" presetID="2" presetClass="entr" presetSubtype="4" dur="500" fill="hold" grpId="0" nodeType="clickEffect">
                                  <p:stCondLst>
                                    <p:cond delay="0"/>
                                  </p:stCondLst>
                                  <p:childTnLst>
                                    <p:set>
                                      <p:cBhvr>
                                        <p:cTn id="78" dur="1" fill="hold">
                                          <p:stCondLst>
                                            <p:cond delay="0"/>
                                          </p:stCondLst>
                                        </p:cTn>
                                        <p:tgtEl>
                                          <p:spTgt spid="159759"/>
                                        </p:tgtEl>
                                        <p:attrNameLst>
                                          <p:attrName>style.visibility</p:attrName>
                                        </p:attrNameLst>
                                      </p:cBhvr>
                                      <p:to>
                                        <p:strVal val="visible"/>
                                      </p:to>
                                    </p:set>
                                    <p:anim calcmode="lin" valueType="num">
                                      <p:cBhvr additive="base">
                                        <p:cTn id="79" dur="500" fill="hold"/>
                                        <p:tgtEl>
                                          <p:spTgt spid="159759"/>
                                        </p:tgtEl>
                                        <p:attrNameLst>
                                          <p:attrName>ppt_x</p:attrName>
                                        </p:attrNameLst>
                                      </p:cBhvr>
                                      <p:tavLst>
                                        <p:tav tm="0">
                                          <p:val>
                                            <p:strVal val="#ppt_x"/>
                                          </p:val>
                                        </p:tav>
                                        <p:tav tm="100000">
                                          <p:val>
                                            <p:strVal val="#ppt_x"/>
                                          </p:val>
                                        </p:tav>
                                      </p:tavLst>
                                    </p:anim>
                                    <p:anim calcmode="lin" valueType="num">
                                      <p:cBhvr additive="base">
                                        <p:cTn id="80" dur="500" fill="hold"/>
                                        <p:tgtEl>
                                          <p:spTgt spid="159759"/>
                                        </p:tgtEl>
                                        <p:attrNameLst>
                                          <p:attrName>ppt_y</p:attrName>
                                        </p:attrNameLst>
                                      </p:cBhvr>
                                      <p:tavLst>
                                        <p:tav tm="0">
                                          <p:val>
                                            <p:strVal val="1+#ppt_h/2"/>
                                          </p:val>
                                        </p:tav>
                                        <p:tav tm="100000">
                                          <p:val>
                                            <p:strVal val="#ppt_y"/>
                                          </p:val>
                                        </p:tav>
                                      </p:tavLst>
                                    </p:anim>
                                  </p:childTnLst>
                                </p:cTn>
                              </p:par>
                            </p:childTnLst>
                          </p:cTn>
                        </p:par>
                      </p:childTnLst>
                    </p:cTn>
                  </p:par>
                  <p:par>
                    <p:cTn id="81" fill="hold" nodeType="clickPar">
                      <p:stCondLst>
                        <p:cond delay="indefinite"/>
                      </p:stCondLst>
                      <p:childTnLst>
                        <p:par>
                          <p:cTn id="82" fill="hold" nodeType="afterGroup">
                            <p:stCondLst>
                              <p:cond delay="0"/>
                            </p:stCondLst>
                            <p:childTnLst>
                              <p:par>
                                <p:cTn id="83" presetID="2" presetClass="entr" presetSubtype="4" dur="500" fill="hold" grpId="0" nodeType="clickEffect">
                                  <p:stCondLst>
                                    <p:cond delay="0"/>
                                  </p:stCondLst>
                                  <p:childTnLst>
                                    <p:set>
                                      <p:cBhvr>
                                        <p:cTn id="84" dur="1" fill="hold">
                                          <p:stCondLst>
                                            <p:cond delay="0"/>
                                          </p:stCondLst>
                                        </p:cTn>
                                        <p:tgtEl>
                                          <p:spTgt spid="159751"/>
                                        </p:tgtEl>
                                        <p:attrNameLst>
                                          <p:attrName>style.visibility</p:attrName>
                                        </p:attrNameLst>
                                      </p:cBhvr>
                                      <p:to>
                                        <p:strVal val="visible"/>
                                      </p:to>
                                    </p:set>
                                    <p:anim calcmode="lin" valueType="num">
                                      <p:cBhvr additive="base">
                                        <p:cTn id="85" dur="500" fill="hold"/>
                                        <p:tgtEl>
                                          <p:spTgt spid="159751"/>
                                        </p:tgtEl>
                                        <p:attrNameLst>
                                          <p:attrName>ppt_x</p:attrName>
                                        </p:attrNameLst>
                                      </p:cBhvr>
                                      <p:tavLst>
                                        <p:tav tm="0">
                                          <p:val>
                                            <p:strVal val="#ppt_x"/>
                                          </p:val>
                                        </p:tav>
                                        <p:tav tm="100000">
                                          <p:val>
                                            <p:strVal val="#ppt_x"/>
                                          </p:val>
                                        </p:tav>
                                      </p:tavLst>
                                    </p:anim>
                                    <p:anim calcmode="lin" valueType="num">
                                      <p:cBhvr additive="base">
                                        <p:cTn id="86" dur="500" fill="hold"/>
                                        <p:tgtEl>
                                          <p:spTgt spid="159751"/>
                                        </p:tgtEl>
                                        <p:attrNameLst>
                                          <p:attrName>ppt_y</p:attrName>
                                        </p:attrNameLst>
                                      </p:cBhvr>
                                      <p:tavLst>
                                        <p:tav tm="0">
                                          <p:val>
                                            <p:strVal val="1+#ppt_h/2"/>
                                          </p:val>
                                        </p:tav>
                                        <p:tav tm="100000">
                                          <p:val>
                                            <p:strVal val="#ppt_y"/>
                                          </p:val>
                                        </p:tav>
                                      </p:tavLst>
                                    </p:anim>
                                  </p:childTnLst>
                                </p:cTn>
                              </p:par>
                            </p:childTnLst>
                          </p:cTn>
                        </p:par>
                      </p:childTnLst>
                    </p:cTn>
                  </p:par>
                  <p:par>
                    <p:cTn id="87" fill="hold" nodeType="clickPar">
                      <p:stCondLst>
                        <p:cond delay="indefinite"/>
                      </p:stCondLst>
                      <p:childTnLst>
                        <p:par>
                          <p:cTn id="88" fill="hold" nodeType="afterGroup">
                            <p:stCondLst>
                              <p:cond delay="0"/>
                            </p:stCondLst>
                            <p:childTnLst>
                              <p:par>
                                <p:cTn id="89" presetID="2" presetClass="entr" presetSubtype="4" dur="500" fill="hold" grpId="0" nodeType="clickEffect">
                                  <p:stCondLst>
                                    <p:cond delay="0"/>
                                  </p:stCondLst>
                                  <p:childTnLst>
                                    <p:set>
                                      <p:cBhvr>
                                        <p:cTn id="90" dur="1" fill="hold">
                                          <p:stCondLst>
                                            <p:cond delay="0"/>
                                          </p:stCondLst>
                                        </p:cTn>
                                        <p:tgtEl>
                                          <p:spTgt spid="159760"/>
                                        </p:tgtEl>
                                        <p:attrNameLst>
                                          <p:attrName>style.visibility</p:attrName>
                                        </p:attrNameLst>
                                      </p:cBhvr>
                                      <p:to>
                                        <p:strVal val="visible"/>
                                      </p:to>
                                    </p:set>
                                    <p:anim calcmode="lin" valueType="num">
                                      <p:cBhvr additive="base">
                                        <p:cTn id="91" dur="500" fill="hold"/>
                                        <p:tgtEl>
                                          <p:spTgt spid="159760"/>
                                        </p:tgtEl>
                                        <p:attrNameLst>
                                          <p:attrName>ppt_x</p:attrName>
                                        </p:attrNameLst>
                                      </p:cBhvr>
                                      <p:tavLst>
                                        <p:tav tm="0">
                                          <p:val>
                                            <p:strVal val="#ppt_x"/>
                                          </p:val>
                                        </p:tav>
                                        <p:tav tm="100000">
                                          <p:val>
                                            <p:strVal val="#ppt_x"/>
                                          </p:val>
                                        </p:tav>
                                      </p:tavLst>
                                    </p:anim>
                                    <p:anim calcmode="lin" valueType="num">
                                      <p:cBhvr additive="base">
                                        <p:cTn id="92" dur="500" fill="hold"/>
                                        <p:tgtEl>
                                          <p:spTgt spid="159760"/>
                                        </p:tgtEl>
                                        <p:attrNameLst>
                                          <p:attrName>ppt_y</p:attrName>
                                        </p:attrNameLst>
                                      </p:cBhvr>
                                      <p:tavLst>
                                        <p:tav tm="0">
                                          <p:val>
                                            <p:strVal val="1+#ppt_h/2"/>
                                          </p:val>
                                        </p:tav>
                                        <p:tav tm="100000">
                                          <p:val>
                                            <p:strVal val="#ppt_y"/>
                                          </p:val>
                                        </p:tav>
                                      </p:tavLst>
                                    </p:anim>
                                  </p:childTnLst>
                                </p:cTn>
                              </p:par>
                            </p:childTnLst>
                          </p:cTn>
                        </p:par>
                      </p:childTnLst>
                    </p:cTn>
                  </p:par>
                  <p:par>
                    <p:cTn id="93" fill="hold" nodeType="clickPar">
                      <p:stCondLst>
                        <p:cond delay="indefinite"/>
                      </p:stCondLst>
                      <p:childTnLst>
                        <p:par>
                          <p:cTn id="94" fill="hold" nodeType="afterGroup">
                            <p:stCondLst>
                              <p:cond delay="0"/>
                            </p:stCondLst>
                            <p:childTnLst>
                              <p:par>
                                <p:cTn id="95" presetID="2" presetClass="entr" presetSubtype="4" dur="500" fill="hold" grpId="0" nodeType="clickEffect">
                                  <p:stCondLst>
                                    <p:cond delay="0"/>
                                  </p:stCondLst>
                                  <p:childTnLst>
                                    <p:set>
                                      <p:cBhvr>
                                        <p:cTn id="96" dur="1" fill="hold">
                                          <p:stCondLst>
                                            <p:cond delay="0"/>
                                          </p:stCondLst>
                                        </p:cTn>
                                        <p:tgtEl>
                                          <p:spTgt spid="159752"/>
                                        </p:tgtEl>
                                        <p:attrNameLst>
                                          <p:attrName>style.visibility</p:attrName>
                                        </p:attrNameLst>
                                      </p:cBhvr>
                                      <p:to>
                                        <p:strVal val="visible"/>
                                      </p:to>
                                    </p:set>
                                    <p:anim calcmode="lin" valueType="num">
                                      <p:cBhvr additive="base">
                                        <p:cTn id="97" dur="500" fill="hold"/>
                                        <p:tgtEl>
                                          <p:spTgt spid="159752"/>
                                        </p:tgtEl>
                                        <p:attrNameLst>
                                          <p:attrName>ppt_x</p:attrName>
                                        </p:attrNameLst>
                                      </p:cBhvr>
                                      <p:tavLst>
                                        <p:tav tm="0">
                                          <p:val>
                                            <p:strVal val="#ppt_x"/>
                                          </p:val>
                                        </p:tav>
                                        <p:tav tm="100000">
                                          <p:val>
                                            <p:strVal val="#ppt_x"/>
                                          </p:val>
                                        </p:tav>
                                      </p:tavLst>
                                    </p:anim>
                                    <p:anim calcmode="lin" valueType="num">
                                      <p:cBhvr additive="base">
                                        <p:cTn id="98" dur="500" fill="hold"/>
                                        <p:tgtEl>
                                          <p:spTgt spid="15975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9746" grpId="0"/>
      <p:bldP spid="159747" grpId="0"/>
      <p:bldP spid="159748" grpId="0"/>
      <p:bldP spid="159749" grpId="0"/>
      <p:bldP spid="159750" grpId="0"/>
      <p:bldP spid="159751" grpId="0"/>
      <p:bldP spid="159752" grpId="0"/>
      <p:bldP spid="159753" grpId="0"/>
      <p:bldP spid="159754" grpId="0"/>
      <p:bldP spid="159755" grpId="0"/>
      <p:bldP spid="159756" grpId="0"/>
      <p:bldP spid="159757" grpId="0"/>
      <p:bldP spid="159758" grpId="0"/>
      <p:bldP spid="159759" grpId="0"/>
      <p:bldP spid="159760" grpId="0"/>
      <p:bldP spid="17" grpId="0"/>
    </p:bldLs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https://d.book118.com/467122063025006030</a:t>
            </a:r>
          </a:p>
        </p:txBody>
      </p:sp>
    </p:spTree>
  </p:cSld>
  <p:clrMapOvr>
    <a:masterClrMapping/>
  </p:clrMapOvr>
  <p:transition/>
  <p:timing/>
</p:sld>
</file>

<file path=ppt/tags/tag1.xml><?xml version="1.0" encoding="utf-8"?>
<p:tagLst xmlns:p="http://schemas.openxmlformats.org/presentationml/2006/main">
  <p:tag name="AS_UNIQUEID" val="2653"/>
</p:tagLst>
</file>

<file path=ppt/tags/tag2.xml><?xml version="1.0" encoding="utf-8"?>
<p:tagLst xmlns:p="http://schemas.openxmlformats.org/presentationml/2006/main">
  <p:tag name="AS_UNIQUEID" val="2654"/>
</p:tagLst>
</file>

<file path=ppt/tags/tag3.xml><?xml version="1.0" encoding="utf-8"?>
<p:tagLst xmlns:p="http://schemas.openxmlformats.org/presentationml/2006/main">
  <p:tag name="AS_UNIQUEID" val="2655"/>
</p:tagLst>
</file>

<file path=ppt/tags/tag4.xml><?xml version="1.0" encoding="utf-8"?>
<p:tagLst xmlns:p="http://schemas.openxmlformats.org/presentationml/2006/main">
  <p:tag name="AS_UNIQUEID" val="2656"/>
</p:tagLst>
</file>

<file path=ppt/tags/tag5.xml><?xml version="1.0" encoding="utf-8"?>
<p:tagLst xmlns:p="http://schemas.openxmlformats.org/presentationml/2006/main">
  <p:tag name="AS_UNIQUEID" val="2657"/>
</p:tagLst>
</file>

<file path=ppt/tags/tag6.xml><?xml version="1.0" encoding="utf-8"?>
<p:tagLst xmlns:p="http://schemas.openxmlformats.org/presentationml/2006/main">
  <p:tag name="AS_UNIQUEID" val="2658"/>
</p:tagLst>
</file>

<file path=ppt/tags/tag7.xml><?xml version="1.0" encoding="utf-8"?>
<p:tagLst xmlns:p="http://schemas.openxmlformats.org/presentationml/2006/main">
  <p:tag name="AS_UNIQUEID" val="2659"/>
</p:tagLst>
</file>

<file path=ppt/tags/tag8.xml><?xml version="1.0" encoding="utf-8"?>
<p:tagLst xmlns:p="http://schemas.openxmlformats.org/presentationml/2006/main">
  <p:tag name="AS_UNIQUEID" val="2660"/>
</p:tagLst>
</file>

<file path=ppt/tags/tag9.xml><?xml version="1.0" encoding="utf-8"?>
<p:tagLst xmlns:p="http://schemas.openxmlformats.org/presentationml/2006/main">
  <p:tag name="AS_UNIQUEID" val="2661"/>
</p:tagLst>
</file>

<file path=ppt/tags/tag10.xml><?xml version="1.0" encoding="utf-8"?>
<p:tagLst xmlns:p="http://schemas.openxmlformats.org/presentationml/2006/main">
  <p:tag name="AS_UNIQUEID" val="2662"/>
</p:tagLst>
</file>

<file path=ppt/tags/tag11.xml><?xml version="1.0" encoding="utf-8"?>
<p:tagLst xmlns:p="http://schemas.openxmlformats.org/presentationml/2006/main">
  <p:tag name="AS_UNIQUEID" val="2663"/>
</p:tagLst>
</file>

<file path=ppt/tags/tag12.xml><?xml version="1.0" encoding="utf-8"?>
<p:tagLst xmlns:p="http://schemas.openxmlformats.org/presentationml/2006/main">
  <p:tag name="AS_UNIQUEID" val="2664"/>
</p:tagLst>
</file>

<file path=ppt/tags/tag13.xml><?xml version="1.0" encoding="utf-8"?>
<p:tagLst xmlns:p="http://schemas.openxmlformats.org/presentationml/2006/main">
  <p:tag name="AS_UNIQUEID" val="2665"/>
</p:tagLst>
</file>

<file path=ppt/tags/tag14.xml><?xml version="1.0" encoding="utf-8"?>
<p:tagLst xmlns:p="http://schemas.openxmlformats.org/presentationml/2006/main">
  <p:tag name="AS_UNIQUEID" val="2666"/>
</p:tagLst>
</file>

<file path=ppt/tags/tag15.xml><?xml version="1.0" encoding="utf-8"?>
<p:tagLst xmlns:p="http://schemas.openxmlformats.org/presentationml/2006/main">
  <p:tag name="AS_UNIQUEID" val="2667"/>
</p:tagLst>
</file>

<file path=ppt/tags/tag16.xml><?xml version="1.0" encoding="utf-8"?>
<p:tagLst xmlns:p="http://schemas.openxmlformats.org/presentationml/2006/main">
  <p:tag name="AS_UNIQUEID" val="2668"/>
</p:tagLst>
</file>

<file path=ppt/tags/tag17.xml><?xml version="1.0" encoding="utf-8"?>
<p:tagLst xmlns:p="http://schemas.openxmlformats.org/presentationml/2006/main">
  <p:tag name="AS_UNIQUEID" val="2669"/>
</p:tagLst>
</file>

<file path=ppt/tags/tag18.xml><?xml version="1.0" encoding="utf-8"?>
<p:tagLst xmlns:p="http://schemas.openxmlformats.org/presentationml/2006/main">
  <p:tag name="AS_UNIQUEID" val="2670"/>
</p:tagLst>
</file>

<file path=ppt/tags/tag19.xml><?xml version="1.0" encoding="utf-8"?>
<p:tagLst xmlns:p="http://schemas.openxmlformats.org/presentationml/2006/main">
  <p:tag name="AS_UNIQUEID" val="2671"/>
</p:tagLst>
</file>

<file path=ppt/tags/tag20.xml><?xml version="1.0" encoding="utf-8"?>
<p:tagLst xmlns:p="http://schemas.openxmlformats.org/presentationml/2006/main">
  <p:tag name="AS_UNIQUEID" val="2672"/>
</p:tagLst>
</file>

<file path=ppt/tags/tag21.xml><?xml version="1.0" encoding="utf-8"?>
<p:tagLst xmlns:p="http://schemas.openxmlformats.org/presentationml/2006/main">
  <p:tag name="AS_UNIQUEID" val="2673"/>
</p:tagLst>
</file>

<file path=ppt/tags/tag22.xml><?xml version="1.0" encoding="utf-8"?>
<p:tagLst xmlns:p="http://schemas.openxmlformats.org/presentationml/2006/main">
  <p:tag name="AS_UNIQUEID" val="2674"/>
</p:tagLst>
</file>

<file path=ppt/tags/tag23.xml><?xml version="1.0" encoding="utf-8"?>
<p:tagLst xmlns:p="http://schemas.openxmlformats.org/presentationml/2006/main">
  <p:tag name="AS_UNIQUEID" val="2675"/>
</p:tagLst>
</file>

<file path=ppt/tags/tag24.xml><?xml version="1.0" encoding="utf-8"?>
<p:tagLst xmlns:p="http://schemas.openxmlformats.org/presentationml/2006/main">
  <p:tag name="AS_UNIQUEID" val="2676"/>
</p:tagLst>
</file>

<file path=ppt/tags/tag25.xml><?xml version="1.0" encoding="utf-8"?>
<p:tagLst xmlns:p="http://schemas.openxmlformats.org/presentationml/2006/main">
  <p:tag name="AS_UNIQUEID" val="2677"/>
</p:tagLst>
</file>

<file path=ppt/tags/tag26.xml><?xml version="1.0" encoding="utf-8"?>
<p:tagLst xmlns:p="http://schemas.openxmlformats.org/presentationml/2006/main">
  <p:tag name="AS_UNIQUEID" val="2678"/>
</p:tagLst>
</file>

<file path=ppt/tags/tag27.xml><?xml version="1.0" encoding="utf-8"?>
<p:tagLst xmlns:p="http://schemas.openxmlformats.org/presentationml/2006/main">
  <p:tag name="AS_UNIQUEID" val="2679"/>
</p:tagLst>
</file>

<file path=ppt/tags/tag28.xml><?xml version="1.0" encoding="utf-8"?>
<p:tagLst xmlns:p="http://schemas.openxmlformats.org/presentationml/2006/main">
  <p:tag name="AS_UNIQUEID" val="2680"/>
</p:tagLst>
</file>

<file path=ppt/tags/tag29.xml><?xml version="1.0" encoding="utf-8"?>
<p:tagLst xmlns:p="http://schemas.openxmlformats.org/presentationml/2006/main">
  <p:tag name="AS_UNIQUEID" val="2681"/>
</p:tagLst>
</file>

<file path=ppt/tags/tag30.xml><?xml version="1.0" encoding="utf-8"?>
<p:tagLst xmlns:p="http://schemas.openxmlformats.org/presentationml/2006/main">
  <p:tag name="AS_UNIQUEID" val="2682"/>
</p:tagLst>
</file>

<file path=ppt/tags/tag31.xml><?xml version="1.0" encoding="utf-8"?>
<p:tagLst xmlns:p="http://schemas.openxmlformats.org/presentationml/2006/main">
  <p:tag name="AS_UNIQUEID" val="2683"/>
</p:tagLst>
</file>

<file path=ppt/tags/tag32.xml><?xml version="1.0" encoding="utf-8"?>
<p:tagLst xmlns:p="http://schemas.openxmlformats.org/presentationml/2006/main">
  <p:tag name="AS_UNIQUEID" val="2684"/>
</p:tagLst>
</file>

<file path=ppt/tags/tag33.xml><?xml version="1.0" encoding="utf-8"?>
<p:tagLst xmlns:p="http://schemas.openxmlformats.org/presentationml/2006/main">
  <p:tag name="AS_UNIQUEID" val="2685"/>
</p:tagLst>
</file>

<file path=ppt/tags/tag34.xml><?xml version="1.0" encoding="utf-8"?>
<p:tagLst xmlns:p="http://schemas.openxmlformats.org/presentationml/2006/main">
  <p:tag name="AS_UNIQUEID" val="2686"/>
</p:tagLst>
</file>

<file path=ppt/tags/tag35.xml><?xml version="1.0" encoding="utf-8"?>
<p:tagLst xmlns:p="http://schemas.openxmlformats.org/presentationml/2006/main">
  <p:tag name="AS_UNIQUEID" val="2687"/>
</p:tagLst>
</file>

<file path=ppt/tags/tag36.xml><?xml version="1.0" encoding="utf-8"?>
<p:tagLst xmlns:p="http://schemas.openxmlformats.org/presentationml/2006/main">
  <p:tag name="AS_UNIQUEID" val="2688"/>
</p:tagLst>
</file>

<file path=ppt/tags/tag37.xml><?xml version="1.0" encoding="utf-8"?>
<p:tagLst xmlns:p="http://schemas.openxmlformats.org/presentationml/2006/main">
  <p:tag name="AS_UNIQUEID" val="2689"/>
</p:tagLst>
</file>

<file path=ppt/tags/tag38.xml><?xml version="1.0" encoding="utf-8"?>
<p:tagLst xmlns:p="http://schemas.openxmlformats.org/presentationml/2006/main">
  <p:tag name="AS_UNIQUEID" val="2690"/>
</p:tagLst>
</file>

<file path=ppt/tags/tag39.xml><?xml version="1.0" encoding="utf-8"?>
<p:tagLst xmlns:p="http://schemas.openxmlformats.org/presentationml/2006/main">
  <p:tag name="AS_UNIQUEID" val="2691"/>
</p:tagLst>
</file>

<file path=ppt/tags/tag40.xml><?xml version="1.0" encoding="utf-8"?>
<p:tagLst xmlns:p="http://schemas.openxmlformats.org/presentationml/2006/main">
  <p:tag name="AS_UNIQUEID" val="2692"/>
</p:tagLst>
</file>

<file path=ppt/tags/tag41.xml><?xml version="1.0" encoding="utf-8"?>
<p:tagLst xmlns:p="http://schemas.openxmlformats.org/presentationml/2006/main">
  <p:tag name="AS_UNIQUEID" val="2693"/>
</p:tagLst>
</file>

<file path=ppt/tags/tag42.xml><?xml version="1.0" encoding="utf-8"?>
<p:tagLst xmlns:p="http://schemas.openxmlformats.org/presentationml/2006/main">
  <p:tag name="AS_UNIQUEID" val="2694"/>
</p:tagLst>
</file>

<file path=ppt/tags/tag43.xml><?xml version="1.0" encoding="utf-8"?>
<p:tagLst xmlns:p="http://schemas.openxmlformats.org/presentationml/2006/main">
  <p:tag name="AS_UNIQUEID" val="2695"/>
</p:tagLst>
</file>

<file path=ppt/tags/tag44.xml><?xml version="1.0" encoding="utf-8"?>
<p:tagLst xmlns:p="http://schemas.openxmlformats.org/presentationml/2006/main">
  <p:tag name="AS_UNIQUEID" val="2696"/>
</p:tagLst>
</file>

<file path=ppt/tags/tag45.xml><?xml version="1.0" encoding="utf-8"?>
<p:tagLst xmlns:p="http://schemas.openxmlformats.org/presentationml/2006/main">
  <p:tag name="AS_UNIQUEID" val="2697"/>
</p:tagLst>
</file>

<file path=ppt/tags/tag46.xml><?xml version="1.0" encoding="utf-8"?>
<p:tagLst xmlns:p="http://schemas.openxmlformats.org/presentationml/2006/main">
  <p:tag name="AS_UNIQUEID" val="2698"/>
</p:tagLst>
</file>

<file path=ppt/tags/tag47.xml><?xml version="1.0" encoding="utf-8"?>
<p:tagLst xmlns:p="http://schemas.openxmlformats.org/presentationml/2006/main">
  <p:tag name="AS_UNIQUEID" val="2699"/>
</p:tagLst>
</file>

<file path=ppt/tags/tag48.xml><?xml version="1.0" encoding="utf-8"?>
<p:tagLst xmlns:p="http://schemas.openxmlformats.org/presentationml/2006/main">
  <p:tag name="AS_UNIQUEID" val="2700"/>
</p:tagLst>
</file>

<file path=ppt/tags/tag49.xml><?xml version="1.0" encoding="utf-8"?>
<p:tagLst xmlns:p="http://schemas.openxmlformats.org/presentationml/2006/main">
  <p:tag name="AS_UNIQUEID" val="2701"/>
</p:tagLst>
</file>

<file path=ppt/tags/tag50.xml><?xml version="1.0" encoding="utf-8"?>
<p:tagLst xmlns:p="http://schemas.openxmlformats.org/presentationml/2006/main">
  <p:tag name="AS_UNIQUEID" val="2702"/>
</p:tagLst>
</file>

<file path=ppt/tags/tag51.xml><?xml version="1.0" encoding="utf-8"?>
<p:tagLst xmlns:p="http://schemas.openxmlformats.org/presentationml/2006/main">
  <p:tag name="AS_UNIQUEID" val="2703"/>
</p:tagLst>
</file>

<file path=ppt/tags/tag52.xml><?xml version="1.0" encoding="utf-8"?>
<p:tagLst xmlns:p="http://schemas.openxmlformats.org/presentationml/2006/main">
  <p:tag name="AS_UNIQUEID" val="2704"/>
</p:tagLst>
</file>

<file path=ppt/tags/tag53.xml><?xml version="1.0" encoding="utf-8"?>
<p:tagLst xmlns:p="http://schemas.openxmlformats.org/presentationml/2006/main">
  <p:tag name="AS_UNIQUEID" val="2705"/>
</p:tagLst>
</file>

<file path=ppt/tags/tag54.xml><?xml version="1.0" encoding="utf-8"?>
<p:tagLst xmlns:p="http://schemas.openxmlformats.org/presentationml/2006/main">
  <p:tag name="AS_UNIQUEID" val="2706"/>
</p:tagLst>
</file>

<file path=ppt/tags/tag55.xml><?xml version="1.0" encoding="utf-8"?>
<p:tagLst xmlns:p="http://schemas.openxmlformats.org/presentationml/2006/main">
  <p:tag name="AS_UNIQUEID" val="2707"/>
</p:tagLst>
</file>

<file path=ppt/tags/tag56.xml><?xml version="1.0" encoding="utf-8"?>
<p:tagLst xmlns:p="http://schemas.openxmlformats.org/presentationml/2006/main">
  <p:tag name="AS_UNIQUEID" val="2708"/>
</p:tagLst>
</file>

<file path=ppt/tags/tag57.xml><?xml version="1.0" encoding="utf-8"?>
<p:tagLst xmlns:p="http://schemas.openxmlformats.org/presentationml/2006/main">
  <p:tag name="AS_UNIQUEID" val="2709"/>
</p:tagLst>
</file>

<file path=ppt/tags/tag58.xml><?xml version="1.0" encoding="utf-8"?>
<p:tagLst xmlns:p="http://schemas.openxmlformats.org/presentationml/2006/main">
  <p:tag name="AS_UNIQUEID" val="2710"/>
</p:tagLst>
</file>

<file path=ppt/tags/tag59.xml><?xml version="1.0" encoding="utf-8"?>
<p:tagLst xmlns:p="http://schemas.openxmlformats.org/presentationml/2006/main">
  <p:tag name="AS_UNIQUEID" val="2711"/>
</p:tagLst>
</file>

<file path=ppt/tags/tag60.xml><?xml version="1.0" encoding="utf-8"?>
<p:tagLst xmlns:p="http://schemas.openxmlformats.org/presentationml/2006/main">
  <p:tag name="AS_UNIQUEID" val="2712"/>
</p:tagLst>
</file>

<file path=ppt/tags/tag61.xml><?xml version="1.0" encoding="utf-8"?>
<p:tagLst xmlns:p="http://schemas.openxmlformats.org/presentationml/2006/main">
  <p:tag name="AS_UNIQUEID" val="2713"/>
</p:tagLst>
</file>

<file path=ppt/tags/tag62.xml><?xml version="1.0" encoding="utf-8"?>
<p:tagLst xmlns:p="http://schemas.openxmlformats.org/presentationml/2006/main">
  <p:tag name="AS_UNIQUEID" val="2714"/>
</p:tagLst>
</file>

<file path=ppt/tags/tag63.xml><?xml version="1.0" encoding="utf-8"?>
<p:tagLst xmlns:p="http://schemas.openxmlformats.org/presentationml/2006/main">
  <p:tag name="AS_UNIQUEID" val="2715"/>
</p:tagLst>
</file>

<file path=ppt/tags/tag64.xml><?xml version="1.0" encoding="utf-8"?>
<p:tagLst xmlns:p="http://schemas.openxmlformats.org/presentationml/2006/main">
  <p:tag name="AS_UNIQUEID" val="2716"/>
</p:tagLst>
</file>

<file path=ppt/tags/tag65.xml><?xml version="1.0" encoding="utf-8"?>
<p:tagLst xmlns:p="http://schemas.openxmlformats.org/presentationml/2006/main">
  <p:tag name="AS_UNIQUEID" val="2717"/>
</p:tagLst>
</file>

<file path=ppt/tags/tag66.xml><?xml version="1.0" encoding="utf-8"?>
<p:tagLst xmlns:p="http://schemas.openxmlformats.org/presentationml/2006/main">
  <p:tag name="AS_UNIQUEID" val="2718"/>
</p:tagLst>
</file>

<file path=ppt/tags/tag67.xml><?xml version="1.0" encoding="utf-8"?>
<p:tagLst xmlns:p="http://schemas.openxmlformats.org/presentationml/2006/main">
  <p:tag name="AS_UNIQUEID" val="2719"/>
</p:tagLst>
</file>

<file path=ppt/tags/tag68.xml><?xml version="1.0" encoding="utf-8"?>
<p:tagLst xmlns:p="http://schemas.openxmlformats.org/presentationml/2006/main">
  <p:tag name="AS_UNIQUEID" val="2720"/>
</p:tagLst>
</file>

<file path=ppt/tags/tag69.xml><?xml version="1.0" encoding="utf-8"?>
<p:tagLst xmlns:p="http://schemas.openxmlformats.org/presentationml/2006/main">
  <p:tag name="AS_UNIQUEID" val="2721"/>
</p:tagLst>
</file>

<file path=ppt/tags/tag70.xml><?xml version="1.0" encoding="utf-8"?>
<p:tagLst xmlns:p="http://schemas.openxmlformats.org/presentationml/2006/main">
  <p:tag name="AS_UNIQUEID" val="2722"/>
</p:tagLst>
</file>

<file path=ppt/tags/tag71.xml><?xml version="1.0" encoding="utf-8"?>
<p:tagLst xmlns:p="http://schemas.openxmlformats.org/presentationml/2006/main">
  <p:tag name="AS_UNIQUEID" val="2723"/>
</p:tagLst>
</file>

<file path=ppt/tags/tag72.xml><?xml version="1.0" encoding="utf-8"?>
<p:tagLst xmlns:p="http://schemas.openxmlformats.org/presentationml/2006/main">
  <p:tag name="AS_UNIQUEID" val="2724"/>
</p:tagLst>
</file>

<file path=ppt/tags/tag73.xml><?xml version="1.0" encoding="utf-8"?>
<p:tagLst xmlns:p="http://schemas.openxmlformats.org/presentationml/2006/main">
  <p:tag name="AS_UNIQUEID" val="2725"/>
</p:tagLst>
</file>

<file path=ppt/tags/tag74.xml><?xml version="1.0" encoding="utf-8"?>
<p:tagLst xmlns:p="http://schemas.openxmlformats.org/presentationml/2006/main">
  <p:tag name="AS_UNIQUEID" val="2726"/>
</p:tagLst>
</file>

<file path=ppt/tags/tag75.xml><?xml version="1.0" encoding="utf-8"?>
<p:tagLst xmlns:p="http://schemas.openxmlformats.org/presentationml/2006/main">
  <p:tag name="AS_UNIQUEID" val="2727"/>
</p:tagLst>
</file>

<file path=ppt/tags/tag76.xml><?xml version="1.0" encoding="utf-8"?>
<p:tagLst xmlns:p="http://schemas.openxmlformats.org/presentationml/2006/main">
  <p:tag name="AS_UNIQUEID" val="2296"/>
</p:tagLst>
</file>

<file path=ppt/tags/tag77.xml><?xml version="1.0" encoding="utf-8"?>
<p:tagLst xmlns:p="http://schemas.openxmlformats.org/presentationml/2006/main">
  <p:tag name="AS_UNIQUEID" val="2297"/>
</p:tagLst>
</file>

<file path=ppt/tags/tag78.xml><?xml version="1.0" encoding="utf-8"?>
<p:tagLst xmlns:p="http://schemas.openxmlformats.org/presentationml/2006/main">
  <p:tag name="AS_UNIQUEID" val="2298"/>
</p:tagLst>
</file>

<file path=ppt/tags/tag79.xml><?xml version="1.0" encoding="utf-8"?>
<p:tagLst xmlns:p="http://schemas.openxmlformats.org/presentationml/2006/main">
  <p:tag name="AS_UNIQUEID" val="2299"/>
</p:tagLst>
</file>

<file path=ppt/tags/tag80.xml><?xml version="1.0" encoding="utf-8"?>
<p:tagLst xmlns:p="http://schemas.openxmlformats.org/presentationml/2006/main">
  <p:tag name="AS_UNIQUEID" val="2300"/>
</p:tagLst>
</file>

<file path=ppt/tags/tag81.xml><?xml version="1.0" encoding="utf-8"?>
<p:tagLst xmlns:p="http://schemas.openxmlformats.org/presentationml/2006/main">
  <p:tag name="AS_UNIQUEID" val="2301"/>
</p:tagLst>
</file>

<file path=ppt/tags/tag82.xml><?xml version="1.0" encoding="utf-8"?>
<p:tagLst xmlns:p="http://schemas.openxmlformats.org/presentationml/2006/main">
  <p:tag name="AS_UNIQUEID" val="2302"/>
</p:tagLst>
</file>

<file path=ppt/tags/tag83.xml><?xml version="1.0" encoding="utf-8"?>
<p:tagLst xmlns:p="http://schemas.openxmlformats.org/presentationml/2006/main">
  <p:tag name="AS_UNIQUEID" val="2303"/>
</p:tagLst>
</file>

<file path=ppt/tags/tag84.xml><?xml version="1.0" encoding="utf-8"?>
<p:tagLst xmlns:p="http://schemas.openxmlformats.org/presentationml/2006/main">
  <p:tag name="AS_UNIQUEID" val="2304"/>
</p:tagLst>
</file>

<file path=ppt/tags/tag85.xml><?xml version="1.0" encoding="utf-8"?>
<p:tagLst xmlns:p="http://schemas.openxmlformats.org/presentationml/2006/main">
  <p:tag name="AS_UNIQUEID" val="2305"/>
</p:tagLst>
</file>

<file path=ppt/tags/tag86.xml><?xml version="1.0" encoding="utf-8"?>
<p:tagLst xmlns:p="http://schemas.openxmlformats.org/presentationml/2006/main">
  <p:tag name="AS_UNIQUEID" val="2306"/>
</p:tagLst>
</file>

<file path=ppt/tags/tag87.xml><?xml version="1.0" encoding="utf-8"?>
<p:tagLst xmlns:p="http://schemas.openxmlformats.org/presentationml/2006/main">
  <p:tag name="AS_UNIQUEID" val="2307"/>
</p:tagLst>
</file>

<file path=ppt/tags/tag88.xml><?xml version="1.0" encoding="utf-8"?>
<p:tagLst xmlns:p="http://schemas.openxmlformats.org/presentationml/2006/main">
  <p:tag name="AS_UNIQUEID" val="2308"/>
</p:tagLst>
</file>

<file path=ppt/tags/tag89.xml><?xml version="1.0" encoding="utf-8"?>
<p:tagLst xmlns:p="http://schemas.openxmlformats.org/presentationml/2006/main">
  <p:tag name="AS_UNIQUEID" val="2309"/>
</p:tagLst>
</file>

<file path=ppt/tags/tag90.xml><?xml version="1.0" encoding="utf-8"?>
<p:tagLst xmlns:p="http://schemas.openxmlformats.org/presentationml/2006/main">
  <p:tag name="AS_UNIQUEID" val="2310"/>
</p:tagLst>
</file>

<file path=ppt/tags/tag91.xml><?xml version="1.0" encoding="utf-8"?>
<p:tagLst xmlns:p="http://schemas.openxmlformats.org/presentationml/2006/main">
  <p:tag name="AS_UNIQUEID" val="2311"/>
</p:tagLst>
</file>

<file path=ppt/tags/tag92.xml><?xml version="1.0" encoding="utf-8"?>
<p:tagLst xmlns:p="http://schemas.openxmlformats.org/presentationml/2006/main">
  <p:tag name="AS_UNIQUEID" val="2312"/>
</p:tagLst>
</file>

<file path=ppt/tags/tag93.xml><?xml version="1.0" encoding="utf-8"?>
<p:tagLst xmlns:p="http://schemas.openxmlformats.org/presentationml/2006/main">
  <p:tag name="AS_UNIQUEID" val="2313"/>
</p:tagLst>
</file>

<file path=ppt/tags/tag94.xml><?xml version="1.0" encoding="utf-8"?>
<p:tagLst xmlns:p="http://schemas.openxmlformats.org/presentationml/2006/main">
  <p:tag name="AS_UNIQUEID" val="2314"/>
</p:tagLst>
</file>

<file path=ppt/tags/tag95.xml><?xml version="1.0" encoding="utf-8"?>
<p:tagLst xmlns:p="http://schemas.openxmlformats.org/presentationml/2006/main">
  <p:tag name="AS_UNIQUEID" val="2315"/>
</p:tagLst>
</file>

<file path=ppt/tags/tag96.xml><?xml version="1.0" encoding="utf-8"?>
<p:tagLst xmlns:p="http://schemas.openxmlformats.org/presentationml/2006/main">
  <p:tag name="AS_UNIQUEID" val="2316"/>
</p:tagLst>
</file>

<file path=ppt/tags/tag97.xml><?xml version="1.0" encoding="utf-8"?>
<p:tagLst xmlns:p="http://schemas.openxmlformats.org/presentationml/2006/main">
  <p:tag name="AS_UNIQUEID" val="2317"/>
</p:tagLst>
</file>

<file path=ppt/tags/tag98.xml><?xml version="1.0" encoding="utf-8"?>
<p:tagLst xmlns:p="http://schemas.openxmlformats.org/presentationml/2006/main">
  <p:tag name="AS_UNIQUEID" val="2318"/>
</p:tagLst>
</file>

<file path=ppt/tags/tag99.xml><?xml version="1.0" encoding="utf-8"?>
<p:tagLst xmlns:p="http://schemas.openxmlformats.org/presentationml/2006/main">
  <p:tag name="AS_UNIQUEID" val="2319"/>
</p:tagLst>
</file>

<file path=ppt/tags/tag100.xml><?xml version="1.0" encoding="utf-8"?>
<p:tagLst xmlns:p="http://schemas.openxmlformats.org/presentationml/2006/main">
  <p:tag name="AS_UNIQUEID" val="2320"/>
</p:tagLst>
</file>

<file path=ppt/tags/tag101.xml><?xml version="1.0" encoding="utf-8"?>
<p:tagLst xmlns:p="http://schemas.openxmlformats.org/presentationml/2006/main">
  <p:tag name="AS_UNIQUEID" val="2321"/>
</p:tagLst>
</file>

<file path=ppt/tags/tag102.xml><?xml version="1.0" encoding="utf-8"?>
<p:tagLst xmlns:p="http://schemas.openxmlformats.org/presentationml/2006/main">
  <p:tag name="AS_UNIQUEID" val="2322"/>
</p:tagLst>
</file>

<file path=ppt/tags/tag103.xml><?xml version="1.0" encoding="utf-8"?>
<p:tagLst xmlns:p="http://schemas.openxmlformats.org/presentationml/2006/main">
  <p:tag name="AS_UNIQUEID" val="2323"/>
</p:tagLst>
</file>

<file path=ppt/tags/tag104.xml><?xml version="1.0" encoding="utf-8"?>
<p:tagLst xmlns:p="http://schemas.openxmlformats.org/presentationml/2006/main">
  <p:tag name="AS_UNIQUEID" val="2324"/>
</p:tagLst>
</file>

<file path=ppt/tags/tag105.xml><?xml version="1.0" encoding="utf-8"?>
<p:tagLst xmlns:p="http://schemas.openxmlformats.org/presentationml/2006/main">
  <p:tag name="AS_UNIQUEID" val="2325"/>
</p:tagLst>
</file>

<file path=ppt/tags/tag106.xml><?xml version="1.0" encoding="utf-8"?>
<p:tagLst xmlns:p="http://schemas.openxmlformats.org/presentationml/2006/main">
  <p:tag name="AS_UNIQUEID" val="2326"/>
</p:tagLst>
</file>

<file path=ppt/tags/tag107.xml><?xml version="1.0" encoding="utf-8"?>
<p:tagLst xmlns:p="http://schemas.openxmlformats.org/presentationml/2006/main">
  <p:tag name="AS_UNIQUEID" val="2327"/>
</p:tagLst>
</file>

<file path=ppt/tags/tag108.xml><?xml version="1.0" encoding="utf-8"?>
<p:tagLst xmlns:p="http://schemas.openxmlformats.org/presentationml/2006/main">
  <p:tag name="AS_UNIQUEID" val="2328"/>
</p:tagLst>
</file>

<file path=ppt/tags/tag109.xml><?xml version="1.0" encoding="utf-8"?>
<p:tagLst xmlns:p="http://schemas.openxmlformats.org/presentationml/2006/main">
  <p:tag name="AS_UNIQUEID" val="2329"/>
</p:tagLst>
</file>

<file path=ppt/tags/tag110.xml><?xml version="1.0" encoding="utf-8"?>
<p:tagLst xmlns:p="http://schemas.openxmlformats.org/presentationml/2006/main">
  <p:tag name="AS_UNIQUEID" val="2330"/>
</p:tagLst>
</file>

<file path=ppt/tags/tag111.xml><?xml version="1.0" encoding="utf-8"?>
<p:tagLst xmlns:p="http://schemas.openxmlformats.org/presentationml/2006/main">
  <p:tag name="AS_UNIQUEID" val="2331"/>
</p:tagLst>
</file>

<file path=ppt/tags/tag112.xml><?xml version="1.0" encoding="utf-8"?>
<p:tagLst xmlns:p="http://schemas.openxmlformats.org/presentationml/2006/main">
  <p:tag name="AS_UNIQUEID" val="2332"/>
</p:tagLst>
</file>

<file path=ppt/tags/tag113.xml><?xml version="1.0" encoding="utf-8"?>
<p:tagLst xmlns:p="http://schemas.openxmlformats.org/presentationml/2006/main">
  <p:tag name="AS_UNIQUEID" val="2333"/>
</p:tagLst>
</file>

<file path=ppt/tags/tag114.xml><?xml version="1.0" encoding="utf-8"?>
<p:tagLst xmlns:p="http://schemas.openxmlformats.org/presentationml/2006/main">
  <p:tag name="AS_UNIQUEID" val="2334"/>
</p:tagLst>
</file>

<file path=ppt/tags/tag115.xml><?xml version="1.0" encoding="utf-8"?>
<p:tagLst xmlns:p="http://schemas.openxmlformats.org/presentationml/2006/main">
  <p:tag name="AS_UNIQUEID" val="2335"/>
</p:tagLst>
</file>

<file path=ppt/tags/tag116.xml><?xml version="1.0" encoding="utf-8"?>
<p:tagLst xmlns:p="http://schemas.openxmlformats.org/presentationml/2006/main">
  <p:tag name="AS_UNIQUEID" val="2336"/>
</p:tagLst>
</file>

<file path=ppt/tags/tag117.xml><?xml version="1.0" encoding="utf-8"?>
<p:tagLst xmlns:p="http://schemas.openxmlformats.org/presentationml/2006/main">
  <p:tag name="AS_UNIQUEID" val="2337"/>
</p:tagLst>
</file>

<file path=ppt/tags/tag118.xml><?xml version="1.0" encoding="utf-8"?>
<p:tagLst xmlns:p="http://schemas.openxmlformats.org/presentationml/2006/main">
  <p:tag name="AS_UNIQUEID" val="2338"/>
</p:tagLst>
</file>

<file path=ppt/tags/tag119.xml><?xml version="1.0" encoding="utf-8"?>
<p:tagLst xmlns:p="http://schemas.openxmlformats.org/presentationml/2006/main">
  <p:tag name="AS_UNIQUEID" val="2339"/>
</p:tagLst>
</file>

<file path=ppt/tags/tag120.xml><?xml version="1.0" encoding="utf-8"?>
<p:tagLst xmlns:p="http://schemas.openxmlformats.org/presentationml/2006/main">
  <p:tag name="AS_UNIQUEID" val="2340"/>
</p:tagLst>
</file>

<file path=ppt/tags/tag121.xml><?xml version="1.0" encoding="utf-8"?>
<p:tagLst xmlns:p="http://schemas.openxmlformats.org/presentationml/2006/main">
  <p:tag name="AS_UNIQUEID" val="2341"/>
</p:tagLst>
</file>

<file path=ppt/tags/tag122.xml><?xml version="1.0" encoding="utf-8"?>
<p:tagLst xmlns:p="http://schemas.openxmlformats.org/presentationml/2006/main">
  <p:tag name="AS_UNIQUEID" val="2342"/>
</p:tagLst>
</file>

<file path=ppt/tags/tag123.xml><?xml version="1.0" encoding="utf-8"?>
<p:tagLst xmlns:p="http://schemas.openxmlformats.org/presentationml/2006/main">
  <p:tag name="AS_UNIQUEID" val="2343"/>
</p:tagLst>
</file>

<file path=ppt/tags/tag124.xml><?xml version="1.0" encoding="utf-8"?>
<p:tagLst xmlns:p="http://schemas.openxmlformats.org/presentationml/2006/main">
  <p:tag name="AS_UNIQUEID" val="2344"/>
</p:tagLst>
</file>

<file path=ppt/tags/tag125.xml><?xml version="1.0" encoding="utf-8"?>
<p:tagLst xmlns:p="http://schemas.openxmlformats.org/presentationml/2006/main">
  <p:tag name="AS_UNIQUEID" val="2345"/>
</p:tagLst>
</file>

<file path=ppt/tags/tag126.xml><?xml version="1.0" encoding="utf-8"?>
<p:tagLst xmlns:p="http://schemas.openxmlformats.org/presentationml/2006/main">
  <p:tag name="AS_UNIQUEID" val="2346"/>
</p:tagLst>
</file>

<file path=ppt/tags/tag127.xml><?xml version="1.0" encoding="utf-8"?>
<p:tagLst xmlns:p="http://schemas.openxmlformats.org/presentationml/2006/main">
  <p:tag name="AS_UNIQUEID" val="2347"/>
</p:tagLst>
</file>

<file path=ppt/tags/tag128.xml><?xml version="1.0" encoding="utf-8"?>
<p:tagLst xmlns:p="http://schemas.openxmlformats.org/presentationml/2006/main">
  <p:tag name="AS_UNIQUEID" val="2348"/>
</p:tagLst>
</file>

<file path=ppt/tags/tag129.xml><?xml version="1.0" encoding="utf-8"?>
<p:tagLst xmlns:p="http://schemas.openxmlformats.org/presentationml/2006/main">
  <p:tag name="AS_UNIQUEID" val="2349"/>
</p:tagLst>
</file>

<file path=ppt/tags/tag130.xml><?xml version="1.0" encoding="utf-8"?>
<p:tagLst xmlns:p="http://schemas.openxmlformats.org/presentationml/2006/main">
  <p:tag name="AS_UNIQUEID" val="2350"/>
</p:tagLst>
</file>

<file path=ppt/tags/tag131.xml><?xml version="1.0" encoding="utf-8"?>
<p:tagLst xmlns:p="http://schemas.openxmlformats.org/presentationml/2006/main">
  <p:tag name="AS_UNIQUEID" val="2351"/>
</p:tagLst>
</file>

<file path=ppt/tags/tag132.xml><?xml version="1.0" encoding="utf-8"?>
<p:tagLst xmlns:p="http://schemas.openxmlformats.org/presentationml/2006/main">
  <p:tag name="AS_UNIQUEID" val="2352"/>
</p:tagLst>
</file>

<file path=ppt/tags/tag133.xml><?xml version="1.0" encoding="utf-8"?>
<p:tagLst xmlns:p="http://schemas.openxmlformats.org/presentationml/2006/main">
  <p:tag name="AS_UNIQUEID" val="2353"/>
</p:tagLst>
</file>

<file path=ppt/tags/tag134.xml><?xml version="1.0" encoding="utf-8"?>
<p:tagLst xmlns:p="http://schemas.openxmlformats.org/presentationml/2006/main">
  <p:tag name="AS_UNIQUEID" val="2354"/>
</p:tagLst>
</file>

<file path=ppt/tags/tag135.xml><?xml version="1.0" encoding="utf-8"?>
<p:tagLst xmlns:p="http://schemas.openxmlformats.org/presentationml/2006/main">
  <p:tag name="AS_UNIQUEID" val="2355"/>
</p:tagLst>
</file>

<file path=ppt/tags/tag136.xml><?xml version="1.0" encoding="utf-8"?>
<p:tagLst xmlns:p="http://schemas.openxmlformats.org/presentationml/2006/main">
  <p:tag name="AS_UNIQUEID" val="2356"/>
</p:tagLst>
</file>

<file path=ppt/tags/tag137.xml><?xml version="1.0" encoding="utf-8"?>
<p:tagLst xmlns:p="http://schemas.openxmlformats.org/presentationml/2006/main">
  <p:tag name="AS_UNIQUEID" val="2357"/>
</p:tagLst>
</file>

<file path=ppt/tags/tag138.xml><?xml version="1.0" encoding="utf-8"?>
<p:tagLst xmlns:p="http://schemas.openxmlformats.org/presentationml/2006/main">
  <p:tag name="AS_UNIQUEID" val="2358"/>
</p:tagLst>
</file>

<file path=ppt/tags/tag139.xml><?xml version="1.0" encoding="utf-8"?>
<p:tagLst xmlns:p="http://schemas.openxmlformats.org/presentationml/2006/main">
  <p:tag name="AS_UNIQUEID" val="2359"/>
</p:tagLst>
</file>

<file path=ppt/tags/tag140.xml><?xml version="1.0" encoding="utf-8"?>
<p:tagLst xmlns:p="http://schemas.openxmlformats.org/presentationml/2006/main">
  <p:tag name="AS_UNIQUEID" val="2360"/>
</p:tagLst>
</file>

<file path=ppt/tags/tag141.xml><?xml version="1.0" encoding="utf-8"?>
<p:tagLst xmlns:p="http://schemas.openxmlformats.org/presentationml/2006/main">
  <p:tag name="AS_UNIQUEID" val="2361"/>
</p:tagLst>
</file>

<file path=ppt/tags/tag142.xml><?xml version="1.0" encoding="utf-8"?>
<p:tagLst xmlns:p="http://schemas.openxmlformats.org/presentationml/2006/main">
  <p:tag name="AS_UNIQUEID" val="2362"/>
</p:tagLst>
</file>

<file path=ppt/tags/tag143.xml><?xml version="1.0" encoding="utf-8"?>
<p:tagLst xmlns:p="http://schemas.openxmlformats.org/presentationml/2006/main">
  <p:tag name="AS_UNIQUEID" val="2363"/>
</p:tagLst>
</file>

<file path=ppt/tags/tag144.xml><?xml version="1.0" encoding="utf-8"?>
<p:tagLst xmlns:p="http://schemas.openxmlformats.org/presentationml/2006/main">
  <p:tag name="AS_UNIQUEID" val="2364"/>
</p:tagLst>
</file>

<file path=ppt/tags/tag145.xml><?xml version="1.0" encoding="utf-8"?>
<p:tagLst xmlns:p="http://schemas.openxmlformats.org/presentationml/2006/main">
  <p:tag name="AS_UNIQUEID" val="2365"/>
</p:tagLst>
</file>

<file path=ppt/tags/tag146.xml><?xml version="1.0" encoding="utf-8"?>
<p:tagLst xmlns:p="http://schemas.openxmlformats.org/presentationml/2006/main">
  <p:tag name="AS_UNIQUEID" val="2366"/>
</p:tagLst>
</file>

<file path=ppt/tags/tag147.xml><?xml version="1.0" encoding="utf-8"?>
<p:tagLst xmlns:p="http://schemas.openxmlformats.org/presentationml/2006/main">
  <p:tag name="AS_UNIQUEID" val="2367"/>
</p:tagLst>
</file>

<file path=ppt/tags/tag148.xml><?xml version="1.0" encoding="utf-8"?>
<p:tagLst xmlns:p="http://schemas.openxmlformats.org/presentationml/2006/main">
  <p:tag name="AS_UNIQUEID" val="2368"/>
</p:tagLst>
</file>

<file path=ppt/tags/tag149.xml><?xml version="1.0" encoding="utf-8"?>
<p:tagLst xmlns:p="http://schemas.openxmlformats.org/presentationml/2006/main">
  <p:tag name="AS_UNIQUEID" val="2369"/>
</p:tagLst>
</file>

<file path=ppt/tags/tag150.xml><?xml version="1.0" encoding="utf-8"?>
<p:tagLst xmlns:p="http://schemas.openxmlformats.org/presentationml/2006/main">
  <p:tag name="AS_UNIQUEID" val="2370"/>
</p:tagLst>
</file>

<file path=ppt/tags/tag151.xml><?xml version="1.0" encoding="utf-8"?>
<p:tagLst xmlns:p="http://schemas.openxmlformats.org/presentationml/2006/main">
  <p:tag name="AS_UNIQUEID" val="2371"/>
</p:tagLst>
</file>

<file path=ppt/tags/tag152.xml><?xml version="1.0" encoding="utf-8"?>
<p:tagLst xmlns:p="http://schemas.openxmlformats.org/presentationml/2006/main">
  <p:tag name="AS_UNIQUEID" val="2372"/>
</p:tagLst>
</file>

<file path=ppt/tags/tag153.xml><?xml version="1.0" encoding="utf-8"?>
<p:tagLst xmlns:p="http://schemas.openxmlformats.org/presentationml/2006/main">
  <p:tag name="AS_UNIQUEID" val="2373"/>
</p:tagLst>
</file>

<file path=ppt/tags/tag154.xml><?xml version="1.0" encoding="utf-8"?>
<p:tagLst xmlns:p="http://schemas.openxmlformats.org/presentationml/2006/main">
  <p:tag name="AS_UNIQUEID" val="2374"/>
</p:tagLst>
</file>

<file path=ppt/tags/tag155.xml><?xml version="1.0" encoding="utf-8"?>
<p:tagLst xmlns:p="http://schemas.openxmlformats.org/presentationml/2006/main">
  <p:tag name="AS_UNIQUEID" val="2375"/>
</p:tagLst>
</file>

<file path=ppt/tags/tag156.xml><?xml version="1.0" encoding="utf-8"?>
<p:tagLst xmlns:p="http://schemas.openxmlformats.org/presentationml/2006/main">
  <p:tag name="AS_UNIQUEID" val="2177"/>
</p:tagLst>
</file>

<file path=ppt/tags/tag157.xml><?xml version="1.0" encoding="utf-8"?>
<p:tagLst xmlns:p="http://schemas.openxmlformats.org/presentationml/2006/main">
  <p:tag name="AS_UNIQUEID" val="1767"/>
</p:tagLst>
</file>

<file path=ppt/tags/tag158.xml><?xml version="1.0" encoding="utf-8"?>
<p:tagLst xmlns:p="http://schemas.openxmlformats.org/presentationml/2006/main">
  <p:tag name="AS_UNIQUEID" val="1768"/>
</p:tagLst>
</file>

<file path=ppt/tags/tag159.xml><?xml version="1.0" encoding="utf-8"?>
<p:tagLst xmlns:p="http://schemas.openxmlformats.org/presentationml/2006/main">
  <p:tag name="AS_UNIQUEID" val="1769"/>
</p:tagLst>
</file>

<file path=ppt/tags/tag160.xml><?xml version="1.0" encoding="utf-8"?>
<p:tagLst xmlns:p="http://schemas.openxmlformats.org/presentationml/2006/main">
  <p:tag name="AS_UNIQUEID" val="1770"/>
</p:tagLst>
</file>

<file path=ppt/tags/tag161.xml><?xml version="1.0" encoding="utf-8"?>
<p:tagLst xmlns:p="http://schemas.openxmlformats.org/presentationml/2006/main">
  <p:tag name="AS_UNIQUEID" val="1771"/>
</p:tagLst>
</file>

<file path=ppt/tags/tag162.xml><?xml version="1.0" encoding="utf-8"?>
<p:tagLst xmlns:p="http://schemas.openxmlformats.org/presentationml/2006/main">
  <p:tag name="AS_UNIQUEID" val="2178"/>
</p:tagLst>
</file>

<file path=ppt/tags/tag163.xml><?xml version="1.0" encoding="utf-8"?>
<p:tagLst xmlns:p="http://schemas.openxmlformats.org/presentationml/2006/main">
  <p:tag name="AS_UNIQUEID" val="2179"/>
</p:tagLst>
</file>

<file path=ppt/tags/tag164.xml><?xml version="1.0" encoding="utf-8"?>
<p:tagLst xmlns:p="http://schemas.openxmlformats.org/presentationml/2006/main">
  <p:tag name="AS_UNIQUEID" val="1774"/>
</p:tagLst>
</file>

<file path=ppt/tags/tag165.xml><?xml version="1.0" encoding="utf-8"?>
<p:tagLst xmlns:p="http://schemas.openxmlformats.org/presentationml/2006/main">
  <p:tag name="AS_UNIQUEID" val="1775"/>
</p:tagLst>
</file>

<file path=ppt/tags/tag166.xml><?xml version="1.0" encoding="utf-8"?>
<p:tagLst xmlns:p="http://schemas.openxmlformats.org/presentationml/2006/main">
  <p:tag name="AS_UNIQUEID" val="1776"/>
</p:tagLst>
</file>

<file path=ppt/tags/tag167.xml><?xml version="1.0" encoding="utf-8"?>
<p:tagLst xmlns:p="http://schemas.openxmlformats.org/presentationml/2006/main">
  <p:tag name="AS_UNIQUEID" val="1777"/>
</p:tagLst>
</file>

<file path=ppt/tags/tag168.xml><?xml version="1.0" encoding="utf-8"?>
<p:tagLst xmlns:p="http://schemas.openxmlformats.org/presentationml/2006/main">
  <p:tag name="AS_UNIQUEID" val="2180"/>
</p:tagLst>
</file>

<file path=ppt/tags/tag169.xml><?xml version="1.0" encoding="utf-8"?>
<p:tagLst xmlns:p="http://schemas.openxmlformats.org/presentationml/2006/main">
  <p:tag name="AS_UNIQUEID" val="1779"/>
</p:tagLst>
</file>

<file path=ppt/tags/tag170.xml><?xml version="1.0" encoding="utf-8"?>
<p:tagLst xmlns:p="http://schemas.openxmlformats.org/presentationml/2006/main">
  <p:tag name="AS_UNIQUEID" val="1780"/>
</p:tagLst>
</file>

<file path=ppt/tags/tag171.xml><?xml version="1.0" encoding="utf-8"?>
<p:tagLst xmlns:p="http://schemas.openxmlformats.org/presentationml/2006/main">
  <p:tag name="AS_UNIQUEID" val="1781"/>
</p:tagLst>
</file>

<file path=ppt/tags/tag172.xml><?xml version="1.0" encoding="utf-8"?>
<p:tagLst xmlns:p="http://schemas.openxmlformats.org/presentationml/2006/main">
  <p:tag name="AS_UNIQUEID" val="1782"/>
</p:tagLst>
</file>

<file path=ppt/tags/tag173.xml><?xml version="1.0" encoding="utf-8"?>
<p:tagLst xmlns:p="http://schemas.openxmlformats.org/presentationml/2006/main">
  <p:tag name="AS_UNIQUEID" val="1783"/>
</p:tagLst>
</file>

<file path=ppt/tags/tag174.xml><?xml version="1.0" encoding="utf-8"?>
<p:tagLst xmlns:p="http://schemas.openxmlformats.org/presentationml/2006/main">
  <p:tag name="AS_UNIQUEID" val="2181"/>
</p:tagLst>
</file>

<file path=ppt/tags/tag175.xml><?xml version="1.0" encoding="utf-8"?>
<p:tagLst xmlns:p="http://schemas.openxmlformats.org/presentationml/2006/main">
  <p:tag name="AS_UNIQUEID" val="1785"/>
</p:tagLst>
</file>

<file path=ppt/tags/tag176.xml><?xml version="1.0" encoding="utf-8"?>
<p:tagLst xmlns:p="http://schemas.openxmlformats.org/presentationml/2006/main">
  <p:tag name="AS_UNIQUEID" val="1786"/>
</p:tagLst>
</file>

<file path=ppt/tags/tag177.xml><?xml version="1.0" encoding="utf-8"?>
<p:tagLst xmlns:p="http://schemas.openxmlformats.org/presentationml/2006/main">
  <p:tag name="AS_UNIQUEID" val="1787"/>
</p:tagLst>
</file>

<file path=ppt/tags/tag178.xml><?xml version="1.0" encoding="utf-8"?>
<p:tagLst xmlns:p="http://schemas.openxmlformats.org/presentationml/2006/main">
  <p:tag name="AS_UNIQUEID" val="1788"/>
</p:tagLst>
</file>

<file path=ppt/tags/tag179.xml><?xml version="1.0" encoding="utf-8"?>
<p:tagLst xmlns:p="http://schemas.openxmlformats.org/presentationml/2006/main">
  <p:tag name="AS_UNIQUEID" val="1789"/>
</p:tagLst>
</file>

<file path=ppt/tags/tag180.xml><?xml version="1.0" encoding="utf-8"?>
<p:tagLst xmlns:p="http://schemas.openxmlformats.org/presentationml/2006/main">
  <p:tag name="AS_UNIQUEID" val="1790"/>
</p:tagLst>
</file>

<file path=ppt/tags/tag181.xml><?xml version="1.0" encoding="utf-8"?>
<p:tagLst xmlns:p="http://schemas.openxmlformats.org/presentationml/2006/main">
  <p:tag name="AS_UNIQUEID" val="2182"/>
</p:tagLst>
</file>

<file path=ppt/tags/tag182.xml><?xml version="1.0" encoding="utf-8"?>
<p:tagLst xmlns:p="http://schemas.openxmlformats.org/presentationml/2006/main">
  <p:tag name="AS_UNIQUEID" val="1792"/>
</p:tagLst>
</file>

<file path=ppt/tags/tag183.xml><?xml version="1.0" encoding="utf-8"?>
<p:tagLst xmlns:p="http://schemas.openxmlformats.org/presentationml/2006/main">
  <p:tag name="AS_UNIQUEID" val="1793"/>
</p:tagLst>
</file>

<file path=ppt/tags/tag184.xml><?xml version="1.0" encoding="utf-8"?>
<p:tagLst xmlns:p="http://schemas.openxmlformats.org/presentationml/2006/main">
  <p:tag name="AS_UNIQUEID" val="1794"/>
</p:tagLst>
</file>

<file path=ppt/tags/tag185.xml><?xml version="1.0" encoding="utf-8"?>
<p:tagLst xmlns:p="http://schemas.openxmlformats.org/presentationml/2006/main">
  <p:tag name="AS_UNIQUEID" val="1795"/>
</p:tagLst>
</file>

<file path=ppt/tags/tag186.xml><?xml version="1.0" encoding="utf-8"?>
<p:tagLst xmlns:p="http://schemas.openxmlformats.org/presentationml/2006/main">
  <p:tag name="AS_UNIQUEID" val="1796"/>
</p:tagLst>
</file>

<file path=ppt/tags/tag187.xml><?xml version="1.0" encoding="utf-8"?>
<p:tagLst xmlns:p="http://schemas.openxmlformats.org/presentationml/2006/main">
  <p:tag name="AS_UNIQUEID" val="1797"/>
</p:tagLst>
</file>

<file path=ppt/tags/tag188.xml><?xml version="1.0" encoding="utf-8"?>
<p:tagLst xmlns:p="http://schemas.openxmlformats.org/presentationml/2006/main">
  <p:tag name="AS_UNIQUEID" val="1798"/>
</p:tagLst>
</file>

<file path=ppt/tags/tag189.xml><?xml version="1.0" encoding="utf-8"?>
<p:tagLst xmlns:p="http://schemas.openxmlformats.org/presentationml/2006/main">
  <p:tag name="AS_UNIQUEID" val="1799"/>
</p:tagLst>
</file>

<file path=ppt/tags/tag190.xml><?xml version="1.0" encoding="utf-8"?>
<p:tagLst xmlns:p="http://schemas.openxmlformats.org/presentationml/2006/main">
  <p:tag name="AS_UNIQUEID" val="1800"/>
</p:tagLst>
</file>

<file path=ppt/tags/tag191.xml><?xml version="1.0" encoding="utf-8"?>
<p:tagLst xmlns:p="http://schemas.openxmlformats.org/presentationml/2006/main">
  <p:tag name="AS_UNIQUEID" val="2183"/>
</p:tagLst>
</file>

<file path=ppt/tags/tag192.xml><?xml version="1.0" encoding="utf-8"?>
<p:tagLst xmlns:p="http://schemas.openxmlformats.org/presentationml/2006/main">
  <p:tag name="AS_UNIQUEID" val="1802"/>
</p:tagLst>
</file>

<file path=ppt/tags/tag193.xml><?xml version="1.0" encoding="utf-8"?>
<p:tagLst xmlns:p="http://schemas.openxmlformats.org/presentationml/2006/main">
  <p:tag name="AS_UNIQUEID" val="1803"/>
</p:tagLst>
</file>

<file path=ppt/tags/tag194.xml><?xml version="1.0" encoding="utf-8"?>
<p:tagLst xmlns:p="http://schemas.openxmlformats.org/presentationml/2006/main">
  <p:tag name="AS_UNIQUEID" val="1804"/>
</p:tagLst>
</file>

<file path=ppt/tags/tag195.xml><?xml version="1.0" encoding="utf-8"?>
<p:tagLst xmlns:p="http://schemas.openxmlformats.org/presentationml/2006/main">
  <p:tag name="AS_UNIQUEID" val="1805"/>
</p:tagLst>
</file>

<file path=ppt/tags/tag196.xml><?xml version="1.0" encoding="utf-8"?>
<p:tagLst xmlns:p="http://schemas.openxmlformats.org/presentationml/2006/main">
  <p:tag name="AS_UNIQUEID" val="2184"/>
</p:tagLst>
</file>

<file path=ppt/tags/tag197.xml><?xml version="1.0" encoding="utf-8"?>
<p:tagLst xmlns:p="http://schemas.openxmlformats.org/presentationml/2006/main">
  <p:tag name="AS_UNIQUEID" val="1807"/>
</p:tagLst>
</file>

<file path=ppt/tags/tag198.xml><?xml version="1.0" encoding="utf-8"?>
<p:tagLst xmlns:p="http://schemas.openxmlformats.org/presentationml/2006/main">
  <p:tag name="AS_UNIQUEID" val="1808"/>
</p:tagLst>
</file>

<file path=ppt/tags/tag199.xml><?xml version="1.0" encoding="utf-8"?>
<p:tagLst xmlns:p="http://schemas.openxmlformats.org/presentationml/2006/main">
  <p:tag name="AS_UNIQUEID" val="1809"/>
</p:tagLst>
</file>

<file path=ppt/tags/tag200.xml><?xml version="1.0" encoding="utf-8"?>
<p:tagLst xmlns:p="http://schemas.openxmlformats.org/presentationml/2006/main">
  <p:tag name="AS_UNIQUEID" val="2185"/>
</p:tagLst>
</file>

<file path=ppt/tags/tag201.xml><?xml version="1.0" encoding="utf-8"?>
<p:tagLst xmlns:p="http://schemas.openxmlformats.org/presentationml/2006/main">
  <p:tag name="AS_UNIQUEID" val="1811"/>
</p:tagLst>
</file>

<file path=ppt/tags/tag202.xml><?xml version="1.0" encoding="utf-8"?>
<p:tagLst xmlns:p="http://schemas.openxmlformats.org/presentationml/2006/main">
  <p:tag name="AS_UNIQUEID" val="1812"/>
</p:tagLst>
</file>

<file path=ppt/tags/tag203.xml><?xml version="1.0" encoding="utf-8"?>
<p:tagLst xmlns:p="http://schemas.openxmlformats.org/presentationml/2006/main">
  <p:tag name="AS_UNIQUEID" val="1813"/>
</p:tagLst>
</file>

<file path=ppt/tags/tag204.xml><?xml version="1.0" encoding="utf-8"?>
<p:tagLst xmlns:p="http://schemas.openxmlformats.org/presentationml/2006/main">
  <p:tag name="AS_UNIQUEID" val="1814"/>
</p:tagLst>
</file>

<file path=ppt/tags/tag205.xml><?xml version="1.0" encoding="utf-8"?>
<p:tagLst xmlns:p="http://schemas.openxmlformats.org/presentationml/2006/main">
  <p:tag name="AS_UNIQUEID" val="1815"/>
</p:tagLst>
</file>

<file path=ppt/tags/tag206.xml><?xml version="1.0" encoding="utf-8"?>
<p:tagLst xmlns:p="http://schemas.openxmlformats.org/presentationml/2006/main">
  <p:tag name="AS_UNIQUEID" val="1816"/>
</p:tagLst>
</file>

<file path=ppt/tags/tag207.xml><?xml version="1.0" encoding="utf-8"?>
<p:tagLst xmlns:p="http://schemas.openxmlformats.org/presentationml/2006/main">
  <p:tag name="AS_UNIQUEID" val="2186"/>
</p:tagLst>
</file>

<file path=ppt/tags/tag208.xml><?xml version="1.0" encoding="utf-8"?>
<p:tagLst xmlns:p="http://schemas.openxmlformats.org/presentationml/2006/main">
  <p:tag name="AS_UNIQUEID" val="1818"/>
</p:tagLst>
</file>

<file path=ppt/tags/tag209.xml><?xml version="1.0" encoding="utf-8"?>
<p:tagLst xmlns:p="http://schemas.openxmlformats.org/presentationml/2006/main">
  <p:tag name="AS_UNIQUEID" val="1819"/>
</p:tagLst>
</file>

<file path=ppt/tags/tag210.xml><?xml version="1.0" encoding="utf-8"?>
<p:tagLst xmlns:p="http://schemas.openxmlformats.org/presentationml/2006/main">
  <p:tag name="AS_UNIQUEID" val="1820"/>
</p:tagLst>
</file>

<file path=ppt/tags/tag211.xml><?xml version="1.0" encoding="utf-8"?>
<p:tagLst xmlns:p="http://schemas.openxmlformats.org/presentationml/2006/main">
  <p:tag name="AS_UNIQUEID" val="1821"/>
</p:tagLst>
</file>

<file path=ppt/tags/tag212.xml><?xml version="1.0" encoding="utf-8"?>
<p:tagLst xmlns:p="http://schemas.openxmlformats.org/presentationml/2006/main">
  <p:tag name="AS_UNIQUEID" val="1822"/>
</p:tagLst>
</file>

<file path=ppt/tags/tag213.xml><?xml version="1.0" encoding="utf-8"?>
<p:tagLst xmlns:p="http://schemas.openxmlformats.org/presentationml/2006/main">
  <p:tag name="AS_UNIQUEID" val="1823"/>
</p:tagLst>
</file>

<file path=ppt/tags/tag214.xml><?xml version="1.0" encoding="utf-8"?>
<p:tagLst xmlns:p="http://schemas.openxmlformats.org/presentationml/2006/main">
  <p:tag name="AS_UNIQUEID" val="2187"/>
</p:tagLst>
</file>

<file path=ppt/tags/tag215.xml><?xml version="1.0" encoding="utf-8"?>
<p:tagLst xmlns:p="http://schemas.openxmlformats.org/presentationml/2006/main">
  <p:tag name="AS_UNIQUEID" val="1825"/>
</p:tagLst>
</file>

<file path=ppt/tags/tag216.xml><?xml version="1.0" encoding="utf-8"?>
<p:tagLst xmlns:p="http://schemas.openxmlformats.org/presentationml/2006/main">
  <p:tag name="AS_UNIQUEID" val="1826"/>
</p:tagLst>
</file>

<file path=ppt/tags/tag217.xml><?xml version="1.0" encoding="utf-8"?>
<p:tagLst xmlns:p="http://schemas.openxmlformats.org/presentationml/2006/main">
  <p:tag name="AS_UNIQUEID" val="1827"/>
</p:tagLst>
</file>

<file path=ppt/tags/tag218.xml><?xml version="1.0" encoding="utf-8"?>
<p:tagLst xmlns:p="http://schemas.openxmlformats.org/presentationml/2006/main">
  <p:tag name="AS_UNIQUEID" val="1828"/>
</p:tagLst>
</file>

<file path=ppt/tags/tag219.xml><?xml version="1.0" encoding="utf-8"?>
<p:tagLst xmlns:p="http://schemas.openxmlformats.org/presentationml/2006/main">
  <p:tag name="AS_UNIQUEID" val="1829"/>
</p:tagLst>
</file>

<file path=ppt/tags/tag220.xml><?xml version="1.0" encoding="utf-8"?>
<p:tagLst xmlns:p="http://schemas.openxmlformats.org/presentationml/2006/main">
  <p:tag name="AS_UNIQUEID" val="2188"/>
</p:tagLst>
</file>

<file path=ppt/tags/tag221.xml><?xml version="1.0" encoding="utf-8"?>
<p:tagLst xmlns:p="http://schemas.openxmlformats.org/presentationml/2006/main">
  <p:tag name="AS_UNIQUEID" val="1831"/>
</p:tagLst>
</file>

<file path=ppt/tags/tag222.xml><?xml version="1.0" encoding="utf-8"?>
<p:tagLst xmlns:p="http://schemas.openxmlformats.org/presentationml/2006/main">
  <p:tag name="AS_UNIQUEID" val="1832"/>
</p:tagLst>
</file>

<file path=ppt/tags/tag223.xml><?xml version="1.0" encoding="utf-8"?>
<p:tagLst xmlns:p="http://schemas.openxmlformats.org/presentationml/2006/main">
  <p:tag name="AS_UNIQUEID" val="1833"/>
</p:tagLst>
</file>

<file path=ppt/tags/tag224.xml><?xml version="1.0" encoding="utf-8"?>
<p:tagLst xmlns:p="http://schemas.openxmlformats.org/presentationml/2006/main">
  <p:tag name="AS_UNIQUEID" val="1834"/>
</p:tagLst>
</file>

<file path=ppt/tags/tag225.xml><?xml version="1.0" encoding="utf-8"?>
<p:tagLst xmlns:p="http://schemas.openxmlformats.org/presentationml/2006/main">
  <p:tag name="AS_UNIQUEID" val="1835"/>
</p:tagLst>
</file>

<file path=ppt/tags/tag226.xml><?xml version="1.0" encoding="utf-8"?>
<p:tagLst xmlns:p="http://schemas.openxmlformats.org/presentationml/2006/main">
  <p:tag name="AS_UNIQUEID" val="2189"/>
</p:tagLst>
</file>

<file path=ppt/tags/tag227.xml><?xml version="1.0" encoding="utf-8"?>
<p:tagLst xmlns:p="http://schemas.openxmlformats.org/presentationml/2006/main">
  <p:tag name="AS_UNIQUEID" val="1286"/>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8.xml><?xml version="1.0" encoding="utf-8"?>
<p:tagLst xmlns:p="http://schemas.openxmlformats.org/presentationml/2006/main">
  <p:tag name="AS_UNIQUEID" val="1287"/>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9.xml><?xml version="1.0" encoding="utf-8"?>
<p:tagLst xmlns:p="http://schemas.openxmlformats.org/presentationml/2006/main">
  <p:tag name="AS_UNIQUEID" val="1288"/>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30.xml><?xml version="1.0" encoding="utf-8"?>
<p:tagLst xmlns:p="http://schemas.openxmlformats.org/presentationml/2006/main">
  <p:tag name="AS_UNIQUEID" val="1289"/>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31.xml><?xml version="1.0" encoding="utf-8"?>
<p:tagLst xmlns:p="http://schemas.openxmlformats.org/presentationml/2006/main">
  <p:tag name="AS_UNIQUEID" val="1290"/>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32.xml><?xml version="1.0" encoding="utf-8"?>
<p:tagLst xmlns:p="http://schemas.openxmlformats.org/presentationml/2006/main">
  <p:tag name="AS_UNIQUEID" val="1291"/>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33.xml><?xml version="1.0" encoding="utf-8"?>
<p:tagLst xmlns:p="http://schemas.openxmlformats.org/presentationml/2006/main">
  <p:tag name="AS_UNIQUEID" val="1292"/>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34.xml><?xml version="1.0" encoding="utf-8"?>
<p:tagLst xmlns:p="http://schemas.openxmlformats.org/presentationml/2006/main">
  <p:tag name="AS_UNIQUEID" val="2190"/>
</p:tagLst>
</file>

<file path=ppt/tags/tag235.xml><?xml version="1.0" encoding="utf-8"?>
<p:tagLst xmlns:p="http://schemas.openxmlformats.org/presentationml/2006/main">
  <p:tag name="AS_UNIQUEID" val="1838"/>
</p:tagLst>
</file>

<file path=ppt/tags/tag236.xml><?xml version="1.0" encoding="utf-8"?>
<p:tagLst xmlns:p="http://schemas.openxmlformats.org/presentationml/2006/main">
  <p:tag name="AS_UNIQUEID" val="1839"/>
</p:tagLst>
</file>

<file path=ppt/tags/tag237.xml><?xml version="1.0" encoding="utf-8"?>
<p:tagLst xmlns:p="http://schemas.openxmlformats.org/presentationml/2006/main">
  <p:tag name="AS_UNIQUEID" val="1840"/>
</p:tagLst>
</file>

<file path=ppt/tags/tag238.xml><?xml version="1.0" encoding="utf-8"?>
<p:tagLst xmlns:p="http://schemas.openxmlformats.org/presentationml/2006/main">
  <p:tag name="AS_UNIQUEID" val="1841"/>
</p:tagLst>
</file>

<file path=ppt/tags/tag239.xml><?xml version="1.0" encoding="utf-8"?>
<p:tagLst xmlns:p="http://schemas.openxmlformats.org/presentationml/2006/main">
  <p:tag name="AS_UNIQUEID" val="1842"/>
</p:tagLst>
</file>

<file path=ppt/tags/tag240.xml><?xml version="1.0" encoding="utf-8"?>
<p:tagLst xmlns:p="http://schemas.openxmlformats.org/presentationml/2006/main">
  <p:tag name="AS_UNIQUEID" val="1843"/>
</p:tagLst>
</file>

<file path=ppt/tags/tag241.xml><?xml version="1.0" encoding="utf-8"?>
<p:tagLst xmlns:p="http://schemas.openxmlformats.org/presentationml/2006/main">
  <p:tag name="AS_UNIQUEID" val="2143"/>
</p:tagLst>
</file>

<file path=ppt/tags/tag242.xml><?xml version="1.0" encoding="utf-8"?>
<p:tagLst xmlns:p="http://schemas.openxmlformats.org/presentationml/2006/main">
  <p:tag name="AS_UNIQUEID" val="2458"/>
</p:tagLst>
</file>

<file path=ppt/tags/tag243.xml><?xml version="1.0" encoding="utf-8"?>
<p:tagLst xmlns:p="http://schemas.openxmlformats.org/presentationml/2006/main">
  <p:tag name="AS_UNIQUEID" val="2459"/>
</p:tagLst>
</file>

<file path=ppt/tags/tag244.xml><?xml version="1.0" encoding="utf-8"?>
<p:tagLst xmlns:p="http://schemas.openxmlformats.org/presentationml/2006/main">
  <p:tag name="AS_UNIQUEID" val="2460"/>
</p:tagLst>
</file>

<file path=ppt/tags/tag245.xml><?xml version="1.0" encoding="utf-8"?>
<p:tagLst xmlns:p="http://schemas.openxmlformats.org/presentationml/2006/main">
  <p:tag name="AS_UNIQUEID" val="2461"/>
</p:tagLst>
</file>

<file path=ppt/tags/tag246.xml><?xml version="1.0" encoding="utf-8"?>
<p:tagLst xmlns:p="http://schemas.openxmlformats.org/presentationml/2006/main">
  <p:tag name="AS_UNIQUEID" val="2462"/>
</p:tagLst>
</file>

<file path=ppt/tags/tag247.xml><?xml version="1.0" encoding="utf-8"?>
<p:tagLst xmlns:p="http://schemas.openxmlformats.org/presentationml/2006/main">
  <p:tag name="AS_UNIQUEID" val="2463"/>
</p:tagLst>
</file>

<file path=ppt/tags/tag248.xml><?xml version="1.0" encoding="utf-8"?>
<p:tagLst xmlns:p="http://schemas.openxmlformats.org/presentationml/2006/main">
  <p:tag name="AS_UNIQUEID" val="2464"/>
</p:tagLst>
</file>

<file path=ppt/tags/tag249.xml><?xml version="1.0" encoding="utf-8"?>
<p:tagLst xmlns:p="http://schemas.openxmlformats.org/presentationml/2006/main">
  <p:tag name="AS_UNIQUEID" val="2465"/>
</p:tagLst>
</file>

<file path=ppt/tags/tag250.xml><?xml version="1.0" encoding="utf-8"?>
<p:tagLst xmlns:p="http://schemas.openxmlformats.org/presentationml/2006/main">
  <p:tag name="AS_UNIQUEID" val="2466"/>
</p:tagLst>
</file>

<file path=ppt/tags/tag251.xml><?xml version="1.0" encoding="utf-8"?>
<p:tagLst xmlns:p="http://schemas.openxmlformats.org/presentationml/2006/main">
  <p:tag name="AS_UNIQUEID" val="2467"/>
</p:tagLst>
</file>

<file path=ppt/tags/tag252.xml><?xml version="1.0" encoding="utf-8"?>
<p:tagLst xmlns:p="http://schemas.openxmlformats.org/presentationml/2006/main">
  <p:tag name="AS_UNIQUEID" val="2468"/>
</p:tagLst>
</file>

<file path=ppt/tags/tag253.xml><?xml version="1.0" encoding="utf-8"?>
<p:tagLst xmlns:p="http://schemas.openxmlformats.org/presentationml/2006/main">
  <p:tag name="AS_UNIQUEID" val="2469"/>
</p:tagLst>
</file>

<file path=ppt/tags/tag254.xml><?xml version="1.0" encoding="utf-8"?>
<p:tagLst xmlns:p="http://schemas.openxmlformats.org/presentationml/2006/main">
  <p:tag name="AS_UNIQUEID" val="2470"/>
</p:tagLst>
</file>

<file path=ppt/tags/tag255.xml><?xml version="1.0" encoding="utf-8"?>
<p:tagLst xmlns:p="http://schemas.openxmlformats.org/presentationml/2006/main">
  <p:tag name="AS_UNIQUEID" val="2471"/>
</p:tagLst>
</file>

<file path=ppt/tags/tag256.xml><?xml version="1.0" encoding="utf-8"?>
<p:tagLst xmlns:p="http://schemas.openxmlformats.org/presentationml/2006/main">
  <p:tag name="AS_UNIQUEID" val="2472"/>
</p:tagLst>
</file>

<file path=ppt/tags/tag257.xml><?xml version="1.0" encoding="utf-8"?>
<p:tagLst xmlns:p="http://schemas.openxmlformats.org/presentationml/2006/main">
  <p:tag name="AS_UNIQUEID" val="2473"/>
</p:tagLst>
</file>

<file path=ppt/tags/tag258.xml><?xml version="1.0" encoding="utf-8"?>
<p:tagLst xmlns:p="http://schemas.openxmlformats.org/presentationml/2006/main">
  <p:tag name="AS_UNIQUEID" val="2474"/>
</p:tagLst>
</file>

<file path=ppt/tags/tag259.xml><?xml version="1.0" encoding="utf-8"?>
<p:tagLst xmlns:p="http://schemas.openxmlformats.org/presentationml/2006/main">
  <p:tag name="AS_UNIQUEID" val="2475"/>
</p:tagLst>
</file>

<file path=ppt/tags/tag260.xml><?xml version="1.0" encoding="utf-8"?>
<p:tagLst xmlns:p="http://schemas.openxmlformats.org/presentationml/2006/main">
  <p:tag name="AS_UNIQUEID" val="2476"/>
</p:tagLst>
</file>

<file path=ppt/tags/tag261.xml><?xml version="1.0" encoding="utf-8"?>
<p:tagLst xmlns:p="http://schemas.openxmlformats.org/presentationml/2006/main">
  <p:tag name="AS_UNIQUEID" val="2477"/>
</p:tagLst>
</file>

<file path=ppt/tags/tag262.xml><?xml version="1.0" encoding="utf-8"?>
<p:tagLst xmlns:p="http://schemas.openxmlformats.org/presentationml/2006/main">
  <p:tag name="AS_UNIQUEID" val="2478"/>
</p:tagLst>
</file>

<file path=ppt/tags/tag263.xml><?xml version="1.0" encoding="utf-8"?>
<p:tagLst xmlns:p="http://schemas.openxmlformats.org/presentationml/2006/main">
  <p:tag name="AS_UNIQUEID" val="2479"/>
</p:tagLst>
</file>

<file path=ppt/tags/tag264.xml><?xml version="1.0" encoding="utf-8"?>
<p:tagLst xmlns:p="http://schemas.openxmlformats.org/presentationml/2006/main">
  <p:tag name="AS_UNIQUEID" val="2480"/>
</p:tagLst>
</file>

<file path=ppt/tags/tag265.xml><?xml version="1.0" encoding="utf-8"?>
<p:tagLst xmlns:p="http://schemas.openxmlformats.org/presentationml/2006/main">
  <p:tag name="AS_UNIQUEID" val="2481"/>
</p:tagLst>
</file>

<file path=ppt/tags/tag266.xml><?xml version="1.0" encoding="utf-8"?>
<p:tagLst xmlns:p="http://schemas.openxmlformats.org/presentationml/2006/main">
  <p:tag name="AS_UNIQUEID" val="2482"/>
</p:tagLst>
</file>

<file path=ppt/tags/tag267.xml><?xml version="1.0" encoding="utf-8"?>
<p:tagLst xmlns:p="http://schemas.openxmlformats.org/presentationml/2006/main">
  <p:tag name="AS_UNIQUEID" val="2483"/>
</p:tagLst>
</file>

<file path=ppt/tags/tag268.xml><?xml version="1.0" encoding="utf-8"?>
<p:tagLst xmlns:p="http://schemas.openxmlformats.org/presentationml/2006/main">
  <p:tag name="AS_UNIQUEID" val="2484"/>
</p:tagLst>
</file>

<file path=ppt/tags/tag269.xml><?xml version="1.0" encoding="utf-8"?>
<p:tagLst xmlns:p="http://schemas.openxmlformats.org/presentationml/2006/main">
  <p:tag name="AS_UNIQUEID" val="2485"/>
</p:tagLst>
</file>

<file path=ppt/tags/tag270.xml><?xml version="1.0" encoding="utf-8"?>
<p:tagLst xmlns:p="http://schemas.openxmlformats.org/presentationml/2006/main">
  <p:tag name="AS_UNIQUEID" val="2486"/>
</p:tagLst>
</file>

<file path=ppt/tags/tag271.xml><?xml version="1.0" encoding="utf-8"?>
<p:tagLst xmlns:p="http://schemas.openxmlformats.org/presentationml/2006/main">
  <p:tag name="AS_UNIQUEID" val="2487"/>
</p:tagLst>
</file>

<file path=ppt/tags/tag272.xml><?xml version="1.0" encoding="utf-8"?>
<p:tagLst xmlns:p="http://schemas.openxmlformats.org/presentationml/2006/main">
  <p:tag name="AS_UNIQUEID" val="2488"/>
</p:tagLst>
</file>

<file path=ppt/tags/tag273.xml><?xml version="1.0" encoding="utf-8"?>
<p:tagLst xmlns:p="http://schemas.openxmlformats.org/presentationml/2006/main">
  <p:tag name="AS_UNIQUEID" val="2489"/>
</p:tagLst>
</file>

<file path=ppt/tags/tag274.xml><?xml version="1.0" encoding="utf-8"?>
<p:tagLst xmlns:p="http://schemas.openxmlformats.org/presentationml/2006/main">
  <p:tag name="AS_UNIQUEID" val="2490"/>
</p:tagLst>
</file>

<file path=ppt/tags/tag275.xml><?xml version="1.0" encoding="utf-8"?>
<p:tagLst xmlns:p="http://schemas.openxmlformats.org/presentationml/2006/main">
  <p:tag name="AS_UNIQUEID" val="2491"/>
</p:tagLst>
</file>

<file path=ppt/tags/tag276.xml><?xml version="1.0" encoding="utf-8"?>
<p:tagLst xmlns:p="http://schemas.openxmlformats.org/presentationml/2006/main">
  <p:tag name="AS_UNIQUEID" val="2492"/>
</p:tagLst>
</file>

<file path=ppt/tags/tag277.xml><?xml version="1.0" encoding="utf-8"?>
<p:tagLst xmlns:p="http://schemas.openxmlformats.org/presentationml/2006/main">
  <p:tag name="AS_UNIQUEID" val="2493"/>
</p:tagLst>
</file>

<file path=ppt/tags/tag278.xml><?xml version="1.0" encoding="utf-8"?>
<p:tagLst xmlns:p="http://schemas.openxmlformats.org/presentationml/2006/main">
  <p:tag name="AS_UNIQUEID" val="2494"/>
</p:tagLst>
</file>

<file path=ppt/tags/tag279.xml><?xml version="1.0" encoding="utf-8"?>
<p:tagLst xmlns:p="http://schemas.openxmlformats.org/presentationml/2006/main">
  <p:tag name="AS_UNIQUEID" val="2495"/>
</p:tagLst>
</file>

<file path=ppt/tags/tag280.xml><?xml version="1.0" encoding="utf-8"?>
<p:tagLst xmlns:p="http://schemas.openxmlformats.org/presentationml/2006/main">
  <p:tag name="AS_UNIQUEID" val="2496"/>
</p:tagLst>
</file>

<file path=ppt/tags/tag281.xml><?xml version="1.0" encoding="utf-8"?>
<p:tagLst xmlns:p="http://schemas.openxmlformats.org/presentationml/2006/main">
  <p:tag name="AS_UNIQUEID" val="2497"/>
</p:tagLst>
</file>

<file path=ppt/tags/tag282.xml><?xml version="1.0" encoding="utf-8"?>
<p:tagLst xmlns:p="http://schemas.openxmlformats.org/presentationml/2006/main">
  <p:tag name="AS_UNIQUEID" val="2498"/>
</p:tagLst>
</file>

<file path=ppt/tags/tag283.xml><?xml version="1.0" encoding="utf-8"?>
<p:tagLst xmlns:p="http://schemas.openxmlformats.org/presentationml/2006/main">
  <p:tag name="AS_UNIQUEID" val="2499"/>
</p:tagLst>
</file>

<file path=ppt/tags/tag284.xml><?xml version="1.0" encoding="utf-8"?>
<p:tagLst xmlns:p="http://schemas.openxmlformats.org/presentationml/2006/main">
  <p:tag name="AS_UNIQUEID" val="2500"/>
</p:tagLst>
</file>

<file path=ppt/tags/tag285.xml><?xml version="1.0" encoding="utf-8"?>
<p:tagLst xmlns:p="http://schemas.openxmlformats.org/presentationml/2006/main">
  <p:tag name="AS_UNIQUEID" val="2501"/>
</p:tagLst>
</file>

<file path=ppt/tags/tag286.xml><?xml version="1.0" encoding="utf-8"?>
<p:tagLst xmlns:p="http://schemas.openxmlformats.org/presentationml/2006/main">
  <p:tag name="AS_UNIQUEID" val="2502"/>
</p:tagLst>
</file>

<file path=ppt/tags/tag287.xml><?xml version="1.0" encoding="utf-8"?>
<p:tagLst xmlns:p="http://schemas.openxmlformats.org/presentationml/2006/main">
  <p:tag name="AS_UNIQUEID" val="2503"/>
</p:tagLst>
</file>

<file path=ppt/tags/tag288.xml><?xml version="1.0" encoding="utf-8"?>
<p:tagLst xmlns:p="http://schemas.openxmlformats.org/presentationml/2006/main">
  <p:tag name="AS_UNIQUEID" val="2504"/>
</p:tagLst>
</file>

<file path=ppt/tags/tag289.xml><?xml version="1.0" encoding="utf-8"?>
<p:tagLst xmlns:p="http://schemas.openxmlformats.org/presentationml/2006/main">
  <p:tag name="AS_UNIQUEID" val="2505"/>
</p:tagLst>
</file>

<file path=ppt/tags/tag290.xml><?xml version="1.0" encoding="utf-8"?>
<p:tagLst xmlns:p="http://schemas.openxmlformats.org/presentationml/2006/main">
  <p:tag name="AS_UNIQUEID" val="2506"/>
</p:tagLst>
</file>

<file path=ppt/tags/tag291.xml><?xml version="1.0" encoding="utf-8"?>
<p:tagLst xmlns:p="http://schemas.openxmlformats.org/presentationml/2006/main">
  <p:tag name="AS_UNIQUEID" val="2507"/>
</p:tagLst>
</file>

<file path=ppt/tags/tag292.xml><?xml version="1.0" encoding="utf-8"?>
<p:tagLst xmlns:p="http://schemas.openxmlformats.org/presentationml/2006/main">
  <p:tag name="AS_UNIQUEID" val="2508"/>
</p:tagLst>
</file>

<file path=ppt/tags/tag293.xml><?xml version="1.0" encoding="utf-8"?>
<p:tagLst xmlns:p="http://schemas.openxmlformats.org/presentationml/2006/main">
  <p:tag name="AS_UNIQUEID" val="2509"/>
</p:tagLst>
</file>

<file path=ppt/tags/tag294.xml><?xml version="1.0" encoding="utf-8"?>
<p:tagLst xmlns:p="http://schemas.openxmlformats.org/presentationml/2006/main">
  <p:tag name="AS_UNIQUEID" val="2510"/>
</p:tagLst>
</file>

<file path=ppt/tags/tag295.xml><?xml version="1.0" encoding="utf-8"?>
<p:tagLst xmlns:p="http://schemas.openxmlformats.org/presentationml/2006/main">
  <p:tag name="AS_UNIQUEID" val="2511"/>
</p:tagLst>
</file>

<file path=ppt/tags/tag296.xml><?xml version="1.0" encoding="utf-8"?>
<p:tagLst xmlns:p="http://schemas.openxmlformats.org/presentationml/2006/main">
  <p:tag name="AS_UNIQUEID" val="2512"/>
</p:tagLst>
</file>

<file path=ppt/tags/tag297.xml><?xml version="1.0" encoding="utf-8"?>
<p:tagLst xmlns:p="http://schemas.openxmlformats.org/presentationml/2006/main">
  <p:tag name="AS_UNIQUEID" val="2513"/>
</p:tagLst>
</file>

<file path=ppt/tags/tag298.xml><?xml version="1.0" encoding="utf-8"?>
<p:tagLst xmlns:p="http://schemas.openxmlformats.org/presentationml/2006/main">
  <p:tag name="AS_UNIQUEID" val="2514"/>
</p:tagLst>
</file>

<file path=ppt/tags/tag299.xml><?xml version="1.0" encoding="utf-8"?>
<p:tagLst xmlns:p="http://schemas.openxmlformats.org/presentationml/2006/main">
  <p:tag name="AS_UNIQUEID" val="2515"/>
</p:tagLst>
</file>

<file path=ppt/tags/tag300.xml><?xml version="1.0" encoding="utf-8"?>
<p:tagLst xmlns:p="http://schemas.openxmlformats.org/presentationml/2006/main">
  <p:tag name="AS_UNIQUEID" val="2516"/>
</p:tagLst>
</file>

<file path=ppt/tags/tag301.xml><?xml version="1.0" encoding="utf-8"?>
<p:tagLst xmlns:p="http://schemas.openxmlformats.org/presentationml/2006/main">
  <p:tag name="AS_UNIQUEID" val="2517"/>
</p:tagLst>
</file>

<file path=ppt/tags/tag302.xml><?xml version="1.0" encoding="utf-8"?>
<p:tagLst xmlns:p="http://schemas.openxmlformats.org/presentationml/2006/main">
  <p:tag name="AS_UNIQUEID" val="2518"/>
</p:tagLst>
</file>

<file path=ppt/tags/tag303.xml><?xml version="1.0" encoding="utf-8"?>
<p:tagLst xmlns:p="http://schemas.openxmlformats.org/presentationml/2006/main">
  <p:tag name="AS_UNIQUEID" val="2519"/>
</p:tagLst>
</file>

<file path=ppt/tags/tag304.xml><?xml version="1.0" encoding="utf-8"?>
<p:tagLst xmlns:p="http://schemas.openxmlformats.org/presentationml/2006/main">
  <p:tag name="AS_UNIQUEID" val="2520"/>
</p:tagLst>
</file>

<file path=ppt/tags/tag305.xml><?xml version="1.0" encoding="utf-8"?>
<p:tagLst xmlns:p="http://schemas.openxmlformats.org/presentationml/2006/main">
  <p:tag name="AS_UNIQUEID" val="2521"/>
</p:tagLst>
</file>

<file path=ppt/tags/tag306.xml><?xml version="1.0" encoding="utf-8"?>
<p:tagLst xmlns:p="http://schemas.openxmlformats.org/presentationml/2006/main">
  <p:tag name="AS_UNIQUEID" val="2522"/>
</p:tagLst>
</file>

<file path=ppt/tags/tag307.xml><?xml version="1.0" encoding="utf-8"?>
<p:tagLst xmlns:p="http://schemas.openxmlformats.org/presentationml/2006/main">
  <p:tag name="AS_UNIQUEID" val="2523"/>
</p:tagLst>
</file>

<file path=ppt/tags/tag308.xml><?xml version="1.0" encoding="utf-8"?>
<p:tagLst xmlns:p="http://schemas.openxmlformats.org/presentationml/2006/main">
  <p:tag name="AS_UNIQUEID" val="2524"/>
</p:tagLst>
</file>

<file path=ppt/tags/tag309.xml><?xml version="1.0" encoding="utf-8"?>
<p:tagLst xmlns:p="http://schemas.openxmlformats.org/presentationml/2006/main">
  <p:tag name="AS_UNIQUEID" val="2525"/>
</p:tagLst>
</file>

<file path=ppt/tags/tag310.xml><?xml version="1.0" encoding="utf-8"?>
<p:tagLst xmlns:p="http://schemas.openxmlformats.org/presentationml/2006/main">
  <p:tag name="AS_UNIQUEID" val="2526"/>
</p:tagLst>
</file>

<file path=ppt/tags/tag311.xml><?xml version="1.0" encoding="utf-8"?>
<p:tagLst xmlns:p="http://schemas.openxmlformats.org/presentationml/2006/main">
  <p:tag name="AS_UNIQUEID" val="2527"/>
</p:tagLst>
</file>

<file path=ppt/tags/tag312.xml><?xml version="1.0" encoding="utf-8"?>
<p:tagLst xmlns:p="http://schemas.openxmlformats.org/presentationml/2006/main">
  <p:tag name="AS_UNIQUEID" val="2528"/>
</p:tagLst>
</file>

<file path=ppt/tags/tag313.xml><?xml version="1.0" encoding="utf-8"?>
<p:tagLst xmlns:p="http://schemas.openxmlformats.org/presentationml/2006/main">
  <p:tag name="AS_UNIQUEID" val="2529"/>
</p:tagLst>
</file>

<file path=ppt/tags/tag314.xml><?xml version="1.0" encoding="utf-8"?>
<p:tagLst xmlns:p="http://schemas.openxmlformats.org/presentationml/2006/main">
  <p:tag name="AS_UNIQUEID" val="2530"/>
</p:tagLst>
</file>

<file path=ppt/tags/tag315.xml><?xml version="1.0" encoding="utf-8"?>
<p:tagLst xmlns:p="http://schemas.openxmlformats.org/presentationml/2006/main">
  <p:tag name="AS_UNIQUEID" val="2531"/>
</p:tagLst>
</file>

<file path=ppt/tags/tag316.xml><?xml version="1.0" encoding="utf-8"?>
<p:tagLst xmlns:p="http://schemas.openxmlformats.org/presentationml/2006/main">
  <p:tag name="AS_UNIQUEID" val="2532"/>
</p:tagLst>
</file>

<file path=ppt/tags/tag317.xml><?xml version="1.0" encoding="utf-8"?>
<p:tagLst xmlns:p="http://schemas.openxmlformats.org/presentationml/2006/main">
  <p:tag name="AS_UNIQUEID" val="2533"/>
</p:tagLst>
</file>

<file path=ppt/tags/tag318.xml><?xml version="1.0" encoding="utf-8"?>
<p:tagLst xmlns:p="http://schemas.openxmlformats.org/presentationml/2006/main">
  <p:tag name="AS_UNIQUEID" val="2534"/>
</p:tagLst>
</file>

<file path=ppt/tags/tag319.xml><?xml version="1.0" encoding="utf-8"?>
<p:tagLst xmlns:p="http://schemas.openxmlformats.org/presentationml/2006/main">
  <p:tag name="AS_UNIQUEID" val="2535"/>
</p:tagLst>
</file>

<file path=ppt/tags/tag320.xml><?xml version="1.0" encoding="utf-8"?>
<p:tagLst xmlns:p="http://schemas.openxmlformats.org/presentationml/2006/main">
  <p:tag name="AS_UNIQUEID" val="2536"/>
</p:tagLst>
</file>

<file path=ppt/tags/tag321.xml><?xml version="1.0" encoding="utf-8"?>
<p:tagLst xmlns:p="http://schemas.openxmlformats.org/presentationml/2006/main">
  <p:tag name="AS_UNIQUEID" val="2537"/>
</p:tagLst>
</file>

<file path=ppt/tags/tag322.xml><?xml version="1.0" encoding="utf-8"?>
<p:tagLst xmlns:p="http://schemas.openxmlformats.org/presentationml/2006/main">
  <p:tag name="AS_UNIQUEID" val="2538"/>
</p:tagLst>
</file>

<file path=ppt/tags/tag323.xml><?xml version="1.0" encoding="utf-8"?>
<p:tagLst xmlns:p="http://schemas.openxmlformats.org/presentationml/2006/main">
  <p:tag name="AS_UNIQUEID" val="2539"/>
</p:tagLst>
</file>

<file path=ppt/tags/tag324.xml><?xml version="1.0" encoding="utf-8"?>
<p:tagLst xmlns:p="http://schemas.openxmlformats.org/presentationml/2006/main">
  <p:tag name="AS_UNIQUEID" val="2540"/>
</p:tagLst>
</file>

<file path=ppt/tags/tag325.xml><?xml version="1.0" encoding="utf-8"?>
<p:tagLst xmlns:p="http://schemas.openxmlformats.org/presentationml/2006/main">
  <p:tag name="AS_UNIQUEID" val="2541"/>
</p:tagLst>
</file>

<file path=ppt/tags/tag326.xml><?xml version="1.0" encoding="utf-8"?>
<p:tagLst xmlns:p="http://schemas.openxmlformats.org/presentationml/2006/main">
  <p:tag name="AS_UNIQUEID" val="2542"/>
</p:tagLst>
</file>

<file path=ppt/tags/tag327.xml><?xml version="1.0" encoding="utf-8"?>
<p:tagLst xmlns:p="http://schemas.openxmlformats.org/presentationml/2006/main">
  <p:tag name="AS_UNIQUEID" val="2543"/>
</p:tagLst>
</file>

<file path=ppt/tags/tag328.xml><?xml version="1.0" encoding="utf-8"?>
<p:tagLst xmlns:p="http://schemas.openxmlformats.org/presentationml/2006/main">
  <p:tag name="AS_UNIQUEID" val="2544"/>
</p:tagLst>
</file>

<file path=ppt/tags/tag329.xml><?xml version="1.0" encoding="utf-8"?>
<p:tagLst xmlns:p="http://schemas.openxmlformats.org/presentationml/2006/main">
  <p:tag name="AS_UNIQUEID" val="2545"/>
</p:tagLst>
</file>

<file path=ppt/tags/tag330.xml><?xml version="1.0" encoding="utf-8"?>
<p:tagLst xmlns:p="http://schemas.openxmlformats.org/presentationml/2006/main">
  <p:tag name="AS_UNIQUEID" val="2546"/>
</p:tagLst>
</file>

<file path=ppt/tags/tag331.xml><?xml version="1.0" encoding="utf-8"?>
<p:tagLst xmlns:p="http://schemas.openxmlformats.org/presentationml/2006/main">
  <p:tag name="AS_UNIQUEID" val="2547"/>
</p:tagLst>
</file>

<file path=ppt/tags/tag332.xml><?xml version="1.0" encoding="utf-8"?>
<p:tagLst xmlns:p="http://schemas.openxmlformats.org/presentationml/2006/main">
  <p:tag name="AS_UNIQUEID" val="2548"/>
</p:tagLst>
</file>

<file path=ppt/tags/tag333.xml><?xml version="1.0" encoding="utf-8"?>
<p:tagLst xmlns:p="http://schemas.openxmlformats.org/presentationml/2006/main">
  <p:tag name="AS_UNIQUEID" val="2549"/>
</p:tagLst>
</file>

<file path=ppt/tags/tag334.xml><?xml version="1.0" encoding="utf-8"?>
<p:tagLst xmlns:p="http://schemas.openxmlformats.org/presentationml/2006/main">
  <p:tag name="AS_UNIQUEID" val="2550"/>
</p:tagLst>
</file>

<file path=ppt/tags/tag335.xml><?xml version="1.0" encoding="utf-8"?>
<p:tagLst xmlns:p="http://schemas.openxmlformats.org/presentationml/2006/main">
  <p:tag name="AS_UNIQUEID" val="2551"/>
</p:tagLst>
</file>

<file path=ppt/tags/tag336.xml><?xml version="1.0" encoding="utf-8"?>
<p:tagLst xmlns:p="http://schemas.openxmlformats.org/presentationml/2006/main">
  <p:tag name="AS_UNIQUEID" val="2552"/>
</p:tagLst>
</file>

<file path=ppt/tags/tag337.xml><?xml version="1.0" encoding="utf-8"?>
<p:tagLst xmlns:p="http://schemas.openxmlformats.org/presentationml/2006/main">
  <p:tag name="AS_UNIQUEID" val="2553"/>
</p:tagLst>
</file>

<file path=ppt/tags/tag338.xml><?xml version="1.0" encoding="utf-8"?>
<p:tagLst xmlns:p="http://schemas.openxmlformats.org/presentationml/2006/main">
  <p:tag name="AS_UNIQUEID" val="2554"/>
</p:tagLst>
</file>

<file path=ppt/tags/tag339.xml><?xml version="1.0" encoding="utf-8"?>
<p:tagLst xmlns:p="http://schemas.openxmlformats.org/presentationml/2006/main">
  <p:tag name="AS_UNIQUEID" val="2555"/>
</p:tagLst>
</file>

<file path=ppt/tags/tag340.xml><?xml version="1.0" encoding="utf-8"?>
<p:tagLst xmlns:p="http://schemas.openxmlformats.org/presentationml/2006/main">
  <p:tag name="AS_UNIQUEID" val="2556"/>
</p:tagLst>
</file>

<file path=ppt/tags/tag341.xml><?xml version="1.0" encoding="utf-8"?>
<p:tagLst xmlns:p="http://schemas.openxmlformats.org/presentationml/2006/main">
  <p:tag name="AS_UNIQUEID" val="2557"/>
</p:tagLst>
</file>

<file path=ppt/tags/tag342.xml><?xml version="1.0" encoding="utf-8"?>
<p:tagLst xmlns:p="http://schemas.openxmlformats.org/presentationml/2006/main">
  <p:tag name="AS_UNIQUEID" val="2558"/>
</p:tagLst>
</file>

<file path=ppt/tags/tag343.xml><?xml version="1.0" encoding="utf-8"?>
<p:tagLst xmlns:p="http://schemas.openxmlformats.org/presentationml/2006/main">
  <p:tag name="AS_UNIQUEID" val="2559"/>
</p:tagLst>
</file>

<file path=ppt/tags/tag344.xml><?xml version="1.0" encoding="utf-8"?>
<p:tagLst xmlns:p="http://schemas.openxmlformats.org/presentationml/2006/main">
  <p:tag name="AS_UNIQUEID" val="2560"/>
</p:tagLst>
</file>

<file path=ppt/tags/tag345.xml><?xml version="1.0" encoding="utf-8"?>
<p:tagLst xmlns:p="http://schemas.openxmlformats.org/presentationml/2006/main">
  <p:tag name="AS_UNIQUEID" val="2561"/>
</p:tagLst>
</file>

<file path=ppt/tags/tag346.xml><?xml version="1.0" encoding="utf-8"?>
<p:tagLst xmlns:p="http://schemas.openxmlformats.org/presentationml/2006/main">
  <p:tag name="AS_UNIQUEID" val="2562"/>
</p:tagLst>
</file>

<file path=ppt/tags/tag347.xml><?xml version="1.0" encoding="utf-8"?>
<p:tagLst xmlns:p="http://schemas.openxmlformats.org/presentationml/2006/main">
  <p:tag name="AS_UNIQUEID" val="2563"/>
</p:tagLst>
</file>

<file path=ppt/tags/tag348.xml><?xml version="1.0" encoding="utf-8"?>
<p:tagLst xmlns:p="http://schemas.openxmlformats.org/presentationml/2006/main">
  <p:tag name="AS_UNIQUEID" val="2564"/>
</p:tagLst>
</file>

<file path=ppt/tags/tag349.xml><?xml version="1.0" encoding="utf-8"?>
<p:tagLst xmlns:p="http://schemas.openxmlformats.org/presentationml/2006/main">
  <p:tag name="AS_UNIQUEID" val="2565"/>
</p:tagLst>
</file>

<file path=ppt/tags/tag350.xml><?xml version="1.0" encoding="utf-8"?>
<p:tagLst xmlns:p="http://schemas.openxmlformats.org/presentationml/2006/main">
  <p:tag name="AS_UNIQUEID" val="2566"/>
</p:tagLst>
</file>

<file path=ppt/tags/tag351.xml><?xml version="1.0" encoding="utf-8"?>
<p:tagLst xmlns:p="http://schemas.openxmlformats.org/presentationml/2006/main">
  <p:tag name="AS_UNIQUEID" val="2567"/>
</p:tagLst>
</file>

<file path=ppt/tags/tag352.xml><?xml version="1.0" encoding="utf-8"?>
<p:tagLst xmlns:p="http://schemas.openxmlformats.org/presentationml/2006/main">
  <p:tag name="AS_UNIQUEID" val="2568"/>
</p:tagLst>
</file>

<file path=ppt/tags/tag353.xml><?xml version="1.0" encoding="utf-8"?>
<p:tagLst xmlns:p="http://schemas.openxmlformats.org/presentationml/2006/main">
  <p:tag name="AS_UNIQUEID" val="2569"/>
</p:tagLst>
</file>

<file path=ppt/tags/tag354.xml><?xml version="1.0" encoding="utf-8"?>
<p:tagLst xmlns:p="http://schemas.openxmlformats.org/presentationml/2006/main">
  <p:tag name="AS_UNIQUEID" val="2570"/>
</p:tagLst>
</file>

<file path=ppt/tags/tag355.xml><?xml version="1.0" encoding="utf-8"?>
<p:tagLst xmlns:p="http://schemas.openxmlformats.org/presentationml/2006/main">
  <p:tag name="AS_UNIQUEID" val="2571"/>
</p:tagLst>
</file>

<file path=ppt/tags/tag356.xml><?xml version="1.0" encoding="utf-8"?>
<p:tagLst xmlns:p="http://schemas.openxmlformats.org/presentationml/2006/main">
  <p:tag name="AS_UNIQUEID" val="2572"/>
</p:tagLst>
</file>

<file path=ppt/tags/tag357.xml><?xml version="1.0" encoding="utf-8"?>
<p:tagLst xmlns:p="http://schemas.openxmlformats.org/presentationml/2006/main">
  <p:tag name="AS_UNIQUEID" val="2573"/>
</p:tagLst>
</file>

<file path=ppt/tags/tag358.xml><?xml version="1.0" encoding="utf-8"?>
<p:tagLst xmlns:p="http://schemas.openxmlformats.org/presentationml/2006/main">
  <p:tag name="AS_UNIQUEID" val="2574"/>
</p:tagLst>
</file>

<file path=ppt/tags/tag359.xml><?xml version="1.0" encoding="utf-8"?>
<p:tagLst xmlns:p="http://schemas.openxmlformats.org/presentationml/2006/main">
  <p:tag name="AS_UNIQUEID" val="2575"/>
</p:tagLst>
</file>

<file path=ppt/tags/tag360.xml><?xml version="1.0" encoding="utf-8"?>
<p:tagLst xmlns:p="http://schemas.openxmlformats.org/presentationml/2006/main">
  <p:tag name="AS_UNIQUEID" val="2576"/>
</p:tagLst>
</file>

<file path=ppt/tags/tag361.xml><?xml version="1.0" encoding="utf-8"?>
<p:tagLst xmlns:p="http://schemas.openxmlformats.org/presentationml/2006/main">
  <p:tag name="AS_UNIQUEID" val="2577"/>
</p:tagLst>
</file>

<file path=ppt/tags/tag362.xml><?xml version="1.0" encoding="utf-8"?>
<p:tagLst xmlns:p="http://schemas.openxmlformats.org/presentationml/2006/main">
  <p:tag name="AS_UNIQUEID" val="2578"/>
</p:tagLst>
</file>

<file path=ppt/tags/tag363.xml><?xml version="1.0" encoding="utf-8"?>
<p:tagLst xmlns:p="http://schemas.openxmlformats.org/presentationml/2006/main">
  <p:tag name="AS_UNIQUEID" val="2579"/>
</p:tagLst>
</file>

<file path=ppt/tags/tag364.xml><?xml version="1.0" encoding="utf-8"?>
<p:tagLst xmlns:p="http://schemas.openxmlformats.org/presentationml/2006/main">
  <p:tag name="AS_UNIQUEID" val="2580"/>
</p:tagLst>
</file>

<file path=ppt/tags/tag365.xml><?xml version="1.0" encoding="utf-8"?>
<p:tagLst xmlns:p="http://schemas.openxmlformats.org/presentationml/2006/main">
  <p:tag name="AS_UNIQUEID" val="2581"/>
</p:tagLst>
</file>

<file path=ppt/tags/tag366.xml><?xml version="1.0" encoding="utf-8"?>
<p:tagLst xmlns:p="http://schemas.openxmlformats.org/presentationml/2006/main">
  <p:tag name="AS_UNIQUEID" val="2582"/>
</p:tagLst>
</file>

<file path=ppt/tags/tag367.xml><?xml version="1.0" encoding="utf-8"?>
<p:tagLst xmlns:p="http://schemas.openxmlformats.org/presentationml/2006/main">
  <p:tag name="AS_UNIQUEID" val="2583"/>
</p:tagLst>
</file>

<file path=ppt/tags/tag368.xml><?xml version="1.0" encoding="utf-8"?>
<p:tagLst xmlns:p="http://schemas.openxmlformats.org/presentationml/2006/main">
  <p:tag name="AS_UNIQUEID" val="2584"/>
</p:tagLst>
</file>

<file path=ppt/tags/tag369.xml><?xml version="1.0" encoding="utf-8"?>
<p:tagLst xmlns:p="http://schemas.openxmlformats.org/presentationml/2006/main">
  <p:tag name="AS_UNIQUEID" val="2585"/>
</p:tagLst>
</file>

<file path=ppt/tags/tag370.xml><?xml version="1.0" encoding="utf-8"?>
<p:tagLst xmlns:p="http://schemas.openxmlformats.org/presentationml/2006/main">
  <p:tag name="AS_UNIQUEID" val="2586"/>
</p:tagLst>
</file>

<file path=ppt/tags/tag371.xml><?xml version="1.0" encoding="utf-8"?>
<p:tagLst xmlns:p="http://schemas.openxmlformats.org/presentationml/2006/main">
  <p:tag name="AS_UNIQUEID" val="2587"/>
</p:tagLst>
</file>

<file path=ppt/tags/tag372.xml><?xml version="1.0" encoding="utf-8"?>
<p:tagLst xmlns:p="http://schemas.openxmlformats.org/presentationml/2006/main">
  <p:tag name="AS_UNIQUEID" val="2588"/>
</p:tagLst>
</file>

<file path=ppt/tags/tag373.xml><?xml version="1.0" encoding="utf-8"?>
<p:tagLst xmlns:p="http://schemas.openxmlformats.org/presentationml/2006/main">
  <p:tag name="AS_UNIQUEID" val="2589"/>
</p:tagLst>
</file>

<file path=ppt/tags/tag374.xml><?xml version="1.0" encoding="utf-8"?>
<p:tagLst xmlns:p="http://schemas.openxmlformats.org/presentationml/2006/main">
  <p:tag name="AS_UNIQUEID" val="2590"/>
</p:tagLst>
</file>

<file path=ppt/tags/tag375.xml><?xml version="1.0" encoding="utf-8"?>
<p:tagLst xmlns:p="http://schemas.openxmlformats.org/presentationml/2006/main">
  <p:tag name="AS_UNIQUEID" val="2591"/>
</p:tagLst>
</file>

<file path=ppt/tags/tag376.xml><?xml version="1.0" encoding="utf-8"?>
<p:tagLst xmlns:p="http://schemas.openxmlformats.org/presentationml/2006/main">
  <p:tag name="AS_UNIQUEID" val="2592"/>
</p:tagLst>
</file>

<file path=ppt/tags/tag377.xml><?xml version="1.0" encoding="utf-8"?>
<p:tagLst xmlns:p="http://schemas.openxmlformats.org/presentationml/2006/main">
  <p:tag name="AS_UNIQUEID" val="2593"/>
</p:tagLst>
</file>

<file path=ppt/tags/tag378.xml><?xml version="1.0" encoding="utf-8"?>
<p:tagLst xmlns:p="http://schemas.openxmlformats.org/presentationml/2006/main">
  <p:tag name="AS_UNIQUEID" val="2594"/>
</p:tagLst>
</file>

<file path=ppt/tags/tag379.xml><?xml version="1.0" encoding="utf-8"?>
<p:tagLst xmlns:p="http://schemas.openxmlformats.org/presentationml/2006/main">
  <p:tag name="AS_UNIQUEID" val="2595"/>
</p:tagLst>
</file>

<file path=ppt/tags/tag380.xml><?xml version="1.0" encoding="utf-8"?>
<p:tagLst xmlns:p="http://schemas.openxmlformats.org/presentationml/2006/main">
  <p:tag name="AS_UNIQUEID" val="2596"/>
</p:tagLst>
</file>

<file path=ppt/tags/tag381.xml><?xml version="1.0" encoding="utf-8"?>
<p:tagLst xmlns:p="http://schemas.openxmlformats.org/presentationml/2006/main">
  <p:tag name="AS_UNIQUEID" val="2597"/>
</p:tagLst>
</file>

<file path=ppt/tags/tag382.xml><?xml version="1.0" encoding="utf-8"?>
<p:tagLst xmlns:p="http://schemas.openxmlformats.org/presentationml/2006/main">
  <p:tag name="AS_UNIQUEID" val="2598"/>
</p:tagLst>
</file>

<file path=ppt/tags/tag383.xml><?xml version="1.0" encoding="utf-8"?>
<p:tagLst xmlns:p="http://schemas.openxmlformats.org/presentationml/2006/main">
  <p:tag name="AS_UNIQUEID" val="2599"/>
</p:tagLst>
</file>

<file path=ppt/tags/tag384.xml><?xml version="1.0" encoding="utf-8"?>
<p:tagLst xmlns:p="http://schemas.openxmlformats.org/presentationml/2006/main">
  <p:tag name="AS_UNIQUEID" val="2600"/>
</p:tagLst>
</file>

<file path=ppt/tags/tag385.xml><?xml version="1.0" encoding="utf-8"?>
<p:tagLst xmlns:p="http://schemas.openxmlformats.org/presentationml/2006/main">
  <p:tag name="AS_UNIQUEID" val="2601"/>
</p:tagLst>
</file>

<file path=ppt/tags/tag386.xml><?xml version="1.0" encoding="utf-8"?>
<p:tagLst xmlns:p="http://schemas.openxmlformats.org/presentationml/2006/main">
  <p:tag name="AS_UNIQUEID" val="2602"/>
</p:tagLst>
</file>

<file path=ppt/tags/tag387.xml><?xml version="1.0" encoding="utf-8"?>
<p:tagLst xmlns:p="http://schemas.openxmlformats.org/presentationml/2006/main">
  <p:tag name="AS_UNIQUEID" val="2603"/>
</p:tagLst>
</file>

<file path=ppt/tags/tag388.xml><?xml version="1.0" encoding="utf-8"?>
<p:tagLst xmlns:p="http://schemas.openxmlformats.org/presentationml/2006/main">
  <p:tag name="AS_UNIQUEID" val="2604"/>
</p:tagLst>
</file>

<file path=ppt/tags/tag389.xml><?xml version="1.0" encoding="utf-8"?>
<p:tagLst xmlns:p="http://schemas.openxmlformats.org/presentationml/2006/main">
  <p:tag name="AS_UNIQUEID" val="2605"/>
</p:tagLst>
</file>

<file path=ppt/tags/tag390.xml><?xml version="1.0" encoding="utf-8"?>
<p:tagLst xmlns:p="http://schemas.openxmlformats.org/presentationml/2006/main">
  <p:tag name="AS_UNIQUEID" val="2606"/>
</p:tagLst>
</file>

<file path=ppt/tags/tag391.xml><?xml version="1.0" encoding="utf-8"?>
<p:tagLst xmlns:p="http://schemas.openxmlformats.org/presentationml/2006/main">
  <p:tag name="AS_UNIQUEID" val="2607"/>
</p:tagLst>
</file>

<file path=ppt/tags/tag392.xml><?xml version="1.0" encoding="utf-8"?>
<p:tagLst xmlns:p="http://schemas.openxmlformats.org/presentationml/2006/main">
  <p:tag name="AS_UNIQUEID" val="2608"/>
</p:tagLst>
</file>

<file path=ppt/tags/tag393.xml><?xml version="1.0" encoding="utf-8"?>
<p:tagLst xmlns:p="http://schemas.openxmlformats.org/presentationml/2006/main">
  <p:tag name="AS_UNIQUEID" val="2609"/>
</p:tagLst>
</file>

<file path=ppt/tags/tag394.xml><?xml version="1.0" encoding="utf-8"?>
<p:tagLst xmlns:p="http://schemas.openxmlformats.org/presentationml/2006/main">
  <p:tag name="AS_UNIQUEID" val="2610"/>
</p:tagLst>
</file>

<file path=ppt/tags/tag395.xml><?xml version="1.0" encoding="utf-8"?>
<p:tagLst xmlns:p="http://schemas.openxmlformats.org/presentationml/2006/main">
  <p:tag name="AS_UNIQUEID" val="2611"/>
</p:tagLst>
</file>

<file path=ppt/tags/tag396.xml><?xml version="1.0" encoding="utf-8"?>
<p:tagLst xmlns:p="http://schemas.openxmlformats.org/presentationml/2006/main">
  <p:tag name="AS_UNIQUEID" val="2612"/>
</p:tagLst>
</file>

<file path=ppt/tags/tag397.xml><?xml version="1.0" encoding="utf-8"?>
<p:tagLst xmlns:p="http://schemas.openxmlformats.org/presentationml/2006/main">
  <p:tag name="AS_UNIQUEID" val="2613"/>
</p:tagLst>
</file>

<file path=ppt/tags/tag398.xml><?xml version="1.0" encoding="utf-8"?>
<p:tagLst xmlns:p="http://schemas.openxmlformats.org/presentationml/2006/main">
  <p:tag name="AS_UNIQUEID" val="2614"/>
</p:tagLst>
</file>

<file path=ppt/tags/tag399.xml><?xml version="1.0" encoding="utf-8"?>
<p:tagLst xmlns:p="http://schemas.openxmlformats.org/presentationml/2006/main">
  <p:tag name="AS_UNIQUEID" val="2615"/>
</p:tagLst>
</file>

<file path=ppt/tags/tag400.xml><?xml version="1.0" encoding="utf-8"?>
<p:tagLst xmlns:p="http://schemas.openxmlformats.org/presentationml/2006/main">
  <p:tag name="AS_UNIQUEID" val="2616"/>
</p:tagLst>
</file>

<file path=ppt/tags/tag401.xml><?xml version="1.0" encoding="utf-8"?>
<p:tagLst xmlns:p="http://schemas.openxmlformats.org/presentationml/2006/main">
  <p:tag name="AS_UNIQUEID" val="2617"/>
</p:tagLst>
</file>

<file path=ppt/tags/tag402.xml><?xml version="1.0" encoding="utf-8"?>
<p:tagLst xmlns:p="http://schemas.openxmlformats.org/presentationml/2006/main">
  <p:tag name="AS_UNIQUEID" val="2618"/>
</p:tagLst>
</file>

<file path=ppt/tags/tag403.xml><?xml version="1.0" encoding="utf-8"?>
<p:tagLst xmlns:p="http://schemas.openxmlformats.org/presentationml/2006/main">
  <p:tag name="AS_UNIQUEID" val="2619"/>
</p:tagLst>
</file>

<file path=ppt/tags/tag404.xml><?xml version="1.0" encoding="utf-8"?>
<p:tagLst xmlns:p="http://schemas.openxmlformats.org/presentationml/2006/main">
  <p:tag name="AS_UNIQUEID" val="2620"/>
</p:tagLst>
</file>

<file path=ppt/tags/tag405.xml><?xml version="1.0" encoding="utf-8"?>
<p:tagLst xmlns:p="http://schemas.openxmlformats.org/presentationml/2006/main">
  <p:tag name="AS_UNIQUEID" val="2621"/>
</p:tagLst>
</file>

<file path=ppt/tags/tag406.xml><?xml version="1.0" encoding="utf-8"?>
<p:tagLst xmlns:p="http://schemas.openxmlformats.org/presentationml/2006/main">
  <p:tag name="AS_UNIQUEID" val="2622"/>
</p:tagLst>
</file>

<file path=ppt/tags/tag407.xml><?xml version="1.0" encoding="utf-8"?>
<p:tagLst xmlns:p="http://schemas.openxmlformats.org/presentationml/2006/main">
  <p:tag name="AS_UNIQUEID" val="2623"/>
</p:tagLst>
</file>

<file path=ppt/tags/tag408.xml><?xml version="1.0" encoding="utf-8"?>
<p:tagLst xmlns:p="http://schemas.openxmlformats.org/presentationml/2006/main">
  <p:tag name="AS_UNIQUEID" val="2624"/>
</p:tagLst>
</file>

<file path=ppt/tags/tag409.xml><?xml version="1.0" encoding="utf-8"?>
<p:tagLst xmlns:p="http://schemas.openxmlformats.org/presentationml/2006/main">
  <p:tag name="AS_UNIQUEID" val="2625"/>
</p:tagLst>
</file>

<file path=ppt/tags/tag410.xml><?xml version="1.0" encoding="utf-8"?>
<p:tagLst xmlns:p="http://schemas.openxmlformats.org/presentationml/2006/main">
  <p:tag name="AS_UNIQUEID" val="2626"/>
</p:tagLst>
</file>

<file path=ppt/tags/tag411.xml><?xml version="1.0" encoding="utf-8"?>
<p:tagLst xmlns:p="http://schemas.openxmlformats.org/presentationml/2006/main">
  <p:tag name="AS_UNIQUEID" val="2627"/>
</p:tagLst>
</file>

<file path=ppt/tags/tag412.xml><?xml version="1.0" encoding="utf-8"?>
<p:tagLst xmlns:p="http://schemas.openxmlformats.org/presentationml/2006/main">
  <p:tag name="AS_UNIQUEID" val="2628"/>
</p:tagLst>
</file>

<file path=ppt/tags/tag413.xml><?xml version="1.0" encoding="utf-8"?>
<p:tagLst xmlns:p="http://schemas.openxmlformats.org/presentationml/2006/main">
  <p:tag name="AS_UNIQUEID" val="2629"/>
</p:tagLst>
</file>

<file path=ppt/tags/tag414.xml><?xml version="1.0" encoding="utf-8"?>
<p:tagLst xmlns:p="http://schemas.openxmlformats.org/presentationml/2006/main">
  <p:tag name="AS_UNIQUEID" val="2630"/>
</p:tagLst>
</file>

<file path=ppt/tags/tag415.xml><?xml version="1.0" encoding="utf-8"?>
<p:tagLst xmlns:p="http://schemas.openxmlformats.org/presentationml/2006/main">
  <p:tag name="AS_UNIQUEID" val="2631"/>
</p:tagLst>
</file>

<file path=ppt/tags/tag416.xml><?xml version="1.0" encoding="utf-8"?>
<p:tagLst xmlns:p="http://schemas.openxmlformats.org/presentationml/2006/main">
  <p:tag name="AS_UNIQUEID" val="2632"/>
</p:tagLst>
</file>

<file path=ppt/tags/tag417.xml><?xml version="1.0" encoding="utf-8"?>
<p:tagLst xmlns:p="http://schemas.openxmlformats.org/presentationml/2006/main">
  <p:tag name="AS_UNIQUEID" val="2633"/>
</p:tagLst>
</file>

<file path=ppt/tags/tag418.xml><?xml version="1.0" encoding="utf-8"?>
<p:tagLst xmlns:p="http://schemas.openxmlformats.org/presentationml/2006/main">
  <p:tag name="AS_UNIQUEID" val="2634"/>
</p:tagLst>
</file>

<file path=ppt/tags/tag419.xml><?xml version="1.0" encoding="utf-8"?>
<p:tagLst xmlns:p="http://schemas.openxmlformats.org/presentationml/2006/main">
  <p:tag name="AS_UNIQUEID" val="2635"/>
</p:tagLst>
</file>

<file path=ppt/tags/tag420.xml><?xml version="1.0" encoding="utf-8"?>
<p:tagLst xmlns:p="http://schemas.openxmlformats.org/presentationml/2006/main">
  <p:tag name="AS_UNIQUEID" val="2636"/>
</p:tagLst>
</file>

<file path=ppt/tags/tag421.xml><?xml version="1.0" encoding="utf-8"?>
<p:tagLst xmlns:p="http://schemas.openxmlformats.org/presentationml/2006/main">
  <p:tag name="AS_UNIQUEID" val="2637"/>
</p:tagLst>
</file>

<file path=ppt/tags/tag422.xml><?xml version="1.0" encoding="utf-8"?>
<p:tagLst xmlns:p="http://schemas.openxmlformats.org/presentationml/2006/main">
  <p:tag name="AS_UNIQUEID" val="2638"/>
</p:tagLst>
</file>

<file path=ppt/tags/tag423.xml><?xml version="1.0" encoding="utf-8"?>
<p:tagLst xmlns:p="http://schemas.openxmlformats.org/presentationml/2006/main">
  <p:tag name="AS_UNIQUEID" val="2639"/>
</p:tagLst>
</file>

<file path=ppt/tags/tag424.xml><?xml version="1.0" encoding="utf-8"?>
<p:tagLst xmlns:p="http://schemas.openxmlformats.org/presentationml/2006/main">
  <p:tag name="AS_UNIQUEID" val="2640"/>
</p:tagLst>
</file>

<file path=ppt/tags/tag425.xml><?xml version="1.0" encoding="utf-8"?>
<p:tagLst xmlns:p="http://schemas.openxmlformats.org/presentationml/2006/main">
  <p:tag name="AS_UNIQUEID" val="2641"/>
</p:tagLst>
</file>

<file path=ppt/tags/tag426.xml><?xml version="1.0" encoding="utf-8"?>
<p:tagLst xmlns:p="http://schemas.openxmlformats.org/presentationml/2006/main">
  <p:tag name="AS_UNIQUEID" val="2642"/>
</p:tagLst>
</file>

<file path=ppt/tags/tag427.xml><?xml version="1.0" encoding="utf-8"?>
<p:tagLst xmlns:p="http://schemas.openxmlformats.org/presentationml/2006/main">
  <p:tag name="AS_UNIQUEID" val="2643"/>
</p:tagLst>
</file>

<file path=ppt/tags/tag428.xml><?xml version="1.0" encoding="utf-8"?>
<p:tagLst xmlns:p="http://schemas.openxmlformats.org/presentationml/2006/main">
  <p:tag name="AS_UNIQUEID" val="2644"/>
</p:tagLst>
</file>

<file path=ppt/tags/tag429.xml><?xml version="1.0" encoding="utf-8"?>
<p:tagLst xmlns:p="http://schemas.openxmlformats.org/presentationml/2006/main">
  <p:tag name="AS_UNIQUEID" val="2645"/>
</p:tagLst>
</file>

<file path=ppt/tags/tag430.xml><?xml version="1.0" encoding="utf-8"?>
<p:tagLst xmlns:p="http://schemas.openxmlformats.org/presentationml/2006/main">
  <p:tag name="AS_UNIQUEID" val="2646"/>
</p:tagLst>
</file>

<file path=ppt/tags/tag431.xml><?xml version="1.0" encoding="utf-8"?>
<p:tagLst xmlns:p="http://schemas.openxmlformats.org/presentationml/2006/main">
  <p:tag name="AS_UNIQUEID" val="2647"/>
</p:tagLst>
</file>

<file path=ppt/tags/tag432.xml><?xml version="1.0" encoding="utf-8"?>
<p:tagLst xmlns:p="http://schemas.openxmlformats.org/presentationml/2006/main">
  <p:tag name="AS_UNIQUEID" val="2648"/>
</p:tagLst>
</file>

<file path=ppt/tags/tag433.xml><?xml version="1.0" encoding="utf-8"?>
<p:tagLst xmlns:p="http://schemas.openxmlformats.org/presentationml/2006/main">
  <p:tag name="AS_UNIQUEID" val="2649"/>
</p:tagLst>
</file>

<file path=ppt/tags/tag434.xml><?xml version="1.0" encoding="utf-8"?>
<p:tagLst xmlns:p="http://schemas.openxmlformats.org/presentationml/2006/main">
  <p:tag name="AS_UNIQUEID" val="2650"/>
</p:tagLst>
</file>

<file path=ppt/tags/tag435.xml><?xml version="1.0" encoding="utf-8"?>
<p:tagLst xmlns:p="http://schemas.openxmlformats.org/presentationml/2006/main">
  <p:tag name="AS_UNIQUEID" val="2651"/>
</p:tagLst>
</file>

<file path=ppt/tags/tag436.xml><?xml version="1.0" encoding="utf-8"?>
<p:tagLst xmlns:p="http://schemas.openxmlformats.org/presentationml/2006/main">
  <p:tag name="AS_UNIQUEID" val="2652"/>
</p:tagLst>
</file>

<file path=ppt/tags/tag437.xml><?xml version="1.0" encoding="utf-8"?>
<p:tagLst xmlns:p="http://schemas.openxmlformats.org/presentationml/2006/main">
  <p:tag name="AS_UNIQUEID" val="2268"/>
</p:tagLst>
</file>

<file path=ppt/tags/tag438.xml><?xml version="1.0" encoding="utf-8"?>
<p:tagLst xmlns:p="http://schemas.openxmlformats.org/presentationml/2006/main">
  <p:tag name="AS_UNIQUEID" val="1157"/>
</p:tagLst>
</file>

<file path=ppt/tags/tag439.xml><?xml version="1.0" encoding="utf-8"?>
<p:tagLst xmlns:p="http://schemas.openxmlformats.org/presentationml/2006/main">
  <p:tag name="AS_UNIQUEID" val="1158"/>
</p:tagLst>
</file>

<file path=ppt/tags/tag440.xml><?xml version="1.0" encoding="utf-8"?>
<p:tagLst xmlns:p="http://schemas.openxmlformats.org/presentationml/2006/main">
  <p:tag name="AS_UNIQUEID" val="1159"/>
</p:tagLst>
</file>

<file path=ppt/tags/tag441.xml><?xml version="1.0" encoding="utf-8"?>
<p:tagLst xmlns:p="http://schemas.openxmlformats.org/presentationml/2006/main">
  <p:tag name="AS_UNIQUEID" val="1160"/>
</p:tagLst>
</file>

<file path=ppt/tags/tag442.xml><?xml version="1.0" encoding="utf-8"?>
<p:tagLst xmlns:p="http://schemas.openxmlformats.org/presentationml/2006/main">
  <p:tag name="AS_UNIQUEID" val="1161"/>
</p:tagLst>
</file>

<file path=ppt/tags/tag443.xml><?xml version="1.0" encoding="utf-8"?>
<p:tagLst xmlns:p="http://schemas.openxmlformats.org/presentationml/2006/main">
  <p:tag name="AS_UNIQUEID" val="1162"/>
</p:tagLst>
</file>

<file path=ppt/tags/tag444.xml><?xml version="1.0" encoding="utf-8"?>
<p:tagLst xmlns:p="http://schemas.openxmlformats.org/presentationml/2006/main">
  <p:tag name="AS_UNIQUEID" val="2269"/>
</p:tagLst>
</file>

<file path=ppt/tags/tag445.xml><?xml version="1.0" encoding="utf-8"?>
<p:tagLst xmlns:p="http://schemas.openxmlformats.org/presentationml/2006/main">
  <p:tag name="AS_UNIQUEID" val="2270"/>
</p:tagLst>
</file>

<file path=ppt/tags/tag446.xml><?xml version="1.0" encoding="utf-8"?>
<p:tagLst xmlns:p="http://schemas.openxmlformats.org/presentationml/2006/main">
  <p:tag name="AS_UNIQUEID" val="1852"/>
</p:tagLst>
</file>

<file path=ppt/tags/tag447.xml><?xml version="1.0" encoding="utf-8"?>
<p:tagLst xmlns:p="http://schemas.openxmlformats.org/presentationml/2006/main">
  <p:tag name="AS_UNIQUEID" val="1853"/>
</p:tagLst>
</file>

<file path=ppt/tags/tag448.xml><?xml version="1.0" encoding="utf-8"?>
<p:tagLst xmlns:p="http://schemas.openxmlformats.org/presentationml/2006/main">
  <p:tag name="AS_UNIQUEID" val="1854"/>
</p:tagLst>
</file>

<file path=ppt/tags/tag449.xml><?xml version="1.0" encoding="utf-8"?>
<p:tagLst xmlns:p="http://schemas.openxmlformats.org/presentationml/2006/main">
  <p:tag name="AS_UNIQUEID" val="1855"/>
</p:tagLst>
</file>

<file path=ppt/tags/tag450.xml><?xml version="1.0" encoding="utf-8"?>
<p:tagLst xmlns:p="http://schemas.openxmlformats.org/presentationml/2006/main">
  <p:tag name="AS_UNIQUEID" val="1856"/>
</p:tagLst>
</file>

<file path=ppt/tags/tag451.xml><?xml version="1.0" encoding="utf-8"?>
<p:tagLst xmlns:p="http://schemas.openxmlformats.org/presentationml/2006/main">
  <p:tag name="AS_UNIQUEID" val="1857"/>
</p:tagLst>
</file>

<file path=ppt/tags/tag452.xml><?xml version="1.0" encoding="utf-8"?>
<p:tagLst xmlns:p="http://schemas.openxmlformats.org/presentationml/2006/main">
  <p:tag name="AS_UNIQUEID" val="2271"/>
</p:tagLst>
</file>

<file path=ppt/tags/tag453.xml><?xml version="1.0" encoding="utf-8"?>
<p:tagLst xmlns:p="http://schemas.openxmlformats.org/presentationml/2006/main">
  <p:tag name="AS_UNIQUEID" val="1183"/>
</p:tagLst>
</file>

<file path=ppt/tags/tag454.xml><?xml version="1.0" encoding="utf-8"?>
<p:tagLst xmlns:p="http://schemas.openxmlformats.org/presentationml/2006/main">
  <p:tag name="AS_UNIQUEID" val="1184"/>
</p:tagLst>
</file>

<file path=ppt/tags/tag455.xml><?xml version="1.0" encoding="utf-8"?>
<p:tagLst xmlns:p="http://schemas.openxmlformats.org/presentationml/2006/main">
  <p:tag name="AS_UNIQUEID" val="1185"/>
</p:tagLst>
</file>

<file path=ppt/tags/tag456.xml><?xml version="1.0" encoding="utf-8"?>
<p:tagLst xmlns:p="http://schemas.openxmlformats.org/presentationml/2006/main">
  <p:tag name="AS_UNIQUEID" val="1186"/>
</p:tagLst>
</file>

<file path=ppt/tags/tag457.xml><?xml version="1.0" encoding="utf-8"?>
<p:tagLst xmlns:p="http://schemas.openxmlformats.org/presentationml/2006/main">
  <p:tag name="AS_UNIQUEID" val="1188"/>
</p:tagLst>
</file>

<file path=ppt/tags/tag458.xml><?xml version="1.0" encoding="utf-8"?>
<p:tagLst xmlns:p="http://schemas.openxmlformats.org/presentationml/2006/main">
  <p:tag name="AS_UNIQUEID" val="2272"/>
</p:tagLst>
</file>

<file path=ppt/tags/tag459.xml><?xml version="1.0" encoding="utf-8"?>
<p:tagLst xmlns:p="http://schemas.openxmlformats.org/presentationml/2006/main">
  <p:tag name="AS_UNIQUEID" val="2273"/>
</p:tagLst>
</file>

<file path=ppt/tags/tag460.xml><?xml version="1.0" encoding="utf-8"?>
<p:tagLst xmlns:p="http://schemas.openxmlformats.org/presentationml/2006/main">
  <p:tag name="AS_UNIQUEID" val="1610"/>
</p:tagLst>
</file>

<file path=ppt/tags/tag461.xml><?xml version="1.0" encoding="utf-8"?>
<p:tagLst xmlns:p="http://schemas.openxmlformats.org/presentationml/2006/main">
  <p:tag name="AS_UNIQUEID" val="1611"/>
</p:tagLst>
</file>

<file path=ppt/tags/tag462.xml><?xml version="1.0" encoding="utf-8"?>
<p:tagLst xmlns:p="http://schemas.openxmlformats.org/presentationml/2006/main">
  <p:tag name="AS_UNIQUEID" val="1612"/>
</p:tagLst>
</file>

<file path=ppt/tags/tag463.xml><?xml version="1.0" encoding="utf-8"?>
<p:tagLst xmlns:p="http://schemas.openxmlformats.org/presentationml/2006/main">
  <p:tag name="AS_UNIQUEID" val="1876"/>
</p:tagLst>
</file>

<file path=ppt/tags/tag464.xml><?xml version="1.0" encoding="utf-8"?>
<p:tagLst xmlns:p="http://schemas.openxmlformats.org/presentationml/2006/main">
  <p:tag name="AS_UNIQUEID" val="2274"/>
</p:tagLst>
</file>

<file path=ppt/tags/tag465.xml><?xml version="1.0" encoding="utf-8"?>
<p:tagLst xmlns:p="http://schemas.openxmlformats.org/presentationml/2006/main">
  <p:tag name="AS_UNIQUEID" val="2152"/>
</p:tagLst>
</file>

<file path=ppt/tags/tag466.xml><?xml version="1.0" encoding="utf-8"?>
<p:tagLst xmlns:p="http://schemas.openxmlformats.org/presentationml/2006/main">
  <p:tag name="AS_UNIQUEID" val="2153"/>
</p:tagLst>
</file>

<file path=ppt/tags/tag467.xml><?xml version="1.0" encoding="utf-8"?>
<p:tagLst xmlns:p="http://schemas.openxmlformats.org/presentationml/2006/main">
  <p:tag name="AS_UNIQUEID" val="2154"/>
</p:tagLst>
</file>

<file path=ppt/tags/tag468.xml><?xml version="1.0" encoding="utf-8"?>
<p:tagLst xmlns:p="http://schemas.openxmlformats.org/presentationml/2006/main">
  <p:tag name="AS_UNIQUEID" val="2276"/>
</p:tagLst>
</file>

<file path=ppt/tags/tag469.xml><?xml version="1.0" encoding="utf-8"?>
<p:tagLst xmlns:p="http://schemas.openxmlformats.org/presentationml/2006/main">
  <p:tag name="AS_UNIQUEID" val="1640"/>
</p:tagLst>
</file>

<file path=ppt/tags/tag470.xml><?xml version="1.0" encoding="utf-8"?>
<p:tagLst xmlns:p="http://schemas.openxmlformats.org/presentationml/2006/main">
  <p:tag name="AS_UNIQUEID" val="1641"/>
</p:tagLst>
</file>

<file path=ppt/tags/tag471.xml><?xml version="1.0" encoding="utf-8"?>
<p:tagLst xmlns:p="http://schemas.openxmlformats.org/presentationml/2006/main">
  <p:tag name="AS_UNIQUEID" val="1642"/>
</p:tagLst>
</file>

<file path=ppt/tags/tag472.xml><?xml version="1.0" encoding="utf-8"?>
<p:tagLst xmlns:p="http://schemas.openxmlformats.org/presentationml/2006/main">
  <p:tag name="AS_UNIQUEID" val="1643"/>
</p:tagLst>
</file>

<file path=ppt/tags/tag473.xml><?xml version="1.0" encoding="utf-8"?>
<p:tagLst xmlns:p="http://schemas.openxmlformats.org/presentationml/2006/main">
  <p:tag name="AS_UNIQUEID" val="192"/>
</p:tagLst>
</file>

<file path=ppt/tags/tag474.xml><?xml version="1.0" encoding="utf-8"?>
<p:tagLst xmlns:p="http://schemas.openxmlformats.org/presentationml/2006/main">
  <p:tag name="KSO_WM_BEAUTIFY_FLAG" val="#wm#"/>
  <p:tag name="KSO_WM_SLIDE_ID" val="custom20205224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05224"/>
  <p:tag name="KSO_WM_TEMPLATE_MASTER_TYPE" val="1"/>
  <p:tag name="KSO_WM_TEMPLATE_SUBCATEGORY" val="0"/>
</p:tagLst>
</file>

<file path=ppt/tags/tag475.xml><?xml version="1.0" encoding="utf-8"?>
<p:tagLst xmlns:p="http://schemas.openxmlformats.org/presentationml/2006/main">
  <p:tag name="AS_UNIQUEID" val="2278"/>
</p:tagLst>
</file>

<file path=ppt/tags/tag476.xml><?xml version="1.0" encoding="utf-8"?>
<p:tagLst xmlns:p="http://schemas.openxmlformats.org/presentationml/2006/main">
  <p:tag name="AS_UNIQUEID" val="1655"/>
  <p:tag name="KSO_WM_BEAUTIFY_FLAG" val="#wm#"/>
  <p:tag name="KSO_WM_DIAGRAM_GROUP_CODE" val="l1-1"/>
  <p:tag name="KSO_WM_TAG_VERSION" val="1.0"/>
  <p:tag name="KSO_WM_TEMPLATE_CATEGORY" val="custom"/>
  <p:tag name="KSO_WM_TEMPLATE_INDEX" val="20205224"/>
  <p:tag name="KSO_WM_UNIT_COMPATIBLE" val="0"/>
  <p:tag name="KSO_WM_UNIT_DIAGRAM_ISNUMVISUAL" val="0"/>
  <p:tag name="KSO_WM_UNIT_DIAGRAM_ISREFERUNIT" val="0"/>
  <p:tag name="KSO_WM_UNIT_HIGHLIGHT" val="0"/>
  <p:tag name="KSO_WM_UNIT_ID" val="custom20205224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5"/>
  <p:tag name="KSO_WM_UNIT_TEXT_FILL_TYPE" val="1"/>
  <p:tag name="KSO_WM_UNIT_TYPE" val="a"/>
  <p:tag name="KSO_WM_UNIT_USESOURCEFORMAT_APPLY" val="1"/>
  <p:tag name="KSO_WM_UNIT_VALUE" val="2"/>
</p:tagLst>
</file>

<file path=ppt/tags/tag477.xml><?xml version="1.0" encoding="utf-8"?>
<p:tagLst xmlns:p="http://schemas.openxmlformats.org/presentationml/2006/main">
  <p:tag name="AS_UNIQUEID" val="1656"/>
</p:tagLst>
</file>

<file path=ppt/tags/tag478.xml><?xml version="1.0" encoding="utf-8"?>
<p:tagLst xmlns:p="http://schemas.openxmlformats.org/presentationml/2006/main">
  <p:tag name="AS_UNIQUEID" val="1657"/>
</p:tagLst>
</file>

<file path=ppt/tags/tag479.xml><?xml version="1.0" encoding="utf-8"?>
<p:tagLst xmlns:p="http://schemas.openxmlformats.org/presentationml/2006/main">
  <p:tag name="AS_UNIQUEID" val="1658"/>
</p:tagLst>
</file>

<file path=ppt/tags/tag480.xml><?xml version="1.0" encoding="utf-8"?>
<p:tagLst xmlns:p="http://schemas.openxmlformats.org/presentationml/2006/main">
  <p:tag name="AS_UNIQUEID" val="1659"/>
</p:tagLst>
</file>

<file path=ppt/tags/tag481.xml><?xml version="1.0" encoding="utf-8"?>
<p:tagLst xmlns:p="http://schemas.openxmlformats.org/presentationml/2006/main">
  <p:tag name="AS_UNIQUEID" val="1660"/>
</p:tagLst>
</file>

<file path=ppt/tags/tag482.xml><?xml version="1.0" encoding="utf-8"?>
<p:tagLst xmlns:p="http://schemas.openxmlformats.org/presentationml/2006/main">
  <p:tag name="AS_UNIQUEID" val="1661"/>
</p:tagLst>
</file>

<file path=ppt/tags/tag483.xml><?xml version="1.0" encoding="utf-8"?>
<p:tagLst xmlns:p="http://schemas.openxmlformats.org/presentationml/2006/main">
  <p:tag name="AS_UNIQUEID" val="1662"/>
</p:tagLst>
</file>

<file path=ppt/tags/tag484.xml><?xml version="1.0" encoding="utf-8"?>
<p:tagLst xmlns:p="http://schemas.openxmlformats.org/presentationml/2006/main">
  <p:tag name="AS_UNIQUEID" val="1663"/>
</p:tagLst>
</file>

<file path=ppt/tags/tag485.xml><?xml version="1.0" encoding="utf-8"?>
<p:tagLst xmlns:p="http://schemas.openxmlformats.org/presentationml/2006/main">
  <p:tag name="AS_UNIQUEID" val="1664"/>
</p:tagLst>
</file>

<file path=ppt/tags/tag486.xml><?xml version="1.0" encoding="utf-8"?>
<p:tagLst xmlns:p="http://schemas.openxmlformats.org/presentationml/2006/main">
  <p:tag name="AS_UNIQUEID" val="1665"/>
</p:tagLst>
</file>

<file path=ppt/tags/tag487.xml><?xml version="1.0" encoding="utf-8"?>
<p:tagLst xmlns:p="http://schemas.openxmlformats.org/presentationml/2006/main">
  <p:tag name="AS_UNIQUEID" val="1666"/>
</p:tagLst>
</file>

<file path=ppt/tags/tag488.xml><?xml version="1.0" encoding="utf-8"?>
<p:tagLst xmlns:p="http://schemas.openxmlformats.org/presentationml/2006/main">
  <p:tag name="AS_UNIQUEID" val="1667"/>
</p:tagLst>
</file>

<file path=ppt/tags/tag489.xml><?xml version="1.0" encoding="utf-8"?>
<p:tagLst xmlns:p="http://schemas.openxmlformats.org/presentationml/2006/main">
  <p:tag name="KSO_WM_BEAUTIFY_FLAG" val="#wm#"/>
  <p:tag name="KSO_WM_DIAGRAM_GROUP_CODE" val="l1-1"/>
  <p:tag name="KSO_WM_SLIDE_DIAGTYPE" val="l"/>
  <p:tag name="KSO_WM_SLIDE_ID" val="custom20205224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5224"/>
  <p:tag name="KSO_WM_TEMPLATE_MASTER_TYPE" val="1"/>
  <p:tag name="KSO_WM_TEMPLATE_SUBCATEGORY" val="0"/>
</p:tagLst>
</file>

<file path=ppt/tags/tag490.xml><?xml version="1.0" encoding="utf-8"?>
<p:tagLst xmlns:p="http://schemas.openxmlformats.org/presentationml/2006/main">
  <p:tag name="AS_UNIQUEID" val="2279"/>
</p:tagLst>
</file>

<file path=ppt/tags/tag491.xml><?xml version="1.0" encoding="utf-8"?>
<p:tagLst xmlns:p="http://schemas.openxmlformats.org/presentationml/2006/main">
  <p:tag name="AS_UNIQUEID" val="1216"/>
</p:tagLst>
</file>

<file path=ppt/tags/tag492.xml><?xml version="1.0" encoding="utf-8"?>
<p:tagLst xmlns:p="http://schemas.openxmlformats.org/presentationml/2006/main">
  <p:tag name="AS_UNIQUEID" val="1217"/>
</p:tagLst>
</file>

<file path=ppt/tags/tag493.xml><?xml version="1.0" encoding="utf-8"?>
<p:tagLst xmlns:p="http://schemas.openxmlformats.org/presentationml/2006/main">
  <p:tag name="AS_UNIQUEID" val="1218"/>
  <p:tag name="KSO_WM_UNIT_TABLE_BEAUTIFY" val="smartTable{97d5e183-65c1-4421-9600-1ee77df4a126}"/>
  <p:tag name="TABLE_ENDDRAG_ORIGIN_RECT" val="885*339"/>
  <p:tag name="TABLE_ENDDRAG_RECT" val="56*162*885*339"/>
</p:tagLst>
</file>

<file path=ppt/tags/tag494.xml><?xml version="1.0" encoding="utf-8"?>
<p:tagLst xmlns:p="http://schemas.openxmlformats.org/presentationml/2006/main">
  <p:tag name="AS_UNIQUEID" val="2280"/>
</p:tagLst>
</file>

<file path=ppt/tags/tag495.xml><?xml version="1.0" encoding="utf-8"?>
<p:tagLst xmlns:p="http://schemas.openxmlformats.org/presentationml/2006/main">
  <p:tag name="AS_UNIQUEID" val="1220"/>
  <p:tag name="KSO_WM_UNIT_TABLE_BEAUTIFY" val="smartTable{97d5e183-65c1-4421-9600-1ee77df4a126}"/>
  <p:tag name="TABLE_ENDDRAG_ORIGIN_RECT" val="763*322"/>
  <p:tag name="TABLE_ENDDRAG_RECT" val="127*107*763*322"/>
</p:tagLst>
</file>

<file path=ppt/tags/tag496.xml><?xml version="1.0" encoding="utf-8"?>
<p:tagLst xmlns:p="http://schemas.openxmlformats.org/presentationml/2006/main">
  <p:tag name="AS_UNIQUEID" val="1221"/>
</p:tagLst>
</file>

<file path=ppt/tags/tag497.xml><?xml version="1.0" encoding="utf-8"?>
<p:tagLst xmlns:p="http://schemas.openxmlformats.org/presentationml/2006/main">
  <p:tag name="AS_UNIQUEID" val="1222"/>
</p:tagLst>
</file>

<file path=ppt/tags/tag498.xml><?xml version="1.0" encoding="utf-8"?>
<p:tagLst xmlns:p="http://schemas.openxmlformats.org/presentationml/2006/main">
  <p:tag name="AS_UNIQUEID" val="1223"/>
</p:tagLst>
</file>

<file path=ppt/tags/tag499.xml><?xml version="1.0" encoding="utf-8"?>
<p:tagLst xmlns:p="http://schemas.openxmlformats.org/presentationml/2006/main">
  <p:tag name="AS_UNIQUEID" val="1224"/>
</p:tagLst>
</file>

<file path=ppt/tags/tag500.xml><?xml version="1.0" encoding="utf-8"?>
<p:tagLst xmlns:p="http://schemas.openxmlformats.org/presentationml/2006/main">
  <p:tag name="AS_UNIQUEID" val="1225"/>
</p:tagLst>
</file>

<file path=ppt/tags/tag501.xml><?xml version="1.0" encoding="utf-8"?>
<p:tagLst xmlns:p="http://schemas.openxmlformats.org/presentationml/2006/main">
  <p:tag name="AS_UNIQUEID" val="1226"/>
</p:tagLst>
</file>

<file path=ppt/tags/tag502.xml><?xml version="1.0" encoding="utf-8"?>
<p:tagLst xmlns:p="http://schemas.openxmlformats.org/presentationml/2006/main">
  <p:tag name="AS_UNIQUEID" val="1227"/>
</p:tagLst>
</file>

<file path=ppt/tags/tag503.xml><?xml version="1.0" encoding="utf-8"?>
<p:tagLst xmlns:p="http://schemas.openxmlformats.org/presentationml/2006/main">
  <p:tag name="AS_UNIQUEID" val="1228"/>
</p:tagLst>
</file>

<file path=ppt/tags/tag504.xml><?xml version="1.0" encoding="utf-8"?>
<p:tagLst xmlns:p="http://schemas.openxmlformats.org/presentationml/2006/main">
  <p:tag name="AS_UNIQUEID" val="1229"/>
</p:tagLst>
</file>

<file path=ppt/tags/tag505.xml><?xml version="1.0" encoding="utf-8"?>
<p:tagLst xmlns:p="http://schemas.openxmlformats.org/presentationml/2006/main">
  <p:tag name="AS_UNIQUEID" val="1230"/>
</p:tagLst>
</file>

<file path=ppt/tags/tag506.xml><?xml version="1.0" encoding="utf-8"?>
<p:tagLst xmlns:p="http://schemas.openxmlformats.org/presentationml/2006/main">
  <p:tag name="AS_UNIQUEID" val="2282"/>
</p:tagLst>
</file>

<file path=ppt/tags/tag507.xml><?xml version="1.0" encoding="utf-8"?>
<p:tagLst xmlns:p="http://schemas.openxmlformats.org/presentationml/2006/main">
  <p:tag name="AS_UNIQUEID" val="1917"/>
</p:tagLst>
</file>

<file path=ppt/tags/tag508.xml><?xml version="1.0" encoding="utf-8"?>
<p:tagLst xmlns:p="http://schemas.openxmlformats.org/presentationml/2006/main">
  <p:tag name="AS_UNIQUEID" val="1918"/>
</p:tagLst>
</file>

<file path=ppt/tags/tag509.xml><?xml version="1.0" encoding="utf-8"?>
<p:tagLst xmlns:p="http://schemas.openxmlformats.org/presentationml/2006/main">
  <p:tag name="AS_UNIQUEID" val="1919"/>
</p:tagLst>
</file>

<file path=ppt/tags/tag510.xml><?xml version="1.0" encoding="utf-8"?>
<p:tagLst xmlns:p="http://schemas.openxmlformats.org/presentationml/2006/main">
  <p:tag name="AS_UNIQUEID" val="1920"/>
</p:tagLst>
</file>

<file path=ppt/tags/tag511.xml><?xml version="1.0" encoding="utf-8"?>
<p:tagLst xmlns:p="http://schemas.openxmlformats.org/presentationml/2006/main">
  <p:tag name="AS_UNIQUEID" val="1921"/>
</p:tagLst>
</file>

<file path=ppt/tags/tag512.xml><?xml version="1.0" encoding="utf-8"?>
<p:tagLst xmlns:p="http://schemas.openxmlformats.org/presentationml/2006/main">
  <p:tag name="AS_UNIQUEID" val="1922"/>
</p:tagLst>
</file>

<file path=ppt/tags/tag513.xml><?xml version="1.0" encoding="utf-8"?>
<p:tagLst xmlns:p="http://schemas.openxmlformats.org/presentationml/2006/main">
  <p:tag name="AS_UNIQUEID" val="1923"/>
</p:tagLst>
</file>

<file path=ppt/tags/tag514.xml><?xml version="1.0" encoding="utf-8"?>
<p:tagLst xmlns:p="http://schemas.openxmlformats.org/presentationml/2006/main">
  <p:tag name="AS_UNIQUEID" val="1924"/>
</p:tagLst>
</file>

<file path=ppt/tags/tag515.xml><?xml version="1.0" encoding="utf-8"?>
<p:tagLst xmlns:p="http://schemas.openxmlformats.org/presentationml/2006/main">
  <p:tag name="AS_UNIQUEID" val="1925"/>
</p:tagLst>
</file>

<file path=ppt/tags/tag516.xml><?xml version="1.0" encoding="utf-8"?>
<p:tagLst xmlns:p="http://schemas.openxmlformats.org/presentationml/2006/main">
  <p:tag name="AS_UNIQUEID" val="1926"/>
</p:tagLst>
</file>

<file path=ppt/tags/tag517.xml><?xml version="1.0" encoding="utf-8"?>
<p:tagLst xmlns:p="http://schemas.openxmlformats.org/presentationml/2006/main">
  <p:tag name="AS_UNIQUEID" val="1927"/>
</p:tagLst>
</file>

<file path=ppt/tags/tag518.xml><?xml version="1.0" encoding="utf-8"?>
<p:tagLst xmlns:p="http://schemas.openxmlformats.org/presentationml/2006/main">
  <p:tag name="AS_UNIQUEID" val="1928"/>
</p:tagLst>
</file>

<file path=ppt/tags/tag519.xml><?xml version="1.0" encoding="utf-8"?>
<p:tagLst xmlns:p="http://schemas.openxmlformats.org/presentationml/2006/main">
  <p:tag name="AS_UNIQUEID" val="1929"/>
</p:tagLst>
</file>

<file path=ppt/tags/tag520.xml><?xml version="1.0" encoding="utf-8"?>
<p:tagLst xmlns:p="http://schemas.openxmlformats.org/presentationml/2006/main">
  <p:tag name="AS_UNIQUEID" val="1930"/>
</p:tagLst>
</file>

<file path=ppt/tags/tag521.xml><?xml version="1.0" encoding="utf-8"?>
<p:tagLst xmlns:p="http://schemas.openxmlformats.org/presentationml/2006/main">
  <p:tag name="AS_UNIQUEID" val="1931"/>
</p:tagLst>
</file>

<file path=ppt/tags/tag522.xml><?xml version="1.0" encoding="utf-8"?>
<p:tagLst xmlns:p="http://schemas.openxmlformats.org/presentationml/2006/main">
  <p:tag name="AS_UNIQUEID" val="1686"/>
  <p:tag name="KSO_WM_TAG_VERSION" val="1.0"/>
  <p:tag name="KSO_WM_TEMPLATE_CATEGORY" val="custom"/>
  <p:tag name="KSO_WM_TEMPLATE_INDEX" val="20205224"/>
  <p:tag name="KSO_WM_UNIT_COMPATIBLE" val="0"/>
  <p:tag name="KSO_WM_UNIT_DIAGRAM_ISNUMVISUAL" val="0"/>
  <p:tag name="KSO_WM_UNIT_DIAGRAM_ISREFERUNIT" val="0"/>
  <p:tag name="KSO_WM_UNIT_HIGHLIGHT" val="0"/>
  <p:tag name="KSO_WM_UNIT_ID" val="custom20205224_26*a*1"/>
  <p:tag name="KSO_WM_UNIT_ISCONTENTSTITLE" val="0"/>
  <p:tag name="KSO_WM_UNIT_ISNUMDGMTITLE" val="0"/>
  <p:tag name="KSO_WM_UNIT_LAYERLEVEL" val="1"/>
  <p:tag name="KSO_WM_UNIT_NOCLEAR" val="1"/>
  <p:tag name="KSO_WM_UNIT_PRESET_TEXT" val="THANKS"/>
</p:tagLst>
</file>

<file path=ppt/tags/tag523.xml><?xml version="1.0" encoding="utf-8"?>
<p:tagLst xmlns:p="http://schemas.openxmlformats.org/presentationml/2006/main">
  <p:tag name="AS_UNIQUEID" val="1932"/>
</p:tagLst>
</file>

<file path=ppt/tags/tag524.xml><?xml version="1.0" encoding="utf-8"?>
<p:tagLst xmlns:p="http://schemas.openxmlformats.org/presentationml/2006/main">
  <p:tag name="AS_UNIQUEID" val="2728"/>
</p:tagLst>
</file>

<file path=ppt/tags/tag525.xml><?xml version="1.0" encoding="utf-8"?>
<p:tagLst xmlns:p="http://schemas.openxmlformats.org/presentationml/2006/main">
  <p:tag name="AS_UNIQUEID" val="2729"/>
</p:tagLst>
</file>

<file path=ppt/tags/tag52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5wcrvtxu">
      <a:majorFont>
        <a:latin typeface="思源黑体 CN Light"/>
        <a:ea typeface="思源黑体 CN Light"/>
        <a:cs typeface="Arial"/>
      </a:majorFont>
      <a:minorFont>
        <a:latin typeface="思源黑体 CN Light"/>
        <a:ea typeface="思源黑体 CN Light"/>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ns0:objectDefaults xmlns:ns0="http://schemas.openxmlformats.org/drawingml/2006/main"/>
  <a:extLst>
    <ns0:ext xmlns:ns0="http://schemas.openxmlformats.org/drawingml/2006/main" uri="{05A4C25C-085E-4340-85A3-A5531E510DB2}">
      <ns1:themeFamily xmlns:ns1="http://schemas.microsoft.com/office/thememl/2012/main" name="Office Theme" id="{62F939B6-93AF-4DB8-9C6B-D6C7DFDC589F}" vid="{4A3C46E8-61CC-4603-A589-7422A47A8E4A}"/>
    </ns0:ext>
  </a:extLst>
</a:theme>
</file>

<file path=ppt/theme/theme3.xml><?xml version="1.0" encoding="utf-8"?>
<a:theme xmlns:r="http://schemas.openxmlformats.org/officeDocument/2006/relationships" xmlns:a="http://schemas.openxmlformats.org/drawingml/2006/main" name="0">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ns0:objectDefaults xmlns:ns0="http://schemas.openxmlformats.org/drawingml/2006/main"/>
  <a:extLst>
    <ns0:ext xmlns:ns0="http://schemas.openxmlformats.org/drawingml/2006/main" uri="{05A4C25C-085E-4340-85A3-A5531E510DB2}">
      <ns1:themeFamily xmlns:ns1="http://schemas.microsoft.com/office/thememl/2012/main" name="Office Theme" id="{62F939B6-93AF-4DB8-9C6B-D6C7DFDC589F}" vid="{4A3C46E8-61CC-4603-A589-7422A47A8E4A}"/>
    </ns0: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176</Paragraphs>
  <Slides>34</Slides>
  <Notes>0</Notes>
  <TotalTime>1</TotalTime>
  <HiddenSlides>0</HiddenSlides>
  <MMClips>0</MMClips>
  <ScaleCrop>0</ScaleCrop>
  <HeadingPairs>
    <vt:vector baseType="variant" size="6">
      <vt:variant>
        <vt:lpstr>Fonts used</vt:lpstr>
      </vt:variant>
      <vt:variant>
        <vt:i4>23</vt:i4>
      </vt:variant>
      <vt:variant>
        <vt:lpstr>Theme</vt:lpstr>
      </vt:variant>
      <vt:variant>
        <vt:i4>1</vt:i4>
      </vt:variant>
      <vt:variant>
        <vt:lpstr>Slide Titles</vt:lpstr>
      </vt:variant>
      <vt:variant>
        <vt:i4>34</vt:i4>
      </vt:variant>
    </vt:vector>
  </HeadingPairs>
  <TitlesOfParts>
    <vt:vector baseType="lpstr" size="58">
      <vt:lpstr>Arial</vt:lpstr>
      <vt:lpstr>Calibri</vt:lpstr>
      <vt:lpstr>思源黑体 CN Light</vt:lpstr>
      <vt:lpstr>思源黑体 CN Bold</vt:lpstr>
      <vt:lpstr>微软雅黑</vt:lpstr>
      <vt:lpstr>华文楷体</vt:lpstr>
      <vt:lpstr>方正粗黑宋简体</vt:lpstr>
      <vt:lpstr>Wingdings</vt:lpstr>
      <vt:lpstr>华文中宋</vt:lpstr>
      <vt:lpstr>Times New Roman</vt:lpstr>
      <vt:lpstr>等线</vt:lpstr>
      <vt:lpstr>宋体</vt:lpstr>
      <vt:lpstr>Calibri Light</vt:lpstr>
      <vt:lpstr>汉仪旗黑-85S</vt:lpstr>
      <vt:lpstr>印品黑体</vt:lpstr>
      <vt:lpstr>思源宋体 CN Heavy</vt:lpstr>
      <vt:lpstr>楷体</vt:lpstr>
      <vt:lpstr>仿宋</vt:lpstr>
      <vt:lpstr>楷体_GB2312</vt:lpstr>
      <vt:lpstr>黑体</vt:lpstr>
      <vt:lpstr>华文行楷</vt:lpstr>
      <vt:lpstr>字魂95号-手刻宋</vt:lpstr>
      <vt:lpstr>汉仪中宋简</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2024-09-01T16:03:54.248</cp:lastPrinted>
  <dcterms:created xsi:type="dcterms:W3CDTF">2024-09-01T08:03:54Z</dcterms:created>
  <dcterms:modified xsi:type="dcterms:W3CDTF">2024-09-01T08:04:01Z</dcterms:modified>
</cp:coreProperties>
</file>