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9F684B2-6661-4A85-817D-BEEE876C4B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135ED5-E16F-47AE-A660-0A786DDEA2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5BA21D-9BF9-4F69-8DFD-13B432B508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23AD270-2923-4176-8DE9-B0853FA6D1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E1135D8-A6A6-46CF-BAE3-4EAEFFA2CFC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813E72-BB43-47CA-8E30-D2DD1DC5761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BC0D5C3-9CC8-4C54-A3BD-4AE7E522224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373CD6-AC71-47BA-A400-425F921569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9BE077-E296-4D9F-8447-8B0728392A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29A7DD-6B65-468F-8E15-7271800BE1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8786B7-476C-4136-9DB6-23A8493FE0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712213611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振动排痰护理课件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振动排痰护理概述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振动排痰护理原理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振动排痰护理操作流程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振动排痰护理的实践应用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振动排痰护理的培训与发展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振动排痰护理概述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振动排痰护理是一种利用振动技术促进呼吸道分泌物排出的护理方法。</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振动排痰护理能够有效地清除呼吸道内的痰液、分泌物，保持呼吸道通畅，改善呼吸功能，缓解呼吸困难等症状。</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作用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922" b="492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适用于各种原因引起的痰液潴留、呼吸困难的患者，如肺炎、慢性阻塞性肺疾病、支气管扩张等。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振动排痰护理常用于医院、康复中心等医疗机构，也可用于家庭护理。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适用人群与场景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适用场景</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适用人群</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振动排痰护理能够有效地清除呼吸道内的痰液，提高排痰效果，改善患者的呼吸功能。</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提高排痰效果</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6667" b="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减轻患者痛苦</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542" r="165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预防并发症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9250" r="92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与传统的手动排痰方法相比，振动排痰护理操作更为简便、舒适，能够减轻患者的痛苦和不适感。</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及时清除呼吸道内的痰液，可以预防因痰液潴留引起的肺部感染、肺不张等并发症的发生。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振动排痰护理的重要性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振动排痰护理原理</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通过物理刺激，振动排痰设备能够促使呼吸道黏膜产生咳嗽反应，帮助痰液从支气管向气管移动。</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5500" r="15500"/>
          <a:stretch>
            <a:fillRect/>
          </a:stretch>
        </p:blipFill>
        <p:spPr>
          <a:xfrm>
            <a:off x="5168348" y="1536628"/>
            <a:ext cx="1898908"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75" r="16675"/>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物理刺激</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振动作用能够使痰液松动，使其更容易被咳出。</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痰液松动</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振动排痰护理可以改善肺部通气状况，提高氧合水平，有助于改善呼吸功能。</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改善通气</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物理排痰原理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振动排痰设备通过产生低频振动，使支气管和肺部受到刺激，引发咳嗽反应。</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振动产生</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在振动排痰过程中，患者需要配合吸气和呼气，以更好地促使痰液排出。</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吸气呼气配合</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根据患者的具体情况，可以调节振动强度，以达到更好的排痰效果。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调节振动强度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振动排痰设备工作原理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优势</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振动排痰护理具有无创、无痛、无副作用等优点，能够有效地促进痰液排出，改善呼吸功能。</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局限性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对于某些重症患者，如严重心力衰竭、呼吸衰竭等，振动排痰护理可能不是最佳选择。此外，对于某些呼吸道敏感患者，可能会产生不适感。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振动排痰护理的优势与局限性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振动排痰护理操作流程</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https://d.book118.com/467122136113006031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2024-09-03T21:58:56.368</cp:lastPrinted>
  <dcterms:created xsi:type="dcterms:W3CDTF">2024-09-03T13:58:56Z</dcterms:created>
  <dcterms:modified xsi:type="dcterms:W3CDTF">2024-09-03T13:58:58Z</dcterms:modified>
</cp:coreProperties>
</file>