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1CB127-F9FD-44E7-8DF0-BE5B868A61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D336B4-E82D-423A-98A0-6222F6A9E0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514A38-84D8-4E05-B259-0CAE6DDA82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A73999-8B9F-4A22-8B5A-C54826417E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6F8C62-5B22-4D7C-9ACA-5001E30B3A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12A6F7-E621-417F-AF27-4CCD6743A9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AD1FCC-5174-4360-B719-F66BDF3B2E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88E555-3399-45B5-9072-9E49B50138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82A6A5-D025-4671-97F1-2D9BD225A8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234892-A96B-43A2-9DA0-50EFDF725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C986F4-2B60-485F-A2D9-6D68187C2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712300303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规章制度心得体会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规章制度遵守情况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规章制度执行中的问题及原因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规章制度改进建议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心得体会总结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292" r="142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减少违规行为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通过深入学习规章制度，员工可以明确行为准则，减少工作中的违规行为和失误。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遵守公司政策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通过本次学习，使员工更好地遵守公司的各项规章制度，确保工作流程的顺畅进行。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提升职业素养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规章制度的学习有助于员工提升职业素养，形成良好的职业道德风尚，提高工作效率。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规章制度的定义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规章制度的重要性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规章制度的内容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规章制度的执行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规章制度概述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1578" r="1157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规章制度是企业为了规范员工行为、维护企业正常运营而制定的一套行为规范和准则。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规章制度能够保证企业的稳定运行，维护企业的形象和声誉，同时也保护员工的权益。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包括人事制度、行政制度、财务制度、安全制度、保密制度等各方面。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企业需要建立有效的执行机制，确保规章制度的严格执行，并及时进行修订和完善。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规章制度遵守情况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333" r="833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企业的规章制度是为了维护企业的正常运营和管理，只有遵守规章制度，才能保证企业的正常运转。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规章制度是企业管理的基础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规章制度的制定和执行，是为了规范工作流程，提高工作效率。只有遵守规章制度，才能保证工作的有序进行。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遵守规章制度能提高工作效率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规章制度中包含了员工的权益和保障措施，只有遵守规章制度，才能保证员工的合法权益得到保障。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遵守规章制度能保障员工权益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遵守规章制度的重要性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22500" b="2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我深知规章制度的重要性，因此我始终严格遵守公司的各项规章制度，不迟到、不早退、不旷工、不违反工作流程等。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我严格遵守公司各项规章制度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我认为只有对规章制度有深刻的理解，才能更好地遵守规章制度。因此我注重规章制度的学习和理解，确保自己对各项规定有清晰的认识。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我注重规章制度的学习和理解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个人遵守规章制度情况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我们团队严格遵守公司各项规章制度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我们团队非常重视规章制度的遵守，每个成员都能严格遵守公司的各项规章制度，保证工作的有序进行。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我们团队注重规章制度的宣传和执行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我们认为规章制度的宣传和执行同样重要。因此我们团队注重规章制度的宣传和执行，确保每个成员都对各项规定有清晰的认识，并且能够在实际工作中得到执行。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团队遵守规章制度情况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规章制度执行中的问题及原因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https://d.book118.com/467123003032006031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2024-09-03T06:31:35.763</cp:lastPrinted>
  <dcterms:created xsi:type="dcterms:W3CDTF">2024-09-02T22:31:35Z</dcterms:created>
  <dcterms:modified xsi:type="dcterms:W3CDTF">2024-09-02T22:31:37Z</dcterms:modified>
</cp:coreProperties>
</file>