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50D27-FF18-4860-A7C4-A34B4D52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73427-4F00-4E09-A5EE-AE569F90A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91CA5-060D-4667-8835-785CB0657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2A79F-C01D-4552-9B1F-91B01913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B967E-4670-4599-BAA5-3B5E4B17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512A8-E8EA-43A2-A596-6FEB795E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33A9A4-536A-465E-8E77-40EA7DC3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6442C-D5BE-4350-8C61-C08FF9369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F6E06-3DAE-497E-B448-234B6B871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92E88-6083-4F50-86C6-9D6A60E3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014B0-2E2F-481D-AED5-52F43415B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23121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门急诊医疗设备利用率与故障统计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 charset="-122"/>
                <a:ea typeface="微软雅黑" charset="-122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门急诊医疗设备概述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医疗设备利用率分析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医疗设备故障统计与分析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通过对门急诊医疗设备利用率与故障进行统计，评估设备使用效率，为设备合理配置、维护保养和采购提供参考依据。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随着医疗技术的不断发展，医疗设备在门急诊诊疗中发挥着越来越重要的作用，设备利用率和故障情况直接影响诊疗效率和质量。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本次统计的数据主要来源于医院信息管理系统（HIS）、医疗设备管理系统（MEDS）以及相关科室的手工记录。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统计周期为一年，即从上一年的1月1日至12月31日。在统计周期内，对所有门急诊医疗设备的利用率和故障情况进行全面梳理和分析。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数据来源与统计周期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门急诊医疗设备概述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包括心电图机、B超机、X光机、CT机等，用于对患者进行各种检查以明确诊断。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如输液泵、注射泵、呼吸机、除颤仪等，用于治疗和抢救患者。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包括血压计、血糖仪、血氧仪等，用于监测患者的生命体征。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如轮椅、担架、床旁护理设备等，用于辅助患者的转运和日常护理。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设备种类与数量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分布区域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门急诊医疗设备主要分布在门诊部、急诊室、抢救室、留观室等各个区域。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使用频率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根据设备种类和用途的不同，使用频率也有所差异，例如心电图机和血压计等常用设备使用频率较高。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使用人员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门急诊医疗设备的使用人员包括医生、护士、技师等，他们需要经过专业培训才能操作设备。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设备分布与使用情况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诊断设备功能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治疗设备功能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监测设备功能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辅助设备特点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通过对患者的身体进行检查，获取相关数据和图像，为医生提供准确的诊断依据。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通过各种治疗手段，如药物输送、物理疗法等，对患者进行治疗和抢救。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实时监测患者的生命体征，及时发现异常情况并采取相应的处理措施。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方便、快捷、安全、舒适，能够满足患者日常护理和转运的需求。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设备功能与特点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医疗设备利用率分析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97" r="84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7" b="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利用率计算方法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时间利用率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设备实际使用时间与可用时间之比。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功能利用率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设备功能被使用的次数与总功能数之比。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人员操作效率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设备在单位时间内完成的检查或治疗人次。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如CT、MRI等，由于其检查时间较长，利用率相对较低。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放射影像设备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如生化分析仪、血球计数仪等，自动化程度高，利用率较高。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如呼吸机、除颤仪等，使用频率高，但受急诊患者数量影响，利用率波动较大。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各类设备利用率对比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353" r="393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47" r="239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不同季度患者就诊量不同，设备利用率随之变化，一般秋冬季节就诊量增加，设备利用率相应提高。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随着医院业务量的增长和医疗技术的进步，设备利用率逐年提高。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利用率变化趋势分析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设备老化、维护不当等导致故障频发，影响利用率。应加强设备维护和保养，及时更换老旧设备。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操作人员技能水平参差不齐，影响设备使用效率。应加强培训和考核，提高操作人员技能水平。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患者就诊量不稳定，导致设备忙闲不均。应通过预约、分时段就诊等方式优化患者就诊流程，提高设备利用率。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患者就诊量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https://d.book118.com/467123121153006051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2024-09-25T03:23:57.224</cp:lastPrinted>
  <dcterms:created xsi:type="dcterms:W3CDTF">2024-09-24T19:23:57Z</dcterms:created>
  <dcterms:modified xsi:type="dcterms:W3CDTF">2024-09-24T19:23:59Z</dcterms:modified>
</cp:coreProperties>
</file>