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860B3-7911-4C40-A082-A0A152C6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FED7C-0690-48A3-BB55-30EC0466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8D436-44BA-4910-9826-5D445CAA5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C59A7-59CE-4547-A055-DFBD8C792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920C02-0B6B-48DE-98CA-D3A0411FA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0236BA-B626-4F11-844D-D9FA2E4F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0093F-09BD-46E7-AF6E-038D224F7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7F557-76D8-4F6E-BD41-89958741E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7B75C-1848-4D63-AE5B-280322B1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CA829-FC7E-403C-B760-765C057FB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F2B98-886A-46BA-A781-112F373B7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23161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肺气肿健康宣教内容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肺气肿患者的心理支持与护理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肺气肿疾病概述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32" r="297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肺气肿是指肺组织弹性减弱，导致肺部含气量过多，肺体积膨大的一种慢性疾病。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肺气肿可分为小叶中心型、全小叶型和间隔旁型等类型，不同类型的肺气肿在症状、病程和治疗方法上有所不同。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肺气肿的常见病因包括长期吸烟、空气污染、遗传因素等，这些因素导致肺部炎症反应，引起肺部组织损伤和弹性减弱。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肺气肿的病理机制主要是肺部组织结构改变，导致肺泡壁变薄、肺泡腔扩大，气体交换功能受损。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肺气肿的常见症状包括呼吸困难、咳嗽、咳痰、乏力等，严重时可出现呼吸衰竭、心力衰竭等并发症。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肺气肿患者的体征包括桶状胸、呼吸急促、紫绀等，严重时可出现肺部湿啰音和心脏杂音。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肺气肿的预防与控制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08" r="11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戒烟是预防肺气肿的重要措施，烟草中的有害物质会损伤肺部组织，导致肺气肿的发生。戒烟可以减轻症状、减缓病情进展，提高生活质量。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长期暴露在二手烟环境中会增加患肺气肿的风险。应尽量避免或减少接触二手烟，选择无烟环境，保护呼吸道健康。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避免二手烟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戒烟与避免二手烟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82" r="25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保持室内空气流通，定期开窗通风，减少室内空气污染物的积累。在室外空气质量差时，应减少外出或佩戴口罩等防护措施。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加强呼吸道防护，避免吸入有害气体和颗粒物。在雾霾、沙尘暴等天气条件下，应佩戴口罩或减少外出。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空气质量与呼吸道保护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健康饮食与适量运动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合理搭配膳食，增加蔬菜、水果、全谷类食物的摄入，减少高脂肪、高糖、高盐食物的摄入。保持营养均衡，有助于提高身体免疫力。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适量运动有助于增强心肺功能、提高免疫力，预防肺气肿的发生。根据个人身体状况选择合适的运动方式，如散步、慢跑、游泳等，保持规律运动习惯。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https://d.book118.com/467123161036006044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2024-09-18T12:10:37.381</cp:lastPrinted>
  <dcterms:created xsi:type="dcterms:W3CDTF">2024-09-18T04:10:37Z</dcterms:created>
  <dcterms:modified xsi:type="dcterms:W3CDTF">2024-09-18T04:10:39Z</dcterms:modified>
</cp:coreProperties>
</file>