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5B9C0-E688-4CA7-B7F1-0AA75951D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8546D-F8E8-4296-8C76-90429A5BB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04A6A-8F9B-4372-B589-861BFAB7E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FA792-1F16-4749-8640-C78987CD5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6ECD2F-67F5-4CE1-914B-B6D6EDBA6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B4BDF2-6E1D-47E5-8FE8-D3F4575B9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FB582D-52FB-4E43-84C1-80861C1D9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AC0E1C-E0F1-41EB-84E1-09EFD64B5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34441E-D580-4470-8B16-268652879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21517-0FA4-4AA7-A58A-06CC724B5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358D8-8E45-4E7A-B16A-5EB386CA9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2402210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《数组及其应用》PPT课件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数组的创建与初始化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数组的基本操作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数组的常见问题与解决方案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数组与其他数据结构的比较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数组的基本概念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0000" r="30000"/>
          <a:stretch>
            <a:fillRect/>
          </a:stretch>
        </p:blipFill>
        <p:spPr>
          <a:xfrm>
            <a:off x="939482" y="1415327"/>
            <a:ext cx="4843294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数组是由有序元素组成的集合，每个元素都有一个唯一的位置标识。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数组是一种线性数据结构，用于存储相同类型的元素。这些元素按照一定的顺序排列，每个元素都有一个唯一的位置标识，即下标。在数组中，每个元素都有其特定的位置和值。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数组的维数是指数组中元素的组织方式，即元素之间的关联关系。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维数决定了元素的组织方式和数据之间的关系。一维数组是线性数据结构，元素之间是顺序排列的；二维数组则可以看作多个一维数组的集合，元素之间存在行和列的关系；更高维度的数组则更加复杂，元素之间的关系更加丰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数组的维数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数组的元素是存储在数组中的数据项，每个元素都有一个唯一的位置标识和对应的值。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在数组中，每个元素都有一个唯一的位置标识，即下标。通过下标可以访问和修改数组中的元素。同时，每个元素都有一个对应的值，用于存储数据。在数组中，元素的类型必须相同，以便进行统一处理和操作。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数组的元素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数组的创建与初始化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一维数组是线性数据结构，用于存储相同类型的数据元素。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一维数组的创建通常使用数据类型后跟一个括号，括号内是元素个数，例如int arr[10]表示创建一个包含10个整数的数组。初始化时，可以使用花括号{}将一组值括起来，例如int arr[] = {1, 2, 3, 4, 5}。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一维数组的创建与初始化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二维数组是二维数据结构，用于存储矩阵形式的数据。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二维数组的创建需要指定行数和列数，例如int arr[3][4]表示创建一个3行4列的二维数组。初始化时，可以使用嵌套的花括号，例如int arr[3][4] = {{1, 2, 3, 4}, {5, 6, 7, 8}, {9, 10, 11, 12}}。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二维数组的创建与初始化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多维数组的创建与初始化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多维数组可以看作是多个一维或二维数组的组合。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多维数组的创建和初始化方式与二维数组类似，但维度更多。例如int arr[2][3][4]表示创建一个2层嵌套的二维数组，最外层有2个元素，中间层有3个元素，最内层有4个元素。初始化时，使用多个嵌套的花括号，例如int arr[2][3][4] = {{{1, 2, 3, 4}, {5, 6, 7, 8}, {9, 10, 11, 12}}, {{13, 14, 15, 16}, {17, 18, 19, 20}, {21, 22, 23, 24}}}。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数组的基本操作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490" r="2149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的访问是指获取数组中某个元素的值。在大多数编程语言中，可以通过索引来访问数组中的元素。索引通常从0开始，表示数组中的第一个元素。例如，在Python中，可以使用`arr[index]`来访问数组`arr`中索引为`index`的元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数组的访问需要注意越界问题。如果访问的索引超出了数组的范围，会导致程序出现错误或异常。因此，在访问数组时，需要确保索引在有效范围内。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数组的访问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数组的修改是指改变数组中某个元素的值。同样地，通过索引可以修改数组中的元素。例如，在Python中，可以使用`arr[index] = value`来将数组`arr`中索引为`index`的元素修改为`value`。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修改数组中的元素需要注意类型匹配。如果尝试将不兼容类型的值赋给数组中的元素，会导致类型错误或异常。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数组的修改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https://d.book118.com/467124022104006032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2024-09-05T09:52:41.859</cp:lastPrinted>
  <dcterms:created xsi:type="dcterms:W3CDTF">2024-09-05T01:52:41Z</dcterms:created>
  <dcterms:modified xsi:type="dcterms:W3CDTF">2024-09-05T01:52:43Z</dcterms:modified>
</cp:coreProperties>
</file>