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B629E48-E9AB-4962-8152-8E00198F93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0F3789-8834-42CC-AED0-2029F89495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E2F411A-12F7-481C-B34E-5458B9F735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1127638-3904-4CB5-AE2E-8FBFC9206D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615A51F-7577-409F-93D1-0ED00D3C949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EE54CD0-CA9B-4E43-97E0-57E4610D146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FF1DAE3-37B3-4F14-B6BA-321C75C4620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268EFD-3604-4F86-8F4D-7E4E7C0393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3F7640-C6A7-4932-932C-154588BCDF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6A605B-994F-4E02-B63B-DD82088B31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D2D229-C89D-4577-A73E-918D1A46C6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7124164142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2023年快消品行业政策及环境：快消品呈现增长态势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行业概述与发展趋势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政策环境分析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市场环境分析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快消品增长态势剖析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营销策略与手段探讨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未来发展趋势预测与建议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行业概述与发展趋势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快消品行业定义及特点</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快速消费品</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指使用寿命较短、消费速度较快的消费品，包括食品、饮料、化妆品、个人护理品等。</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行业特点</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快消品行业具有产品多样化、市场竞争激烈、消费者需求变化快等特点。</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2023年快消品市场规模达到数万亿元，其中食品、饮料等品类占据较大市场份额。</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市场规模</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随着消费升级和消费者需求多样化，快消品市场将持续保持增长态势，预计未来几年市场规模将进一步扩大。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增长趋势</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消费者对快消品的个性化需求日益凸显，对产品独特性、创新性等方面有更高要求。</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个性化需求</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消费者对快消品的安全性和健康性越来越关注，对绿色、有机、无添加等概念的产品更加青睐。</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健康与安全</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快节奏的生活使得消费者对快消品购买的便捷性有更高要求，如线上购物、送货上门等服务受到欢迎。</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便捷性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消费者需求变化分析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竞争格局</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快消品市场竞争激烈，国内外品牌众多，市场集中度逐渐提高。</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主要参与者</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包括宝洁、联合利华、可口可乐等国际知名品牌，以及娃哈哈、伊利、蒙牛等国内龙头企业。这些企业在品牌建设、产品创新、渠道拓展等方面具有明显优势。</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906" r="28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竞争格局及主要参与者</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政策环境分析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《中华人民共和国消费者权益保护法》</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保护消费者的合法权益，规范市场经营行为，维护社会经济秩序，促进社会主义市场经济健康发展。该法律对快消品行业的生产、销售、售后服务等方面都有明确规定。</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t="2167" b="2167"/>
          <a:stretch>
            <a:fillRect/>
          </a:stretch>
        </p:blipFill>
        <p:spPr>
          <a:xfrm>
            <a:off x="-344549" y="2654722"/>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《中华人民共和国产品质量法》</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加强对产品质量的监督管理，提高产品质量水平，明确产品质量责任，保护消费者的合法权益。该法律对快消品行业的产品质量、安全标准等方面进行了规范。</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《中华人民共和国广告法》</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规范广告活动，保护消费者的合法权益，促进广告业的健康发展，维护社会经济秩序。该法律对快消品行业的广告宣传、促销手段等方面进行了限制和规定。</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国家相关政策法规解读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税收优惠</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地方政府为鼓励快消品行业的发展，通常会给予企业一定的税收优惠政策，如减免企业所得税、增值税等。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资金扶持</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地方政府通过设立专项资金、提供贷款担保等方式，支持快消品企业进行技术创新、品牌建设、市场拓展等活动。</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人才引进</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地方政府出台人才引进政策，为快消品企业引进高层次人才和急需紧缺人才提供支持，包括住房补贴、子女教育等。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地方政府支持措施概述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行业标准与规范要求</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快消品包装应符合国家相关法规和标准的要求，产品标识应清晰、准确、完整，包括产品名称、生产日期、保质期、生产厂家等信息。</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包装与标识规范</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国家制定了严格的快消品产品质量标准，包括安全性能、卫生指标、环保要求等方面的规定。</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175" b="1">
                <a:solidFill>
                  <a:schemeClr val="accent1">
                    <a:alpha val="100000"/>
                  </a:schemeClr>
                </a:solidFill>
                <a:latin typeface="Microsoft Yahei"/>
                <a:ea typeface="Microsoft Yahei"/>
                <a:cs typeface="Microsoft Yahei"/>
              </a:rPr>
              <a:t>产品质量标准</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快消品企业在生产过程中需要遵守国家和地方的安全生产法规和标准，确保生产安全。</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生产安全标准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提升企业竞争力</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政策环境鼓励企业进行技术创新、品牌建设、市场拓展等活动，有助于提升企业的核心竞争力和市场地位。</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推动行业转型升级</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政策环境引导快消品行业向绿色、环保、可持续发展方向转型升级，促进行业结构优化和产业升级。</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促进市场规范化发展</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政策法规的出台和实施有助于规范快消品市场的经营行为，打击假冒伪劣产品，保护消费者权益，推动市场健康有序发展。</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政策环境对快消品行业影响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市场环境分析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583" r="25583"/>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随着全球经济的复苏，2023年快消品所在国家的GDP预计将继续保持稳定增长，为快消品市场提供了良好的宏观经济环境。</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GDP增长</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受经济复苏和就业市场改善的影响，消费者信心逐渐提升，对快消品的需求也将相应增加。</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消费者信心</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虽然全球通胀压力仍然存在，但总体物价水平相对稳定，不会对快消品市场造成太大冲击。</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物价水平</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宏观经济环境分析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8167" r="81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社交媒体影响</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社交媒体在消费者日常生活中的渗透率不断提高，对快消品品牌传播和消费者购买决策产生了重要影响。</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消费观念变化</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随着社会进步和消费者观念的转变，消费者对快消品的需求从单一的功能性需求向多元化、个性化需求转变。</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健康环保理念</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健康、环保理念在消费者中日益普及，对快消品的安全性、环保性要求也越来越高。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社会文化环境分析</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供应链管理</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数字化、智能化技术在供应链管理中的应用日益广泛，提高了快消品行业的供应链效率和灵活性。</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营销手段</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大数据、人工智能等新技术在营销领域的应用，为快消品企业提供了更精准的市场分析和个性化营销策略。</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生产技术</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随着生产技术的不断创新和进步，快消品行业的生产效率得到提高，成本降低，有利于市场拓展和消费者需求满足。</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技术创新环境分析</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https://d.book118.com/467124164142006042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2024-09-16T05:38:54.423</cp:lastPrinted>
  <dcterms:created xsi:type="dcterms:W3CDTF">2024-09-15T21:38:54Z</dcterms:created>
  <dcterms:modified xsi:type="dcterms:W3CDTF">2024-09-15T21:38:56Z</dcterms:modified>
</cp:coreProperties>
</file>