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758F8-8FB2-40AF-85F0-3486FB0A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74308-B93D-400E-8DA3-0E057C7EB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D71AE-7B92-402F-A4A1-96A62A8D6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9BF01-FD0B-46F0-80D6-D55ABD30D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BAC5B8-1E02-4DE6-8F54-970AF222E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3F1A6B-F0BA-40F4-AEA5-A4E158BB0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B30CC2-F1C6-4FBB-8F85-95798C07B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DD071-CD06-4F67-9C2E-248240FA2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5652C-47DD-4F67-962F-EB7773C37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2992C-9D09-41DF-918C-6300201C5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DA61D-81FC-44DF-9212-EECFECA2D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25133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护理查房呼吸内科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呼吸内科护理前沿与发展趋势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呼吸内科护理实践案例分享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呼吸内科疾病概述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以持续气流受限为特征的可以预防和治疗的疾病，气流受限不完全可逆、呈进行性发展，与肺部对香烟烟雾等有害气体或有害颗粒的异常炎症反应有关。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一种以慢性气道炎症和气道高反应性为特征的异质性疾病，以发作性喘息为主要临床表现，常在夜间和清晨发作、加剧。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肺部受到细菌、病毒等感染引发的炎症，常见的症状包括咳嗽、咳痰、发热、呼吸困难等。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0" r="238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疾病症状与表现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持续咳嗽，尤其在夜间和清晨，咳痰，痰量多且呈脓性或黏液性。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呼吸急促、困难，感觉空气不足，需要用力呼吸。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胸部疼痛，尤其是在深呼吸或咳嗽时加重。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发热、乏力、食欲不振等。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长期接触有害气体、颗粒物、烟雾等环境因素，导致气道炎症和气道高反应性。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支气管哮喘和慢性阻塞性肺疾病均有明显的家族聚集性。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肺部感染引发的免疫反应导致肺炎。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疾病成因与病理机制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呼吸内科护理常规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定期记录患者的体温、脉搏、呼吸和血压等指标，观察病情变化。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协助患者排痰、咳嗽，保持呼吸道通畅，预防肺部感染。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根据患者病情制定合理饮食计划，提供高蛋白、低脂肪、易消化的食物。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关注患者的心理状态，给予心理疏导和支持，增强治疗信心。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机械通气护理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对于需要机械通气的患者，应定期检查呼吸机参数，确保呼吸机正常工作，同时注意观察患者的呼吸情况。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吸氧护理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对于需要吸氧的患者，应定期检查氧气流量和浓度，确保氧气供应安全有效。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雾化吸入护理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对于需要雾化吸入治疗的患者，应协助患者正确使用雾化吸入器，观察治疗效果。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防止交叉感染，保持病房空气流通，定期进行空气消毒。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加强患者健康教育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向患者及家属介绍疾病相关知识，提高患者的自我管理和预防意识。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注意观察患者病情变化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密切关注患者的症状和体征，及时发现异常情况并处理。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护理查房的实施与效果评价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https://d.book118.com/467125133152006031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2024-09-04T08:18:10.057</cp:lastPrinted>
  <dcterms:created xsi:type="dcterms:W3CDTF">2024-09-04T00:18:10Z</dcterms:created>
  <dcterms:modified xsi:type="dcterms:W3CDTF">2024-09-04T00:18:12Z</dcterms:modified>
</cp:coreProperties>
</file>