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010ED-AB55-4A58-B405-48A4BA919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A163F-B61B-45C8-993D-215CA80A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F3A17-73A4-44E8-8F3B-D09ECFC28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2ADA3-3B42-4CAC-828C-17CC6BB04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73ED9-8673-4936-A093-26E771A2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2FBD8-0A18-4108-A876-7FBC966F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D77AF-3357-47F6-A299-0B8C8F2E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5A2DC-D65B-49A6-8884-092E98E2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6FE00-FF99-4719-9756-4EC1472F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3F0CE-7664-4292-82E6-EDF56F72A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D55D2-6D21-4BF9-889C-13753C814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005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2024年瞬间胶项目实施方案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技术路线与研发计划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项目进度管理与资源保障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当前市场瞬间胶产品种类繁多，但高品质、高性能的产品仍具有较大的市场空间。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客户需求日益多样化，对瞬间胶的粘接强度、固化速度、耐温性能等提出了更高要求。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环保法规日益严格，市场对环保型、低毒低害瞬间胶的需求不断增长。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研发出具有自主知识产权的高性能、环保型瞬间胶产品。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提升产品在国内市场的竞争力，抢占市场份额，实现进口替代。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建立完善的销售和服务网络，提高客户满意度和品牌影响力。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实现项目盈利和可持续发展，为公司创造更大的经济价值。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成立专项研发团队，进行产品配方和工艺的研发与优化。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加强与原材料供应商的合作，确保原材料的稳定供应和质量。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实施方案概述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引进先进的生产设备和检测仪器，提升产品质量和生产效率。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开展市场推广活动，提高产品知名度和美誉度。同时，建立完善的销售和服务网络，为客户提供便捷的产品购买和技术支持服务。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516" r="2851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技术路线与研发计划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本项目研发的瞬间胶基于高分子化学与物理原理，通过特殊配方和工艺实现快速粘合。其核心技术在于利用特定的引发剂和催化剂，促进胶水中的活性成分迅速反应，从而在极短时间内形成强力粘合。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相比传统胶水，本瞬间胶具有更高的粘合强度和更快的固化速度。同时，其独特的配方和工艺使得产品具有优异的耐温、耐湿、耐老化等性能，可广泛应用于各种材质之间的粘合。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技术原理及创新点介绍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研发团队由高分子化学、物理、材料科学等领域的专家组成，包括教授、博士、硕士等高水平人才。团队成员具有丰富的研发经验和突出的创新能力，能够确保项目的顺利实施。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团队成员根据各自的专业领域和技能特长进行分工协作。其中，高分子化学专家负责胶水的配方设计和优化，物理和材料科学专家负责产品的性能测试和表征，工艺工程师负责生产工艺的制定和改进。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研发团队组成与分工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分为三个阶段进行，第一阶段为配方设计和实验验证，预计耗时3个月；第二阶段为产品试制和性能测试，预计耗时4个月；第三阶段为生产工艺制定和批量生产准备，预计耗时2个月。整个项目计划用时9个月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研发进度安排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关键里程碑事件包括配方设计完成、实验验证成功、产品试制成功、性能测试达标、生产工艺制定完成以及批量生产准备就绪等。每个里程碑事件的完成都标志着项目取得了重要的阶段性成果，为项目的最终成功奠定了坚实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里程碑事件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研发进度安排及里程碑事件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原材料选择与检验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选择高品质的原材料，并进行严格的质量检验，确保产品质量。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反应与固化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在特定的温度和压力下，使混合物发生化学反应，形成高分子聚合物，并通过固化过程使其达到预定强度。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按照产品配方，将各种原材料进行精确计量和混合，确保产品性能稳定。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检验与包装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对成品进行严格的质量检验，包括外观、性能等指标，合格后进行包装，确保产品安全、美观。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用于原材料的混合，具有高效、均匀、节能等特点，提高生产效率。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高速混合机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提供化学反应所需的温度和压力环境，确保反应过程稳定可控。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采用先进的加热方式和温度控制系统，使产品快速固化，提高生产效率。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固化设备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包括外观检测仪、性能测试仪等，确保产品质量符合标准要求。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考虑生产环境对产品质量和员工健康的影响，采取必要的环保措施和安全防护措施。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根据设备尺寸和操作需求，合理确定设备摆放位置和间距，方便操作和维护。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根据生产工艺流程，合理规划生产线布局，确保生产流程顺畅、高效。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设计合理的物料输送路线和储存区域，确保原材料、半成品、成品等有序流转，避免交叉污染和浪费。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设备摆放与间距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生产线整体布局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物料输送与储存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环境与安全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https://d.book118.com/467130052036006041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2024-09-13T23:20:56.678</cp:lastPrinted>
  <dcterms:created xsi:type="dcterms:W3CDTF">2024-09-13T15:20:56Z</dcterms:created>
  <dcterms:modified xsi:type="dcterms:W3CDTF">2024-09-13T15:20:58Z</dcterms:modified>
</cp:coreProperties>
</file>