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E240-25ED-491B-A424-075E20F9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BB627-5F63-4C2F-A784-EE1E3421E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14EE-B8DB-4BC5-B97F-135C9589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71A0E-49CB-4C67-9BDF-6D662CEA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3C6CE-92D3-411D-9C0C-A10027BF8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2A5A8-1A71-42DC-8F3F-2451009A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B6080-597B-4A86-AEF8-4CF4A4AE9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A4500-B3E2-4DE3-A2DE-2FE1150D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A19E7-7E51-4722-8B39-EC17E2E0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98326-7090-4C7C-828F-5F6FF40F6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9CBD5-5499-44A5-AC3E-F7D2D74C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006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运营部门绩效考核管理方案的制度建设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预期成果及效益分析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通过绩效考核管理，发现运营过程中的问题和不足，提出改进措施，从而提升运营效率。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将绩效考核结果与员工奖惩、晋升等挂钩，激励员工积极工作，提高工作质量和效率。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通过绩效考核管理，确保运营部门的工作与企业整体目标保持一致，推动企业目标的实现。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考核管理方案的重要性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量化评估工作绩效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促进工作改进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强化目标导向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通过制定科学的考核标准和方法，对工作绩效进行量化评估，使考核结果更加客观、公正。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通过绩效考核管理，及时发现工作中的问题和不足，提出改进措施，促进工作质量的提升。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绩效考核管理方案以企业目标为导向，确保运营部门的工作与企业目标保持一致，提高工作效率和效果。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合理的绩效考核管理方案能够激励员工积极工作，提高员工满意度和忠诚度，有利于企业长期发展。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通过绩效考核，激励员工提升工作业绩，促进公司整体运营水平的提升。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公平、公正、公开，以客观事实为依据，注重实绩和贡献。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运营部门的全体员工，包括运营经理、运营主管、运营专员等。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以季度为周期进行绩效考核，年度进行总评。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以目标完成率、销售额、客户满意度等为主要指标。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以责任心、积极性、纪律性等为主要指标。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主要包括工作业绩、工作能力、工作态度三个方面。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以专业技能、团队协作能力、创新能力等为主要指标。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根据运营部门岗位职责和工作目标，制定具体的、可量化的考核标准，确保考核结果客观、准确。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明确考核目的、原则、方法、周期、流程等，确保考核工作有章可循。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设计考核流程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包括考核计划制定、考核实施、考核结果反馈、考核申诉处理等环节，确保考核过程公正、透明。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明确考核管理责任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明确各级管理人员在绩效考核中的职责，包括考核计划的制定、考核实施、考核结果反馈等。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分配考核权限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根据管理层级和职责范围，合理分配考核权限，确保各级管理人员能够按照规定程序和标准实施考核。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设立独立的监督机构或指定监督人员，对绩效考核过程进行监督，确保考核工作公正、公平。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明确考核管理责任和权限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搭建信息化平台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建立绩效考核信息化平台，实现考核数据的实时更新、共享和查询，提高考核管理的透明度和便捷性。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对绩效考核软件的操作人员进行专业培训，确保他们能够熟练掌握软件操作技巧，提高考核工作效率。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选用合适的绩效考核软件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根据企业需求和实际情况，选用适合的绩效考核软件，提高考核效率和准确性。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建立考核管理信息化系统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https://d.book118.com/467130064036006041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2024-09-13T23:20:57.528</cp:lastPrinted>
  <dcterms:created xsi:type="dcterms:W3CDTF">2024-09-13T15:20:57Z</dcterms:created>
  <dcterms:modified xsi:type="dcterms:W3CDTF">2024-09-13T15:20:59Z</dcterms:modified>
</cp:coreProperties>
</file>