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7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Relationship Id="rId2" Type="http://schemas.openxmlformats.org/officeDocument/2006/relationships/image" Target="../media/image4.wmf" /><Relationship Id="rId3" Type="http://schemas.openxmlformats.org/officeDocument/2006/relationships/image" Target="../media/image5.wmf" /><Relationship Id="rId4" Type="http://schemas.openxmlformats.org/officeDocument/2006/relationships/image" Target="../media/image6.wmf" /><Relationship Id="rId5" Type="http://schemas.openxmlformats.org/officeDocument/2006/relationships/image" Target="../media/image7.wmf" /><Relationship Id="rId6" Type="http://schemas.openxmlformats.org/officeDocument/2006/relationships/image" Target="../media/image8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image" Target="../media/image16.png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A7A52-E209-4AB1-A43B-CACEB2BC5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3972F-187B-42C0-8E7E-657F402CB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9ADB2-B5C0-4E8C-9D37-D22CBF24C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FC8E7-2F67-4D25-9869-F0483AC3B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B7BA19-5B63-4E71-B5D6-EDB079FAB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EB631-CCCF-40B0-B64A-359ADEF70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B4D6B2-B7FA-483E-97E9-F05EF53AB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D40BD-AD6B-4C4D-9146-F86DAB461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36F02-1401-4934-AD9A-6F970F879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A1E76-849F-4789-A810-8DA3612C5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4D7FD-E911-4EF5-92DD-6ECE74718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1.xml" /><Relationship Id="rId11" Type="http://schemas.openxmlformats.org/officeDocument/2006/relationships/tags" Target="../tags/tag7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.wmf" /><Relationship Id="rId11" Type="http://schemas.openxmlformats.org/officeDocument/2006/relationships/oleObject" Target="../embeddings/oleObject6.bin" TargetMode="Internal" /><Relationship Id="rId12" Type="http://schemas.openxmlformats.org/officeDocument/2006/relationships/image" Target="../media/image7.wmf" /><Relationship Id="rId13" Type="http://schemas.openxmlformats.org/officeDocument/2006/relationships/oleObject" Target="../embeddings/oleObject7.bin" TargetMode="Internal" /><Relationship Id="rId14" Type="http://schemas.openxmlformats.org/officeDocument/2006/relationships/image" Target="../media/image8.wmf" /><Relationship Id="rId15" Type="http://schemas.openxmlformats.org/officeDocument/2006/relationships/oleObject" Target="../embeddings/oleObject8.bin" TargetMode="Internal" /><Relationship Id="rId16" Type="http://schemas.openxmlformats.org/officeDocument/2006/relationships/vmlDrawing" Target="../drawings/vmlDrawing1.v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4.wmf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5.wmf" /><Relationship Id="rId8" Type="http://schemas.openxmlformats.org/officeDocument/2006/relationships/oleObject" Target="../embeddings/oleObject4.bin" TargetMode="Internal" /><Relationship Id="rId9" Type="http://schemas.openxmlformats.org/officeDocument/2006/relationships/oleObject" Target="../embeddings/oleObject5.bin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9.bin" TargetMode="Internal" /><Relationship Id="rId3" Type="http://schemas.openxmlformats.org/officeDocument/2006/relationships/image" Target="../media/image11.png" /><Relationship Id="rId4" Type="http://schemas.openxmlformats.org/officeDocument/2006/relationships/oleObject" Target="../embeddings/oleObject10.bin" TargetMode="Internal" /><Relationship Id="rId5" Type="http://schemas.openxmlformats.org/officeDocument/2006/relationships/image" Target="../media/image12.png" /><Relationship Id="rId6" Type="http://schemas.openxmlformats.org/officeDocument/2006/relationships/oleObject" Target="../embeddings/oleObject11.bin" TargetMode="Internal" /><Relationship Id="rId7" Type="http://schemas.openxmlformats.org/officeDocument/2006/relationships/image" Target="../media/image13.png" /><Relationship Id="rId8" Type="http://schemas.openxmlformats.org/officeDocument/2006/relationships/vmlDrawing" Target="../drawings/vmlDrawing2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gi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2.bin" TargetMode="Internal" /><Relationship Id="rId3" Type="http://schemas.openxmlformats.org/officeDocument/2006/relationships/image" Target="../media/image15.png" /><Relationship Id="rId4" Type="http://schemas.openxmlformats.org/officeDocument/2006/relationships/oleObject" Target="../embeddings/oleObject13.bin" TargetMode="Internal" /><Relationship Id="rId5" Type="http://schemas.openxmlformats.org/officeDocument/2006/relationships/image" Target="../media/image16.png" /><Relationship Id="rId6" Type="http://schemas.openxmlformats.org/officeDocument/2006/relationships/vmlDrawing" Target="../drawings/vmlDrawing3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4.bin" TargetMode="Internal" /><Relationship Id="rId3" Type="http://schemas.openxmlformats.org/officeDocument/2006/relationships/image" Target="../media/image15.png" /><Relationship Id="rId4" Type="http://schemas.openxmlformats.org/officeDocument/2006/relationships/oleObject" Target="../embeddings/oleObject15.bin" TargetMode="Internal" /><Relationship Id="rId5" Type="http://schemas.openxmlformats.org/officeDocument/2006/relationships/image" Target="../media/image17.png" /><Relationship Id="rId6" Type="http://schemas.openxmlformats.org/officeDocument/2006/relationships/oleObject" Target="../embeddings/oleObject16.bin" TargetMode="Internal" /><Relationship Id="rId7" Type="http://schemas.openxmlformats.org/officeDocument/2006/relationships/image" Target="../media/image18.png" /><Relationship Id="rId8" Type="http://schemas.openxmlformats.org/officeDocument/2006/relationships/vmlDrawing" Target="../drawings/vmlDrawing4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310420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标题 1"/>
          <p:cNvSpPr>
            <a:spLocks noGrp="1"/>
          </p:cNvSpPr>
          <p:nvPr>
            <p:ph type="ctrTitle"/>
          </p:nvPr>
        </p:nvSpPr>
        <p:spPr>
          <a:xfrm>
            <a:off x="685800" y="1598613"/>
            <a:ext cx="7772400" cy="1101725"/>
          </a:xfrm>
        </p:spPr>
        <p:txBody>
          <a:bodyPr/>
          <a:lstStyle/>
          <a:p>
            <a:pPr eaLnBrk="1" hangingPunct="1"/>
            <a:endParaRPr lang="zh-CN" altLang="en-US" smtClean="0"/>
          </a:p>
        </p:txBody>
      </p:sp>
      <p:sp>
        <p:nvSpPr>
          <p:cNvPr id="20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smtClean="0"/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13" b="27965"/>
          <a:stretch>
            <a:fillRect/>
          </a:stretch>
        </p:blipFill>
        <p:spPr bwMode="auto">
          <a:xfrm>
            <a:off x="33499" y="1414695"/>
            <a:ext cx="12191999" cy="3526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8" name="直接连接符 77"/>
          <p:cNvCxnSpPr/>
          <p:nvPr/>
        </p:nvCxnSpPr>
        <p:spPr>
          <a:xfrm>
            <a:off x="0" y="1414695"/>
            <a:ext cx="12192000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直接连接符 78"/>
          <p:cNvCxnSpPr/>
          <p:nvPr/>
        </p:nvCxnSpPr>
        <p:spPr>
          <a:xfrm>
            <a:off x="0" y="4941168"/>
            <a:ext cx="12192000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文本框 18"/>
          <p:cNvSpPr txBox="1"/>
          <p:nvPr/>
        </p:nvSpPr>
        <p:spPr>
          <a:xfrm>
            <a:off x="5776595" y="400685"/>
            <a:ext cx="638111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800" b="1" smtClean="0">
                <a:ln w="12700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微软雅黑" panose="020b0503020204020204" charset="-122"/>
                <a:ea typeface="微软雅黑"/>
              </a:rPr>
              <a:t>电机</a:t>
            </a:r>
            <a:r>
              <a:rPr lang="zh-CN" altLang="en-US" sz="4800" b="1" smtClean="0">
                <a:ln w="12700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微软雅黑" panose="020b0503020204020204" charset="-122"/>
                <a:ea typeface="微软雅黑"/>
              </a:rPr>
              <a:t>与电气控制技术</a:t>
            </a:r>
            <a:endParaRPr lang="zh-CN" altLang="en-US" sz="4800" b="1" smtClean="0">
              <a:ln w="12700">
                <a:solidFill>
                  <a:schemeClr val="bg1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12211"/>
            <a:ext cx="5439103" cy="543910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6171565" y="2653030"/>
            <a:ext cx="5269865" cy="11988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 smtClean="0">
                <a:solidFill>
                  <a:srgbClr val="0070C0"/>
                </a:solidFill>
                <a:latin typeface="微软雅黑" panose="020b0503020204020204" charset="-122"/>
                <a:ea typeface="微软雅黑"/>
                <a:cs typeface="+mj-cs"/>
              </a:rPr>
              <a:t>第</a:t>
            </a:r>
            <a:r>
              <a:rPr lang="en-US" altLang="zh-CN" sz="3600" b="1" smtClean="0">
                <a:solidFill>
                  <a:srgbClr val="0070C0"/>
                </a:solidFill>
                <a:latin typeface="微软雅黑" panose="020b0503020204020204" charset="-122"/>
                <a:ea typeface="微软雅黑"/>
                <a:cs typeface="+mj-cs"/>
              </a:rPr>
              <a:t>20</a:t>
            </a:r>
            <a:r>
              <a:rPr lang="zh-CN" altLang="en-US" sz="3600" b="1" smtClean="0">
                <a:solidFill>
                  <a:srgbClr val="0070C0"/>
                </a:solidFill>
                <a:latin typeface="微软雅黑" panose="020b0503020204020204" charset="-122"/>
                <a:ea typeface="微软雅黑"/>
                <a:cs typeface="+mj-cs"/>
              </a:rPr>
              <a:t>次课：</a:t>
            </a:r>
            <a:r>
              <a:rPr lang="zh-CN" sz="3600" b="1" smtClean="0">
                <a:solidFill>
                  <a:srgbClr val="0070C0"/>
                </a:solidFill>
                <a:latin typeface="微软雅黑" panose="020b0503020204020204" charset="-122"/>
                <a:ea typeface="微软雅黑"/>
                <a:cs typeface="+mj-cs"/>
              </a:rPr>
              <a:t>三相笼型异步电动机正反转控制</a:t>
            </a:r>
            <a:endParaRPr lang="zh-CN" sz="3600" b="1" smtClean="0">
              <a:solidFill>
                <a:srgbClr val="0070C0"/>
              </a:solidFill>
              <a:latin typeface="微软雅黑" panose="020b0503020204020204" charset="-122"/>
              <a:ea typeface="微软雅黑"/>
              <a:cs typeface="+mj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96566" y="999922"/>
            <a:ext cx="189230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bg1"/>
                </a:solidFill>
                <a:ea typeface="方正兰亭细黑_GBK" panose="02000000000000000000" pitchFamily="2" charset="-122"/>
              </a:rPr>
              <a:t>  </a:t>
            </a:r>
            <a:r>
              <a:rPr lang="zh-CN" altLang="en-US" sz="4395" smtClean="0">
                <a:solidFill>
                  <a:schemeClr val="bg1"/>
                </a:solidFill>
                <a:ea typeface="方正兰亭细黑_GBK" panose="02000000000000000000" pitchFamily="2" charset="-122"/>
              </a:rPr>
              <a:t>目   录</a:t>
            </a:r>
            <a:endParaRPr lang="zh-CN" altLang="en-US" sz="4395"/>
          </a:p>
        </p:txBody>
      </p:sp>
      <p:sp>
        <p:nvSpPr>
          <p:cNvPr id="18" name="文本框 4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120273" y="2640934"/>
            <a:ext cx="2224785" cy="7000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3595" b="1" spc="300">
                <a:solidFill>
                  <a:srgbClr val="FC4653"/>
                </a:solidFill>
                <a:latin typeface="Arial" pitchFamily="34" charset="0"/>
                <a:ea typeface="微软雅黑"/>
                <a:cs typeface="+mn-ea"/>
                <a:sym typeface="Arial" pitchFamily="34" charset="0"/>
              </a:rPr>
              <a:t>目录</a:t>
            </a:r>
            <a:endParaRPr lang="zh-CN" altLang="en-US" sz="3595" b="1" spc="300">
              <a:solidFill>
                <a:srgbClr val="FC4653"/>
              </a:solidFill>
              <a:latin typeface="Arial" pitchFamily="34" charset="0"/>
              <a:ea typeface="微软雅黑"/>
              <a:cs typeface="+mn-ea"/>
              <a:sym typeface="Arial" pitchFamily="34" charset="0"/>
            </a:endParaRPr>
          </a:p>
        </p:txBody>
      </p:sp>
      <p:sp>
        <p:nvSpPr>
          <p:cNvPr id="20" name="文本框 5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120273" y="3352875"/>
            <a:ext cx="2224785" cy="69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zh-CN" sz="3595" b="1" spc="300">
                <a:solidFill>
                  <a:srgbClr val="FC4653"/>
                </a:solidFill>
                <a:latin typeface="Arial" pitchFamily="34" charset="0"/>
                <a:ea typeface="微软雅黑"/>
                <a:sym typeface="Arial" pitchFamily="34" charset="0"/>
              </a:rPr>
              <a:t>Content</a:t>
            </a:r>
            <a:endParaRPr lang="en-US" altLang="zh-CN" sz="3595" b="1" spc="300">
              <a:solidFill>
                <a:srgbClr val="FC4653"/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3526788" y="2832689"/>
            <a:ext cx="0" cy="1008654"/>
          </a:xfrm>
          <a:prstGeom prst="line">
            <a:avLst/>
          </a:prstGeom>
          <a:ln w="25400"/>
        </p:spPr>
        <p:style>
          <a:lnRef idx="1">
            <a:srgbClr val="FC4653"/>
          </a:lnRef>
          <a:fillRef idx="0">
            <a:srgbClr val="FC4653"/>
          </a:fillRef>
          <a:effectRef idx="0">
            <a:srgbClr val="FC4653"/>
          </a:effectRef>
          <a:fontRef idx="minor">
            <a:sysClr val="windowText" lastClr="000000"/>
          </a:fontRef>
        </p:style>
      </p:cxnSp>
      <p:sp>
        <p:nvSpPr>
          <p:cNvPr id="24" name="标题 1"/>
          <p:cNvSpPr txBox="1"/>
          <p:nvPr>
            <p:custDataLst>
              <p:tags r:id="rId5"/>
            </p:custDataLst>
          </p:nvPr>
        </p:nvSpPr>
        <p:spPr>
          <a:xfrm>
            <a:off x="6006036" y="4864333"/>
            <a:ext cx="4156101" cy="525967"/>
          </a:xfrm>
          <a:prstGeom prst="rect">
            <a:avLst/>
          </a:prstGeom>
        </p:spPr>
        <p:txBody>
          <a:bodyPr vert="horz" lIns="91349" tIns="45674" rIns="91349" bIns="4567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195" smtClean="0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仪用互感器</a:t>
            </a:r>
            <a:endParaRPr lang="en-US" altLang="zh-CN" sz="1600">
              <a:solidFill>
                <a:schemeClr val="bg1"/>
              </a:solidFill>
              <a:latin typeface="Georgia" panose="02040502050405020303" pitchFamily="18" charset="0"/>
              <a:ea typeface="方正兰亭细黑_GBK" panose="02000000000000000000" pitchFamily="2" charset="-122"/>
            </a:endParaRPr>
          </a:p>
        </p:txBody>
      </p:sp>
      <p:sp>
        <p:nvSpPr>
          <p:cNvPr id="30" name="椭圆 29"/>
          <p:cNvSpPr/>
          <p:nvPr>
            <p:custDataLst>
              <p:tags r:id="rId6"/>
            </p:custDataLst>
          </p:nvPr>
        </p:nvSpPr>
        <p:spPr>
          <a:xfrm>
            <a:off x="5861065" y="2386777"/>
            <a:ext cx="610585" cy="610585"/>
          </a:xfrm>
          <a:prstGeom prst="ellipse">
            <a:avLst/>
          </a:prstGeom>
          <a:solidFill>
            <a:srgbClr val="FC4653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31" name="圆角矩形 30"/>
          <p:cNvSpPr/>
          <p:nvPr>
            <p:custDataLst>
              <p:tags r:id="rId7"/>
            </p:custDataLst>
          </p:nvPr>
        </p:nvSpPr>
        <p:spPr bwMode="auto">
          <a:xfrm>
            <a:off x="6650290" y="2387570"/>
            <a:ext cx="3771350" cy="608999"/>
          </a:xfrm>
          <a:prstGeom prst="roundRect">
            <a:avLst>
              <a:gd name="adj" fmla="val 50000"/>
            </a:avLst>
          </a:prstGeom>
          <a:solidFill>
            <a:sysClr val="window" lastClr="FFFFFF">
              <a:lumMod val="95000"/>
            </a:sysClr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32" name="文本框 19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7017744" y="2417704"/>
            <a:ext cx="3197281" cy="548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spcBef>
                <a:spcPct val="0"/>
              </a:spcBef>
              <a:buFontTx/>
              <a:buNone/>
              <a:defRPr sz="1800" kern="1200" spc="15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00B050"/>
                </a:solidFill>
                <a:sym typeface="+mn-ea"/>
              </a:rPr>
              <a:t>预备知识</a:t>
            </a:r>
            <a:endParaRPr lang="zh-CN" altLang="en-US" b="1">
              <a:solidFill>
                <a:srgbClr val="00B050"/>
              </a:solidFill>
              <a:sym typeface="+mn-ea"/>
            </a:endParaRPr>
          </a:p>
        </p:txBody>
      </p:sp>
      <p:sp>
        <p:nvSpPr>
          <p:cNvPr id="33" name="文本框 21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948945" y="2517977"/>
            <a:ext cx="434825" cy="348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9911" tIns="46753" rIns="89911" bIns="46753" anchor="ctr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zh-CN" sz="1800" b="1">
                <a:solidFill>
                  <a:sysClr val="window" lastClr="FFFFFF"/>
                </a:solidFill>
                <a:latin typeface="Arial" pitchFamily="34" charset="0"/>
                <a:ea typeface="微软雅黑"/>
                <a:sym typeface="Arial" pitchFamily="34" charset="0"/>
              </a:rPr>
              <a:t>01</a:t>
            </a:r>
            <a:endParaRPr lang="zh-CN" altLang="en-US" sz="1800" b="1">
              <a:solidFill>
                <a:sysClr val="window" lastClr="FFFFFF"/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34" name="椭圆 33"/>
          <p:cNvSpPr/>
          <p:nvPr>
            <p:custDataLst>
              <p:tags r:id="rId10"/>
            </p:custDataLst>
          </p:nvPr>
        </p:nvSpPr>
        <p:spPr>
          <a:xfrm>
            <a:off x="5861065" y="3435873"/>
            <a:ext cx="610585" cy="610585"/>
          </a:xfrm>
          <a:prstGeom prst="ellipse">
            <a:avLst/>
          </a:prstGeom>
          <a:solidFill>
            <a:srgbClr val="E1448B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35" name="圆角矩形 18"/>
          <p:cNvSpPr/>
          <p:nvPr>
            <p:custDataLst>
              <p:tags r:id="rId11"/>
            </p:custDataLst>
          </p:nvPr>
        </p:nvSpPr>
        <p:spPr bwMode="auto">
          <a:xfrm>
            <a:off x="6650290" y="3436666"/>
            <a:ext cx="3771350" cy="608999"/>
          </a:xfrm>
          <a:prstGeom prst="roundRect">
            <a:avLst>
              <a:gd name="adj" fmla="val 50000"/>
            </a:avLst>
          </a:prstGeom>
          <a:solidFill>
            <a:sysClr val="window" lastClr="FFFFFF">
              <a:lumMod val="95000"/>
            </a:sysClr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36" name="文本框 19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7017956" y="3467062"/>
            <a:ext cx="3538958" cy="548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spcBef>
                <a:spcPct val="0"/>
              </a:spcBef>
              <a:buFontTx/>
              <a:buNone/>
              <a:defRPr sz="1800" kern="1200" spc="15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 b="1">
                <a:solidFill>
                  <a:srgbClr val="00B050"/>
                </a:solidFill>
                <a:sym typeface="+mn-ea"/>
              </a:rPr>
              <a:t>电气原理图</a:t>
            </a:r>
            <a:endParaRPr lang="zh-CN" altLang="en-US" sz="1600" b="1">
              <a:solidFill>
                <a:srgbClr val="00B050"/>
              </a:solidFill>
              <a:sym typeface="+mn-ea"/>
            </a:endParaRPr>
          </a:p>
        </p:txBody>
      </p:sp>
      <p:sp>
        <p:nvSpPr>
          <p:cNvPr id="37" name="文本框 21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5948945" y="3567073"/>
            <a:ext cx="434825" cy="348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9911" tIns="46753" rIns="89911" bIns="46753" anchor="ctr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zh-CN" sz="1800" b="1">
                <a:solidFill>
                  <a:sysClr val="window" lastClr="FFFFFF"/>
                </a:solidFill>
                <a:latin typeface="Arial" pitchFamily="34" charset="0"/>
                <a:ea typeface="微软雅黑"/>
                <a:sym typeface="Arial" pitchFamily="34" charset="0"/>
              </a:rPr>
              <a:t>02</a:t>
            </a:r>
            <a:endParaRPr lang="zh-CN" altLang="en-US" sz="1800" b="1">
              <a:solidFill>
                <a:sysClr val="window" lastClr="FFFFFF"/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38" name="椭圆 37"/>
          <p:cNvSpPr/>
          <p:nvPr>
            <p:custDataLst>
              <p:tags r:id="rId14"/>
            </p:custDataLst>
          </p:nvPr>
        </p:nvSpPr>
        <p:spPr>
          <a:xfrm>
            <a:off x="5861065" y="4484175"/>
            <a:ext cx="610585" cy="610585"/>
          </a:xfrm>
          <a:prstGeom prst="ellipse">
            <a:avLst/>
          </a:prstGeom>
          <a:solidFill>
            <a:srgbClr val="A84FAE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39" name="圆角矩形 18"/>
          <p:cNvSpPr/>
          <p:nvPr>
            <p:custDataLst>
              <p:tags r:id="rId15"/>
            </p:custDataLst>
          </p:nvPr>
        </p:nvSpPr>
        <p:spPr bwMode="auto">
          <a:xfrm>
            <a:off x="6650290" y="4484969"/>
            <a:ext cx="3771350" cy="608999"/>
          </a:xfrm>
          <a:prstGeom prst="roundRect">
            <a:avLst>
              <a:gd name="adj" fmla="val 50000"/>
            </a:avLst>
          </a:prstGeom>
          <a:solidFill>
            <a:sysClr val="window" lastClr="FFFFFF">
              <a:lumMod val="95000"/>
            </a:sysClr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40" name="文本框 19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017744" y="4515102"/>
            <a:ext cx="3197281" cy="548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spcBef>
                <a:spcPct val="0"/>
              </a:spcBef>
              <a:buFontTx/>
              <a:buNone/>
              <a:defRPr sz="1800" kern="1200" spc="15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00B050"/>
                </a:solidFill>
                <a:sym typeface="+mn-ea"/>
              </a:rPr>
              <a:t>工作原理</a:t>
            </a:r>
            <a:endParaRPr lang="zh-CN" altLang="en-US" b="1">
              <a:solidFill>
                <a:srgbClr val="00B050"/>
              </a:solidFill>
              <a:sym typeface="+mn-ea"/>
            </a:endParaRPr>
          </a:p>
        </p:txBody>
      </p:sp>
      <p:sp>
        <p:nvSpPr>
          <p:cNvPr id="41" name="文本框 21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5948945" y="4615376"/>
            <a:ext cx="434825" cy="348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9911" tIns="46753" rIns="89911" bIns="46753" anchor="ctr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zh-CN" sz="1800" b="1">
                <a:solidFill>
                  <a:sysClr val="window" lastClr="FFFFFF"/>
                </a:solidFill>
                <a:latin typeface="Arial" pitchFamily="34" charset="0"/>
                <a:ea typeface="微软雅黑"/>
                <a:sym typeface="Arial" pitchFamily="34" charset="0"/>
              </a:rPr>
              <a:t>03</a:t>
            </a:r>
            <a:endParaRPr lang="zh-CN" altLang="en-US" sz="1800" b="1">
              <a:solidFill>
                <a:sysClr val="window" lastClr="FFFFFF"/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857234" y="237199"/>
            <a:ext cx="2295869" cy="571062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 1"/>
          <p:cNvSpPr txBox="1"/>
          <p:nvPr/>
        </p:nvSpPr>
        <p:spPr>
          <a:xfrm>
            <a:off x="898423" y="253674"/>
            <a:ext cx="4160205" cy="5264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预备知识</a:t>
            </a:r>
            <a:endParaRPr lang="en-US" altLang="zh-CN" sz="1600">
              <a:solidFill>
                <a:schemeClr val="bg1"/>
              </a:solidFill>
              <a:latin typeface="Georgia" panose="02040502050405020303" pitchFamily="18" charset="0"/>
              <a:ea typeface="方正兰亭细黑_GBK" panose="02000000000000000000" pitchFamily="2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0" y="241989"/>
            <a:ext cx="690172" cy="665532"/>
            <a:chOff x="-17071" y="671513"/>
            <a:chExt cx="690172" cy="665532"/>
          </a:xfrm>
          <a:solidFill>
            <a:srgbClr val="00B050"/>
          </a:solidFill>
        </p:grpSpPr>
        <p:sp>
          <p:nvSpPr>
            <p:cNvPr id="32" name="任意多边形 31"/>
            <p:cNvSpPr/>
            <p:nvPr/>
          </p:nvSpPr>
          <p:spPr>
            <a:xfrm rot="21379752">
              <a:off x="-17071" y="816052"/>
              <a:ext cx="384099" cy="520993"/>
            </a:xfrm>
            <a:custGeom>
              <a:gdLst>
                <a:gd name="connsiteX0" fmla="*/ 384099 w 384099"/>
                <a:gd name="connsiteY0" fmla="*/ 0 h 520993"/>
                <a:gd name="connsiteX1" fmla="*/ 350676 w 384099"/>
                <a:gd name="connsiteY1" fmla="*/ 520993 h 520993"/>
                <a:gd name="connsiteX2" fmla="*/ 0 w 384099"/>
                <a:gd name="connsiteY2" fmla="*/ 520993 h 520993"/>
                <a:gd name="connsiteX3" fmla="*/ 33424 w 384099"/>
                <a:gd name="connsiteY3" fmla="*/ 0 h 5209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4099" h="520992">
                  <a:moveTo>
                    <a:pt x="384099" y="0"/>
                  </a:moveTo>
                  <a:lnTo>
                    <a:pt x="350676" y="520993"/>
                  </a:lnTo>
                  <a:lnTo>
                    <a:pt x="0" y="520993"/>
                  </a:lnTo>
                  <a:lnTo>
                    <a:pt x="33424" y="0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>
              <a:off x="165101" y="671513"/>
              <a:ext cx="508000" cy="5662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>
              <a:outerShdw blurRad="127000" dist="63500" dir="27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等腰三角形 33"/>
            <p:cNvSpPr/>
            <p:nvPr/>
          </p:nvSpPr>
          <p:spPr>
            <a:xfrm flipV="1">
              <a:off x="165101" y="1237785"/>
              <a:ext cx="184943" cy="86190"/>
            </a:xfrm>
            <a:prstGeom prst="triangle">
              <a:avLst>
                <a:gd name="adj" fmla="val 100000"/>
              </a:avLst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文本框 34"/>
          <p:cNvSpPr txBox="1"/>
          <p:nvPr/>
        </p:nvSpPr>
        <p:spPr>
          <a:xfrm>
            <a:off x="213567" y="294341"/>
            <a:ext cx="67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chemeClr val="bg1"/>
                </a:solidFill>
                <a:latin typeface="Bodoni MT Black" panose="02070a03080606020203" pitchFamily="18" charset="0"/>
              </a:rPr>
              <a:t>1</a:t>
            </a:r>
            <a:endParaRPr lang="zh-CN" altLang="en-US" sz="280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857233" y="801426"/>
            <a:ext cx="1133476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3" name="Group 4"/>
          <p:cNvGrpSpPr/>
          <p:nvPr/>
        </p:nvGrpSpPr>
        <p:grpSpPr>
          <a:xfrm>
            <a:off x="2978525" y="2972336"/>
            <a:ext cx="1873250" cy="2962275"/>
            <a:chExt cx="1056" cy="1643"/>
          </a:xfrm>
        </p:grpSpPr>
        <p:graphicFrame>
          <p:nvGraphicFramePr>
            <p:cNvPr id="304" name="Object 5"/>
            <p:cNvGraphicFramePr>
              <a:graphicFrameLocks noChangeAspect="1"/>
            </p:cNvGraphicFramePr>
            <p:nvPr/>
          </p:nvGraphicFramePr>
          <p:xfrm>
            <a:off x="336" y="0"/>
            <a:ext cx="559" cy="40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r:id="rId2" imgW="886460" imgH="645160" progId="Visio.Drawing.11">
                    <p:embed/>
                  </p:oleObj>
                </mc:Choice>
                <mc:Fallback>
                  <p:oleObj r:id="rId2" imgW="886460" imgH="645160" progId="Visio.Drawing.11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36" y="0"/>
                          <a:ext cx="559" cy="40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05" name="Object 6"/>
            <p:cNvGraphicFramePr>
              <a:graphicFrameLocks noChangeAspect="1"/>
            </p:cNvGraphicFramePr>
            <p:nvPr/>
          </p:nvGraphicFramePr>
          <p:xfrm>
            <a:off x="402" y="372"/>
            <a:ext cx="407" cy="34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r:id="rId4" imgW="644525" imgH="549910" progId="Visio.Drawing.11">
                    <p:embed/>
                  </p:oleObj>
                </mc:Choice>
                <mc:Fallback>
                  <p:oleObj r:id="rId4" imgW="644525" imgH="549910" progId="Visio.Drawing.11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402" y="372"/>
                          <a:ext cx="407" cy="347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306" name="Group 7"/>
            <p:cNvGrpSpPr/>
            <p:nvPr/>
          </p:nvGrpSpPr>
          <p:grpSpPr>
            <a:xfrm>
              <a:off x="192" y="690"/>
              <a:ext cx="864" cy="953"/>
              <a:chExt cx="864" cy="953"/>
            </a:xfrm>
          </p:grpSpPr>
          <p:graphicFrame>
            <p:nvGraphicFramePr>
              <p:cNvPr id="308" name="Object 8"/>
              <p:cNvGraphicFramePr>
                <a:graphicFrameLocks noChangeAspect="1"/>
              </p:cNvGraphicFramePr>
              <p:nvPr/>
            </p:nvGraphicFramePr>
            <p:xfrm>
              <a:off x="126" y="0"/>
              <a:ext cx="568" cy="716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0" r:id="rId6" imgW="901700" imgH="1137285" progId="Visio.Drawing.11">
                      <p:embed/>
                    </p:oleObj>
                  </mc:Choice>
                  <mc:Fallback>
                    <p:oleObj r:id="rId6" imgW="901700" imgH="1137285" progId="Visio.Drawing.11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126" y="0"/>
                            <a:ext cx="568" cy="716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309" name="Text Box 9"/>
              <p:cNvSpPr txBox="1">
                <a:spLocks noChangeArrowheads="1"/>
              </p:cNvSpPr>
              <p:nvPr/>
            </p:nvSpPr>
            <p:spPr bwMode="auto">
              <a:xfrm>
                <a:off x="0" y="750"/>
                <a:ext cx="864" cy="20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1430" tIns="45715" rIns="91430" bIns="45715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  <a:buFontTx/>
                  <a:buNone/>
                </a:pPr>
                <a:r>
                  <a:rPr lang="zh-CN" altLang="en-US" sz="1800" b="0">
                    <a:ea typeface="方正楷体简体" pitchFamily="2" charset="-122"/>
                  </a:rPr>
                  <a:t>电动机正转</a:t>
                </a:r>
                <a:endParaRPr lang="zh-CN" altLang="en-US" sz="1800" b="0">
                  <a:ea typeface="方正楷体简体" pitchFamily="2" charset="-122"/>
                </a:endParaRPr>
              </a:p>
            </p:txBody>
          </p:sp>
        </p:grpSp>
        <p:sp>
          <p:nvSpPr>
            <p:cNvPr id="307" name="Text Box 10"/>
            <p:cNvSpPr txBox="1">
              <a:spLocks noChangeArrowheads="1"/>
            </p:cNvSpPr>
            <p:nvPr/>
          </p:nvSpPr>
          <p:spPr bwMode="auto">
            <a:xfrm>
              <a:off x="0" y="402"/>
              <a:ext cx="672" cy="2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1430" tIns="45715" rIns="91430" bIns="45715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b="0">
                  <a:latin typeface="方正粗宋简体" pitchFamily="1" charset="-122"/>
                  <a:ea typeface="方正粗宋简体" pitchFamily="1" charset="-122"/>
                </a:rPr>
                <a:t>KM1</a:t>
              </a:r>
              <a:endParaRPr lang="en-US" altLang="zh-CN" b="0">
                <a:latin typeface="方正粗宋简体" pitchFamily="1" charset="-122"/>
                <a:ea typeface="方正粗宋简体" pitchFamily="1" charset="-122"/>
              </a:endParaRPr>
            </a:p>
          </p:txBody>
        </p:sp>
      </p:grpSp>
      <p:grpSp>
        <p:nvGrpSpPr>
          <p:cNvPr id="310" name="Group 11"/>
          <p:cNvGrpSpPr/>
          <p:nvPr/>
        </p:nvGrpSpPr>
        <p:grpSpPr>
          <a:xfrm>
            <a:off x="6578975" y="3045361"/>
            <a:ext cx="1800225" cy="2913063"/>
            <a:chExt cx="1008" cy="1648"/>
          </a:xfrm>
        </p:grpSpPr>
        <p:graphicFrame>
          <p:nvGraphicFramePr>
            <p:cNvPr id="311" name="Object 12"/>
            <p:cNvGraphicFramePr>
              <a:graphicFrameLocks noChangeAspect="1"/>
            </p:cNvGraphicFramePr>
            <p:nvPr/>
          </p:nvGraphicFramePr>
          <p:xfrm>
            <a:off x="240" y="0"/>
            <a:ext cx="559" cy="40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r:id="rId8" imgW="886460" imgH="645160" progId="Visio.Drawing.11">
                    <p:embed/>
                  </p:oleObj>
                </mc:Choice>
                <mc:Fallback>
                  <p:oleObj r:id="rId8" imgW="886460" imgH="645160" progId="Visio.Drawing.11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40" y="0"/>
                          <a:ext cx="559" cy="40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12" name="Object 13"/>
            <p:cNvGraphicFramePr>
              <a:graphicFrameLocks noChangeAspect="1"/>
            </p:cNvGraphicFramePr>
            <p:nvPr/>
          </p:nvGraphicFramePr>
          <p:xfrm>
            <a:off x="488" y="354"/>
            <a:ext cx="50" cy="38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r:id="rId9" imgW="73660" imgH="550545" progId="Visio.Drawing.11">
                    <p:embed/>
                  </p:oleObj>
                </mc:Choice>
                <mc:Fallback>
                  <p:oleObj r:id="rId9" imgW="73660" imgH="550545" progId="Visio.Drawing.11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488" y="354"/>
                          <a:ext cx="50" cy="38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13" name="Object 14"/>
            <p:cNvGraphicFramePr>
              <a:graphicFrameLocks noChangeAspect="1"/>
            </p:cNvGraphicFramePr>
            <p:nvPr/>
          </p:nvGraphicFramePr>
          <p:xfrm>
            <a:off x="312" y="384"/>
            <a:ext cx="407" cy="35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r:id="rId11" imgW="645160" imgH="561975" progId="Visio.Drawing.11">
                    <p:embed/>
                  </p:oleObj>
                </mc:Choice>
                <mc:Fallback>
                  <p:oleObj r:id="rId11" imgW="645160" imgH="561975" progId="Visio.Drawing.11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12" y="384"/>
                          <a:ext cx="407" cy="35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14" name="Object 15"/>
            <p:cNvGraphicFramePr>
              <a:graphicFrameLocks noChangeAspect="1"/>
            </p:cNvGraphicFramePr>
            <p:nvPr/>
          </p:nvGraphicFramePr>
          <p:xfrm>
            <a:off x="306" y="378"/>
            <a:ext cx="407" cy="35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4" r:id="rId13" imgW="681990" imgH="598805" progId="Visio.Drawing.11">
                    <p:embed/>
                  </p:oleObj>
                </mc:Choice>
                <mc:Fallback>
                  <p:oleObj r:id="rId13" imgW="681990" imgH="598805" progId="Visio.Drawing.11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06" y="378"/>
                          <a:ext cx="407" cy="35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315" name="Group 16"/>
            <p:cNvGrpSpPr/>
            <p:nvPr/>
          </p:nvGrpSpPr>
          <p:grpSpPr>
            <a:xfrm>
              <a:off x="144" y="690"/>
              <a:ext cx="864" cy="958"/>
              <a:chExt cx="864" cy="958"/>
            </a:xfrm>
          </p:grpSpPr>
          <p:graphicFrame>
            <p:nvGraphicFramePr>
              <p:cNvPr id="317" name="Object 17"/>
              <p:cNvGraphicFramePr>
                <a:graphicFrameLocks noChangeAspect="1"/>
              </p:cNvGraphicFramePr>
              <p:nvPr/>
            </p:nvGraphicFramePr>
            <p:xfrm>
              <a:off x="78" y="0"/>
              <a:ext cx="568" cy="716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5" r:id="rId15" imgW="901700" imgH="1137285" progId="Visio.Drawing.11">
                      <p:embed/>
                    </p:oleObj>
                  </mc:Choice>
                  <mc:Fallback>
                    <p:oleObj r:id="rId15" imgW="901700" imgH="1137285" progId="Visio.Drawing.11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78" y="0"/>
                            <a:ext cx="568" cy="716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318" name="Text Box 18"/>
              <p:cNvSpPr txBox="1">
                <a:spLocks noChangeArrowheads="1"/>
              </p:cNvSpPr>
              <p:nvPr/>
            </p:nvSpPr>
            <p:spPr bwMode="auto">
              <a:xfrm>
                <a:off x="0" y="750"/>
                <a:ext cx="864" cy="2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1430" tIns="45715" rIns="91430" bIns="45715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  <a:buFontTx/>
                  <a:buNone/>
                </a:pPr>
                <a:r>
                  <a:rPr lang="zh-CN" altLang="en-US" sz="1800" b="0">
                    <a:ea typeface="方正楷体简体" pitchFamily="2" charset="-122"/>
                  </a:rPr>
                  <a:t>电动机反转</a:t>
                </a:r>
                <a:endParaRPr lang="zh-CN" altLang="en-US" sz="1800" b="0">
                  <a:ea typeface="方正楷体简体" pitchFamily="2" charset="-122"/>
                </a:endParaRPr>
              </a:p>
            </p:txBody>
          </p:sp>
        </p:grpSp>
        <p:sp>
          <p:nvSpPr>
            <p:cNvPr id="316" name="Text Box 19"/>
            <p:cNvSpPr txBox="1">
              <a:spLocks noChangeArrowheads="1"/>
            </p:cNvSpPr>
            <p:nvPr/>
          </p:nvSpPr>
          <p:spPr bwMode="auto">
            <a:xfrm>
              <a:off x="0" y="402"/>
              <a:ext cx="672" cy="25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1430" tIns="45715" rIns="91430" bIns="45715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b="0">
                  <a:latin typeface="方正粗宋简体" pitchFamily="1" charset="-122"/>
                  <a:ea typeface="方正粗宋简体" pitchFamily="1" charset="-122"/>
                </a:rPr>
                <a:t>KM2</a:t>
              </a:r>
              <a:endParaRPr lang="en-US" altLang="zh-CN" b="0">
                <a:latin typeface="方正粗宋简体" pitchFamily="1" charset="-122"/>
                <a:ea typeface="方正粗宋简体" pitchFamily="1" charset="-122"/>
              </a:endParaRPr>
            </a:p>
          </p:txBody>
        </p:sp>
      </p:grpSp>
      <p:sp>
        <p:nvSpPr>
          <p:cNvPr id="319" name="Rectangle 20"/>
          <p:cNvSpPr>
            <a:spLocks noChangeArrowheads="1"/>
          </p:cNvSpPr>
          <p:nvPr/>
        </p:nvSpPr>
        <p:spPr bwMode="auto">
          <a:xfrm>
            <a:off x="3915150" y="763470"/>
            <a:ext cx="41132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ea typeface="黑体" panose="02010609060101010101" charset="-122"/>
              </a:rPr>
              <a:t>如何实现电动机正反转？</a:t>
            </a:r>
            <a:endParaRPr lang="zh-CN" altLang="en-US" sz="280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320" name="Rectangle 22"/>
          <p:cNvSpPr>
            <a:spLocks noChangeArrowheads="1"/>
          </p:cNvSpPr>
          <p:nvPr/>
        </p:nvSpPr>
        <p:spPr bwMode="auto">
          <a:xfrm>
            <a:off x="1754563" y="1316574"/>
            <a:ext cx="8424862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/>
              <a:t>        </a:t>
            </a:r>
            <a:r>
              <a:rPr lang="zh-CN" altLang="en-US">
                <a:solidFill>
                  <a:srgbClr val="0000CC"/>
                </a:solidFill>
              </a:rPr>
              <a:t>若要改变电动机转动方向，必须将接至交流电动机的三相交流电源进线中任意两相对调，电动机就可以反转。      </a:t>
            </a:r>
            <a:endParaRPr lang="zh-CN" altLang="en-US">
              <a:solidFill>
                <a:srgbClr val="0000CC"/>
              </a:solidFill>
            </a:endParaRPr>
          </a:p>
          <a:p>
            <a:r>
              <a:rPr lang="zh-CN" altLang="en-US">
                <a:solidFill>
                  <a:srgbClr val="0000CC"/>
                </a:solidFill>
              </a:rPr>
              <a:t> </a:t>
            </a:r>
            <a:r>
              <a:rPr lang="en-US" altLang="zh-CN">
                <a:solidFill>
                  <a:srgbClr val="0000CC"/>
                </a:solidFill>
              </a:rPr>
              <a:t>1</a:t>
            </a:r>
            <a:r>
              <a:rPr lang="zh-CN" altLang="en-US">
                <a:solidFill>
                  <a:srgbClr val="0000CC"/>
                </a:solidFill>
              </a:rPr>
              <a:t>、通过倒顺开关改变电源相序；                                       </a:t>
            </a:r>
            <a:endParaRPr lang="zh-CN" altLang="en-US">
              <a:solidFill>
                <a:srgbClr val="0000CC"/>
              </a:solidFill>
            </a:endParaRPr>
          </a:p>
          <a:p>
            <a:r>
              <a:rPr lang="en-US" altLang="zh-CN">
                <a:solidFill>
                  <a:srgbClr val="0000CC"/>
                </a:solidFill>
              </a:rPr>
              <a:t> 2</a:t>
            </a:r>
            <a:r>
              <a:rPr lang="zh-CN" altLang="en-US">
                <a:solidFill>
                  <a:srgbClr val="0000CC"/>
                </a:solidFill>
              </a:rPr>
              <a:t>、利用两台交流接触器来改变电源相序。</a:t>
            </a:r>
            <a:endParaRPr lang="zh-CN" altLang="en-US">
              <a:solidFill>
                <a:srgbClr val="0000CC"/>
              </a:solidFill>
            </a:endParaRPr>
          </a:p>
        </p:txBody>
      </p:sp>
      <p:sp>
        <p:nvSpPr>
          <p:cNvPr id="321" name="Rectangle 23"/>
          <p:cNvSpPr>
            <a:spLocks noChangeArrowheads="1"/>
          </p:cNvSpPr>
          <p:nvPr/>
        </p:nvSpPr>
        <p:spPr bwMode="auto">
          <a:xfrm>
            <a:off x="2546725" y="3693061"/>
            <a:ext cx="1152525" cy="5762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2" name="Rectangle 24"/>
          <p:cNvSpPr>
            <a:spLocks noChangeArrowheads="1"/>
          </p:cNvSpPr>
          <p:nvPr/>
        </p:nvSpPr>
        <p:spPr bwMode="auto">
          <a:xfrm>
            <a:off x="5931275" y="3693061"/>
            <a:ext cx="1223963" cy="5762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857234" y="237199"/>
            <a:ext cx="2295869" cy="571062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 1"/>
          <p:cNvSpPr txBox="1"/>
          <p:nvPr/>
        </p:nvSpPr>
        <p:spPr>
          <a:xfrm>
            <a:off x="898423" y="253674"/>
            <a:ext cx="4160205" cy="5264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预备知识</a:t>
            </a:r>
            <a:endParaRPr lang="en-US" altLang="zh-CN" sz="1600">
              <a:solidFill>
                <a:schemeClr val="bg1"/>
              </a:solidFill>
              <a:latin typeface="Georgia" panose="02040502050405020303" pitchFamily="18" charset="0"/>
              <a:ea typeface="方正兰亭细黑_GBK" panose="02000000000000000000" pitchFamily="2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0" y="241989"/>
            <a:ext cx="690172" cy="665532"/>
            <a:chOff x="-17071" y="671513"/>
            <a:chExt cx="690172" cy="665532"/>
          </a:xfrm>
          <a:solidFill>
            <a:srgbClr val="00B050"/>
          </a:solidFill>
        </p:grpSpPr>
        <p:sp>
          <p:nvSpPr>
            <p:cNvPr id="32" name="任意多边形 31"/>
            <p:cNvSpPr/>
            <p:nvPr/>
          </p:nvSpPr>
          <p:spPr>
            <a:xfrm rot="21379752">
              <a:off x="-17071" y="816052"/>
              <a:ext cx="384099" cy="520993"/>
            </a:xfrm>
            <a:custGeom>
              <a:gdLst>
                <a:gd name="connsiteX0" fmla="*/ 384099 w 384099"/>
                <a:gd name="connsiteY0" fmla="*/ 0 h 520993"/>
                <a:gd name="connsiteX1" fmla="*/ 350676 w 384099"/>
                <a:gd name="connsiteY1" fmla="*/ 520993 h 520993"/>
                <a:gd name="connsiteX2" fmla="*/ 0 w 384099"/>
                <a:gd name="connsiteY2" fmla="*/ 520993 h 520993"/>
                <a:gd name="connsiteX3" fmla="*/ 33424 w 384099"/>
                <a:gd name="connsiteY3" fmla="*/ 0 h 5209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4099" h="520992">
                  <a:moveTo>
                    <a:pt x="384099" y="0"/>
                  </a:moveTo>
                  <a:lnTo>
                    <a:pt x="350676" y="520993"/>
                  </a:lnTo>
                  <a:lnTo>
                    <a:pt x="0" y="520993"/>
                  </a:lnTo>
                  <a:lnTo>
                    <a:pt x="33424" y="0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>
              <a:off x="165101" y="671513"/>
              <a:ext cx="508000" cy="5662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>
              <a:outerShdw blurRad="127000" dist="63500" dir="27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等腰三角形 33"/>
            <p:cNvSpPr/>
            <p:nvPr/>
          </p:nvSpPr>
          <p:spPr>
            <a:xfrm flipV="1">
              <a:off x="165101" y="1237785"/>
              <a:ext cx="184943" cy="86190"/>
            </a:xfrm>
            <a:prstGeom prst="triangle">
              <a:avLst>
                <a:gd name="adj" fmla="val 100000"/>
              </a:avLst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文本框 34"/>
          <p:cNvSpPr txBox="1"/>
          <p:nvPr/>
        </p:nvSpPr>
        <p:spPr>
          <a:xfrm>
            <a:off x="213567" y="294341"/>
            <a:ext cx="67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Bodoni MT Black" panose="02070a03080606020203" pitchFamily="18" charset="0"/>
              </a:rPr>
              <a:t>1</a:t>
            </a:r>
            <a:endParaRPr lang="zh-CN" altLang="en-US" sz="280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857233" y="801426"/>
            <a:ext cx="1133476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7" name="Text Box 5"/>
          <p:cNvSpPr txBox="1">
            <a:spLocks noChangeArrowheads="1"/>
          </p:cNvSpPr>
          <p:nvPr/>
        </p:nvSpPr>
        <p:spPr bwMode="auto">
          <a:xfrm>
            <a:off x="1811338" y="1015066"/>
            <a:ext cx="8353425" cy="88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zh-CN" altLang="en-US" sz="2800">
                <a:latin typeface="Arial" pitchFamily="34" charset="0"/>
              </a:rPr>
              <a:t>　   </a:t>
            </a:r>
            <a:r>
              <a:rPr lang="zh-CN" altLang="en-US">
                <a:latin typeface="Arial" pitchFamily="34" charset="0"/>
              </a:rPr>
              <a:t>利用两个交流接触器交替工作，来改变接入电动机的电源相序实现电动机正反转控制。</a:t>
            </a:r>
            <a:endParaRPr lang="zh-CN" altLang="en-US">
              <a:latin typeface="Arial" pitchFamily="34" charset="0"/>
            </a:endParaRPr>
          </a:p>
        </p:txBody>
      </p:sp>
      <p:grpSp>
        <p:nvGrpSpPr>
          <p:cNvPr id="198" name="Group 31"/>
          <p:cNvGrpSpPr/>
          <p:nvPr/>
        </p:nvGrpSpPr>
        <p:grpSpPr>
          <a:xfrm>
            <a:off x="2171701" y="2094566"/>
            <a:ext cx="7902575" cy="4078287"/>
            <a:chOff x="624" y="1632"/>
            <a:chExt cx="4978" cy="2569"/>
          </a:xfrm>
        </p:grpSpPr>
        <p:pic>
          <p:nvPicPr>
            <p:cNvPr id="199" name="Picture 30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072" y="1632"/>
              <a:ext cx="1920" cy="19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0" name="Picture 29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4" y="1680"/>
              <a:ext cx="2110" cy="20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1" name="AutoShape 4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5329" y="3974"/>
              <a:ext cx="273" cy="227"/>
            </a:xfrm>
            <a:prstGeom prst="flowChartMagneticTap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</a:pPr>
              <a:r>
                <a:rPr lang="zh-CN" altLang="en-US" sz="1400">
                  <a:solidFill>
                    <a:schemeClr val="bg2"/>
                  </a:solidFill>
                  <a:latin typeface="Arial" pitchFamily="34" charset="0"/>
                  <a:ea typeface="幼圆" panose="02010509060101010101" pitchFamily="49" charset="-122"/>
                </a:rPr>
                <a:t>继续</a:t>
              </a:r>
              <a:endParaRPr lang="zh-CN" altLang="en-US" sz="1400">
                <a:solidFill>
                  <a:schemeClr val="bg2"/>
                </a:solidFill>
                <a:latin typeface="Arial" pitchFamily="34" charset="0"/>
                <a:ea typeface="幼圆" panose="02010509060101010101" pitchFamily="49" charset="-122"/>
              </a:endParaRPr>
            </a:p>
          </p:txBody>
        </p:sp>
        <p:grpSp>
          <p:nvGrpSpPr>
            <p:cNvPr id="202" name="Group 6"/>
            <p:cNvGrpSpPr/>
            <p:nvPr/>
          </p:nvGrpSpPr>
          <p:grpSpPr>
            <a:xfrm>
              <a:off x="1152" y="1968"/>
              <a:ext cx="480" cy="1344"/>
              <a:chExt cx="480" cy="1344"/>
            </a:xfrm>
          </p:grpSpPr>
          <p:sp>
            <p:nvSpPr>
              <p:cNvPr id="221" name="Line 7"/>
              <p:cNvSpPr>
                <a:spLocks noChangeShapeType="1"/>
              </p:cNvSpPr>
              <p:nvPr/>
            </p:nvSpPr>
            <p:spPr bwMode="auto">
              <a:xfrm flipH="1">
                <a:off x="0" y="0"/>
                <a:ext cx="0" cy="1296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Line 8"/>
              <p:cNvSpPr>
                <a:spLocks noChangeShapeType="1"/>
              </p:cNvSpPr>
              <p:nvPr/>
            </p:nvSpPr>
            <p:spPr bwMode="auto">
              <a:xfrm flipH="1">
                <a:off x="240" y="0"/>
                <a:ext cx="0" cy="1296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Line 9"/>
              <p:cNvSpPr>
                <a:spLocks noChangeShapeType="1"/>
              </p:cNvSpPr>
              <p:nvPr/>
            </p:nvSpPr>
            <p:spPr bwMode="auto">
              <a:xfrm flipH="1">
                <a:off x="480" y="0"/>
                <a:ext cx="0" cy="1344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3" name="Group 11"/>
            <p:cNvGrpSpPr/>
            <p:nvPr/>
          </p:nvGrpSpPr>
          <p:grpSpPr>
            <a:xfrm>
              <a:off x="3454" y="1920"/>
              <a:ext cx="1202" cy="1344"/>
              <a:chExt cx="1202" cy="1344"/>
            </a:xfrm>
          </p:grpSpPr>
          <p:sp>
            <p:nvSpPr>
              <p:cNvPr id="206" name="Line 12"/>
              <p:cNvSpPr>
                <a:spLocks noChangeShapeType="1"/>
              </p:cNvSpPr>
              <p:nvPr/>
            </p:nvSpPr>
            <p:spPr bwMode="auto">
              <a:xfrm flipH="1">
                <a:off x="0" y="0"/>
                <a:ext cx="0" cy="145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Line 13"/>
              <p:cNvSpPr>
                <a:spLocks noChangeShapeType="1"/>
              </p:cNvSpPr>
              <p:nvPr/>
            </p:nvSpPr>
            <p:spPr bwMode="auto">
              <a:xfrm>
                <a:off x="0" y="142"/>
                <a:ext cx="1199" cy="0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Line 14"/>
              <p:cNvSpPr>
                <a:spLocks noChangeShapeType="1"/>
              </p:cNvSpPr>
              <p:nvPr/>
            </p:nvSpPr>
            <p:spPr bwMode="auto">
              <a:xfrm flipH="1">
                <a:off x="1202" y="144"/>
                <a:ext cx="0" cy="1008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Line 15"/>
              <p:cNvSpPr>
                <a:spLocks noChangeShapeType="1"/>
              </p:cNvSpPr>
              <p:nvPr/>
            </p:nvSpPr>
            <p:spPr bwMode="auto">
              <a:xfrm flipH="1">
                <a:off x="482" y="1152"/>
                <a:ext cx="720" cy="0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Line 16"/>
              <p:cNvSpPr>
                <a:spLocks noChangeShapeType="1"/>
              </p:cNvSpPr>
              <p:nvPr/>
            </p:nvSpPr>
            <p:spPr bwMode="auto">
              <a:xfrm flipH="1">
                <a:off x="482" y="1152"/>
                <a:ext cx="0" cy="192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Line 17"/>
              <p:cNvSpPr>
                <a:spLocks noChangeShapeType="1"/>
              </p:cNvSpPr>
              <p:nvPr/>
            </p:nvSpPr>
            <p:spPr bwMode="auto">
              <a:xfrm flipH="1">
                <a:off x="242" y="0"/>
                <a:ext cx="0" cy="336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Line 18"/>
              <p:cNvSpPr>
                <a:spLocks noChangeShapeType="1"/>
              </p:cNvSpPr>
              <p:nvPr/>
            </p:nvSpPr>
            <p:spPr bwMode="auto">
              <a:xfrm flipH="1">
                <a:off x="242" y="1008"/>
                <a:ext cx="0" cy="288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Line 19"/>
              <p:cNvSpPr>
                <a:spLocks noChangeShapeType="1"/>
              </p:cNvSpPr>
              <p:nvPr/>
            </p:nvSpPr>
            <p:spPr bwMode="auto">
              <a:xfrm flipH="1">
                <a:off x="530" y="48"/>
                <a:ext cx="0" cy="432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Line 20"/>
              <p:cNvSpPr>
                <a:spLocks noChangeShapeType="1"/>
              </p:cNvSpPr>
              <p:nvPr/>
            </p:nvSpPr>
            <p:spPr bwMode="auto">
              <a:xfrm>
                <a:off x="530" y="480"/>
                <a:ext cx="240" cy="0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Line 21"/>
              <p:cNvSpPr>
                <a:spLocks noChangeShapeType="1"/>
              </p:cNvSpPr>
              <p:nvPr/>
            </p:nvSpPr>
            <p:spPr bwMode="auto">
              <a:xfrm flipH="1">
                <a:off x="770" y="480"/>
                <a:ext cx="0" cy="384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Line 22"/>
              <p:cNvSpPr>
                <a:spLocks noChangeShapeType="1"/>
              </p:cNvSpPr>
              <p:nvPr/>
            </p:nvSpPr>
            <p:spPr bwMode="auto">
              <a:xfrm flipH="1">
                <a:off x="2" y="864"/>
                <a:ext cx="768" cy="0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Line 23"/>
              <p:cNvSpPr>
                <a:spLocks noChangeShapeType="1"/>
              </p:cNvSpPr>
              <p:nvPr/>
            </p:nvSpPr>
            <p:spPr bwMode="auto">
              <a:xfrm flipH="1">
                <a:off x="2" y="864"/>
                <a:ext cx="0" cy="384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Line 24"/>
              <p:cNvSpPr>
                <a:spLocks noChangeShapeType="1"/>
              </p:cNvSpPr>
              <p:nvPr/>
            </p:nvSpPr>
            <p:spPr bwMode="auto">
              <a:xfrm>
                <a:off x="242" y="336"/>
                <a:ext cx="768" cy="0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Line 25"/>
              <p:cNvSpPr>
                <a:spLocks noChangeShapeType="1"/>
              </p:cNvSpPr>
              <p:nvPr/>
            </p:nvSpPr>
            <p:spPr bwMode="auto">
              <a:xfrm flipH="1">
                <a:off x="1010" y="336"/>
                <a:ext cx="0" cy="672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Line 26"/>
              <p:cNvSpPr>
                <a:spLocks noChangeShapeType="1"/>
              </p:cNvSpPr>
              <p:nvPr/>
            </p:nvSpPr>
            <p:spPr bwMode="auto">
              <a:xfrm flipH="1">
                <a:off x="242" y="1008"/>
                <a:ext cx="768" cy="0"/>
              </a:xfrm>
              <a:prstGeom prst="line">
                <a:avLst/>
              </a:prstGeom>
              <a:noFill/>
              <a:ln w="28575">
                <a:solidFill>
                  <a:srgbClr val="FF0066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04" name="Text Box 27"/>
            <p:cNvSpPr txBox="1">
              <a:spLocks noChangeArrowheads="1"/>
            </p:cNvSpPr>
            <p:nvPr/>
          </p:nvSpPr>
          <p:spPr bwMode="auto">
            <a:xfrm>
              <a:off x="2016" y="3072"/>
              <a:ext cx="912" cy="9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1430" tIns="45715" rIns="91430" bIns="45715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>
                  <a:solidFill>
                    <a:srgbClr val="0000FF"/>
                  </a:solidFill>
                  <a:ea typeface="楷体_GB2312"/>
                  <a:cs typeface="楷体_GB2312"/>
                </a:rPr>
                <a:t>L1----U </a:t>
              </a:r>
              <a:endParaRPr lang="en-US" altLang="zh-CN">
                <a:solidFill>
                  <a:srgbClr val="0000FF"/>
                </a:solidFill>
                <a:ea typeface="楷体_GB2312"/>
                <a:cs typeface="楷体_GB2312"/>
              </a:endParaRPr>
            </a:p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>
                  <a:solidFill>
                    <a:srgbClr val="0000FF"/>
                  </a:solidFill>
                  <a:ea typeface="楷体_GB2312"/>
                  <a:cs typeface="楷体_GB2312"/>
                </a:rPr>
                <a:t>L2----V</a:t>
              </a:r>
              <a:endParaRPr lang="en-US" altLang="zh-CN">
                <a:solidFill>
                  <a:srgbClr val="0000FF"/>
                </a:solidFill>
                <a:ea typeface="楷体_GB2312"/>
                <a:cs typeface="楷体_GB2312"/>
              </a:endParaRPr>
            </a:p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>
                  <a:solidFill>
                    <a:srgbClr val="0000FF"/>
                  </a:solidFill>
                  <a:ea typeface="楷体_GB2312"/>
                  <a:cs typeface="楷体_GB2312"/>
                </a:rPr>
                <a:t>L3----W</a:t>
              </a:r>
              <a:endParaRPr lang="en-US" altLang="zh-CN">
                <a:solidFill>
                  <a:srgbClr val="0000FF"/>
                </a:solidFill>
                <a:ea typeface="楷体_GB2312"/>
                <a:cs typeface="楷体_GB2312"/>
              </a:endParaRPr>
            </a:p>
          </p:txBody>
        </p:sp>
        <p:sp>
          <p:nvSpPr>
            <p:cNvPr id="205" name="Text Box 28"/>
            <p:cNvSpPr txBox="1">
              <a:spLocks noChangeArrowheads="1"/>
            </p:cNvSpPr>
            <p:nvPr/>
          </p:nvSpPr>
          <p:spPr bwMode="auto">
            <a:xfrm>
              <a:off x="4176" y="3072"/>
              <a:ext cx="1344" cy="9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1430" tIns="45715" rIns="91430" bIns="45715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>
                  <a:solidFill>
                    <a:srgbClr val="0000FF"/>
                  </a:solidFill>
                </a:rPr>
                <a:t>L1---W</a:t>
              </a:r>
              <a:endParaRPr lang="en-US" altLang="zh-CN">
                <a:solidFill>
                  <a:srgbClr val="0000FF"/>
                </a:solidFill>
              </a:endParaRPr>
            </a:p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>
                  <a:solidFill>
                    <a:srgbClr val="0000FF"/>
                  </a:solidFill>
                </a:rPr>
                <a:t>L2---V</a:t>
              </a:r>
              <a:endParaRPr lang="en-US" altLang="zh-CN">
                <a:solidFill>
                  <a:srgbClr val="0000FF"/>
                </a:solidFill>
              </a:endParaRPr>
            </a:p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>
                  <a:solidFill>
                    <a:srgbClr val="0000FF"/>
                  </a:solidFill>
                </a:rPr>
                <a:t>L3----U</a:t>
              </a:r>
              <a:endParaRPr lang="en-US" altLang="zh-CN">
                <a:solidFill>
                  <a:srgbClr val="0000FF"/>
                </a:solidFill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857234" y="237199"/>
            <a:ext cx="2295869" cy="571062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 1"/>
          <p:cNvSpPr txBox="1"/>
          <p:nvPr/>
        </p:nvSpPr>
        <p:spPr>
          <a:xfrm>
            <a:off x="898423" y="253674"/>
            <a:ext cx="4160205" cy="5264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电气原理图</a:t>
            </a:r>
            <a:endParaRPr lang="en-US" altLang="zh-CN" sz="1600">
              <a:solidFill>
                <a:schemeClr val="bg1"/>
              </a:solidFill>
              <a:latin typeface="Georgia" panose="02040502050405020303" pitchFamily="18" charset="0"/>
              <a:ea typeface="方正兰亭细黑_GBK" panose="02000000000000000000" pitchFamily="2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0" y="241989"/>
            <a:ext cx="690172" cy="665532"/>
            <a:chOff x="-17071" y="671513"/>
            <a:chExt cx="690172" cy="665532"/>
          </a:xfrm>
          <a:solidFill>
            <a:srgbClr val="00B050"/>
          </a:solidFill>
        </p:grpSpPr>
        <p:sp>
          <p:nvSpPr>
            <p:cNvPr id="32" name="任意多边形 31"/>
            <p:cNvSpPr/>
            <p:nvPr/>
          </p:nvSpPr>
          <p:spPr>
            <a:xfrm rot="21379752">
              <a:off x="-17071" y="816052"/>
              <a:ext cx="384099" cy="520993"/>
            </a:xfrm>
            <a:custGeom>
              <a:gdLst>
                <a:gd name="connsiteX0" fmla="*/ 384099 w 384099"/>
                <a:gd name="connsiteY0" fmla="*/ 0 h 520993"/>
                <a:gd name="connsiteX1" fmla="*/ 350676 w 384099"/>
                <a:gd name="connsiteY1" fmla="*/ 520993 h 520993"/>
                <a:gd name="connsiteX2" fmla="*/ 0 w 384099"/>
                <a:gd name="connsiteY2" fmla="*/ 520993 h 520993"/>
                <a:gd name="connsiteX3" fmla="*/ 33424 w 384099"/>
                <a:gd name="connsiteY3" fmla="*/ 0 h 5209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4099" h="520992">
                  <a:moveTo>
                    <a:pt x="384099" y="0"/>
                  </a:moveTo>
                  <a:lnTo>
                    <a:pt x="350676" y="520993"/>
                  </a:lnTo>
                  <a:lnTo>
                    <a:pt x="0" y="520993"/>
                  </a:lnTo>
                  <a:lnTo>
                    <a:pt x="33424" y="0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>
              <a:off x="165101" y="671513"/>
              <a:ext cx="508000" cy="5662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>
              <a:outerShdw blurRad="127000" dist="63500" dir="27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等腰三角形 33"/>
            <p:cNvSpPr/>
            <p:nvPr/>
          </p:nvSpPr>
          <p:spPr>
            <a:xfrm flipV="1">
              <a:off x="165101" y="1237785"/>
              <a:ext cx="184943" cy="86190"/>
            </a:xfrm>
            <a:prstGeom prst="triangle">
              <a:avLst>
                <a:gd name="adj" fmla="val 100000"/>
              </a:avLst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文本框 34"/>
          <p:cNvSpPr txBox="1"/>
          <p:nvPr/>
        </p:nvSpPr>
        <p:spPr>
          <a:xfrm>
            <a:off x="213567" y="294341"/>
            <a:ext cx="67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chemeClr val="bg1"/>
                </a:solidFill>
                <a:latin typeface="Bodoni MT Black" panose="02070a03080606020203" pitchFamily="18" charset="0"/>
              </a:rPr>
              <a:t>2</a:t>
            </a:r>
            <a:endParaRPr lang="zh-CN" altLang="en-US" sz="280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857233" y="801426"/>
            <a:ext cx="1133476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2339921" y="1073643"/>
          <a:ext cx="1441450" cy="48656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2" imgW="1228725" imgH="4610100" progId="PBrush">
                  <p:embed/>
                </p:oleObj>
              </mc:Choice>
              <mc:Fallback>
                <p:oleObj r:id="rId2" imgW="1228725" imgH="4610100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339921" y="1073643"/>
                        <a:ext cx="1441450" cy="4865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4067121" y="1065705"/>
          <a:ext cx="1536700" cy="48815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4" imgW="1371600" imgH="4695825" progId="PBrush">
                  <p:embed/>
                </p:oleObj>
              </mc:Choice>
              <mc:Fallback>
                <p:oleObj r:id="rId4" imgW="1371600" imgH="4695825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67121" y="1065705"/>
                        <a:ext cx="1536700" cy="4881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6329308" y="1138730"/>
          <a:ext cx="2514600" cy="4810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6" imgW="2514600" imgH="4524375" progId="PBrush">
                  <p:embed/>
                </p:oleObj>
              </mc:Choice>
              <mc:Fallback>
                <p:oleObj r:id="rId6" imgW="2514600" imgH="4524375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329308" y="1138730"/>
                        <a:ext cx="2514600" cy="4810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857234" y="237199"/>
            <a:ext cx="2295869" cy="571062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 1"/>
          <p:cNvSpPr txBox="1"/>
          <p:nvPr/>
        </p:nvSpPr>
        <p:spPr>
          <a:xfrm>
            <a:off x="898423" y="253674"/>
            <a:ext cx="4160205" cy="5264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电气原理图</a:t>
            </a:r>
            <a:endParaRPr lang="en-US" altLang="zh-CN" sz="1600">
              <a:solidFill>
                <a:schemeClr val="bg1"/>
              </a:solidFill>
              <a:latin typeface="Georgia" panose="02040502050405020303" pitchFamily="18" charset="0"/>
              <a:ea typeface="方正兰亭细黑_GBK" panose="02000000000000000000" pitchFamily="2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0" y="241989"/>
            <a:ext cx="690172" cy="665532"/>
            <a:chOff x="-17071" y="671513"/>
            <a:chExt cx="690172" cy="665532"/>
          </a:xfrm>
          <a:solidFill>
            <a:srgbClr val="00B050"/>
          </a:solidFill>
        </p:grpSpPr>
        <p:sp>
          <p:nvSpPr>
            <p:cNvPr id="32" name="任意多边形 31"/>
            <p:cNvSpPr/>
            <p:nvPr/>
          </p:nvSpPr>
          <p:spPr>
            <a:xfrm rot="21379752">
              <a:off x="-17071" y="816052"/>
              <a:ext cx="384099" cy="520993"/>
            </a:xfrm>
            <a:custGeom>
              <a:gdLst>
                <a:gd name="connsiteX0" fmla="*/ 384099 w 384099"/>
                <a:gd name="connsiteY0" fmla="*/ 0 h 520993"/>
                <a:gd name="connsiteX1" fmla="*/ 350676 w 384099"/>
                <a:gd name="connsiteY1" fmla="*/ 520993 h 520993"/>
                <a:gd name="connsiteX2" fmla="*/ 0 w 384099"/>
                <a:gd name="connsiteY2" fmla="*/ 520993 h 520993"/>
                <a:gd name="connsiteX3" fmla="*/ 33424 w 384099"/>
                <a:gd name="connsiteY3" fmla="*/ 0 h 5209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4099" h="520992">
                  <a:moveTo>
                    <a:pt x="384099" y="0"/>
                  </a:moveTo>
                  <a:lnTo>
                    <a:pt x="350676" y="520993"/>
                  </a:lnTo>
                  <a:lnTo>
                    <a:pt x="0" y="520993"/>
                  </a:lnTo>
                  <a:lnTo>
                    <a:pt x="33424" y="0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>
              <a:off x="165101" y="671513"/>
              <a:ext cx="508000" cy="5662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>
              <a:outerShdw blurRad="127000" dist="63500" dir="27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等腰三角形 33"/>
            <p:cNvSpPr/>
            <p:nvPr/>
          </p:nvSpPr>
          <p:spPr>
            <a:xfrm flipV="1">
              <a:off x="165101" y="1237785"/>
              <a:ext cx="184943" cy="86190"/>
            </a:xfrm>
            <a:prstGeom prst="triangle">
              <a:avLst>
                <a:gd name="adj" fmla="val 100000"/>
              </a:avLst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文本框 34"/>
          <p:cNvSpPr txBox="1"/>
          <p:nvPr/>
        </p:nvSpPr>
        <p:spPr>
          <a:xfrm>
            <a:off x="213567" y="294341"/>
            <a:ext cx="67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chemeClr val="bg1"/>
                </a:solidFill>
                <a:latin typeface="Bodoni MT Black" panose="02070a03080606020203" pitchFamily="18" charset="0"/>
              </a:rPr>
              <a:t>2</a:t>
            </a:r>
            <a:endParaRPr lang="zh-CN" altLang="en-US" sz="280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857233" y="801426"/>
            <a:ext cx="1133476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152"/>
          <p:cNvGrpSpPr/>
          <p:nvPr/>
        </p:nvGrpSpPr>
        <p:grpSpPr>
          <a:xfrm>
            <a:off x="1577182" y="1023143"/>
            <a:ext cx="8642350" cy="5256212"/>
            <a:chOff x="158" y="663"/>
            <a:chExt cx="5444" cy="3311"/>
          </a:xfrm>
        </p:grpSpPr>
        <p:sp>
          <p:nvSpPr>
            <p:cNvPr id="11" name="Rectangle 3"/>
            <p:cNvSpPr>
              <a:spLocks noChangeArrowheads="1"/>
            </p:cNvSpPr>
            <p:nvPr/>
          </p:nvSpPr>
          <p:spPr bwMode="auto">
            <a:xfrm>
              <a:off x="2971" y="663"/>
              <a:ext cx="2631" cy="3311"/>
            </a:xfrm>
            <a:prstGeom prst="rect">
              <a:avLst/>
            </a:prstGeom>
            <a:noFill/>
            <a:ln w="25400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2" name="Group 4"/>
            <p:cNvGrpSpPr/>
            <p:nvPr/>
          </p:nvGrpSpPr>
          <p:grpSpPr>
            <a:xfrm>
              <a:off x="204" y="799"/>
              <a:ext cx="1876" cy="2857"/>
              <a:chOff x="204" y="1026"/>
              <a:chExt cx="1876" cy="2857"/>
            </a:xfrm>
          </p:grpSpPr>
          <p:sp>
            <p:nvSpPr>
              <p:cNvPr id="121" name="Text Box 5"/>
              <p:cNvSpPr txBox="1">
                <a:spLocks noChangeArrowheads="1"/>
              </p:cNvSpPr>
              <p:nvPr/>
            </p:nvSpPr>
            <p:spPr bwMode="auto">
              <a:xfrm>
                <a:off x="204" y="1026"/>
                <a:ext cx="42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L1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122" name="Text Box 6"/>
              <p:cNvSpPr txBox="1">
                <a:spLocks noChangeArrowheads="1"/>
              </p:cNvSpPr>
              <p:nvPr/>
            </p:nvSpPr>
            <p:spPr bwMode="auto">
              <a:xfrm>
                <a:off x="204" y="1299"/>
                <a:ext cx="42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L2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123" name="Text Box 7"/>
              <p:cNvSpPr txBox="1">
                <a:spLocks noChangeArrowheads="1"/>
              </p:cNvSpPr>
              <p:nvPr/>
            </p:nvSpPr>
            <p:spPr bwMode="auto">
              <a:xfrm>
                <a:off x="204" y="1571"/>
                <a:ext cx="42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L3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124" name="Line 8"/>
              <p:cNvSpPr>
                <a:spLocks noChangeShapeType="1"/>
              </p:cNvSpPr>
              <p:nvPr/>
            </p:nvSpPr>
            <p:spPr bwMode="auto">
              <a:xfrm flipV="1">
                <a:off x="975" y="1435"/>
                <a:ext cx="771" cy="0"/>
              </a:xfrm>
              <a:prstGeom prst="line">
                <a:avLst/>
              </a:prstGeom>
              <a:noFill/>
              <a:ln w="38100">
                <a:solidFill>
                  <a:srgbClr val="008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Line 9"/>
              <p:cNvSpPr>
                <a:spLocks noChangeShapeType="1"/>
              </p:cNvSpPr>
              <p:nvPr/>
            </p:nvSpPr>
            <p:spPr bwMode="auto">
              <a:xfrm>
                <a:off x="975" y="1208"/>
                <a:ext cx="590" cy="0"/>
              </a:xfrm>
              <a:prstGeom prst="line">
                <a:avLst/>
              </a:prstGeom>
              <a:noFill/>
              <a:ln w="41275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Line 10"/>
              <p:cNvSpPr>
                <a:spLocks noChangeShapeType="1"/>
              </p:cNvSpPr>
              <p:nvPr/>
            </p:nvSpPr>
            <p:spPr bwMode="auto">
              <a:xfrm>
                <a:off x="476" y="1208"/>
                <a:ext cx="337" cy="0"/>
              </a:xfrm>
              <a:prstGeom prst="line">
                <a:avLst/>
              </a:prstGeom>
              <a:noFill/>
              <a:ln w="41275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Line 11"/>
              <p:cNvSpPr>
                <a:spLocks noChangeShapeType="1"/>
              </p:cNvSpPr>
              <p:nvPr/>
            </p:nvSpPr>
            <p:spPr bwMode="auto">
              <a:xfrm>
                <a:off x="502" y="1435"/>
                <a:ext cx="337" cy="0"/>
              </a:xfrm>
              <a:prstGeom prst="line">
                <a:avLst/>
              </a:prstGeom>
              <a:noFill/>
              <a:ln w="38100">
                <a:solidFill>
                  <a:srgbClr val="008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Line 12"/>
              <p:cNvSpPr>
                <a:spLocks noChangeShapeType="1"/>
              </p:cNvSpPr>
              <p:nvPr/>
            </p:nvSpPr>
            <p:spPr bwMode="auto">
              <a:xfrm>
                <a:off x="502" y="1662"/>
                <a:ext cx="337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Line 13"/>
              <p:cNvSpPr>
                <a:spLocks noChangeShapeType="1"/>
              </p:cNvSpPr>
              <p:nvPr/>
            </p:nvSpPr>
            <p:spPr bwMode="auto">
              <a:xfrm flipV="1">
                <a:off x="839" y="1208"/>
                <a:ext cx="134" cy="90"/>
              </a:xfrm>
              <a:prstGeom prst="line">
                <a:avLst/>
              </a:prstGeom>
              <a:noFill/>
              <a:ln w="41275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Line 14"/>
              <p:cNvSpPr>
                <a:spLocks noChangeShapeType="1"/>
              </p:cNvSpPr>
              <p:nvPr/>
            </p:nvSpPr>
            <p:spPr bwMode="auto">
              <a:xfrm flipV="1">
                <a:off x="839" y="1435"/>
                <a:ext cx="134" cy="90"/>
              </a:xfrm>
              <a:prstGeom prst="line">
                <a:avLst/>
              </a:prstGeom>
              <a:noFill/>
              <a:ln w="38100">
                <a:solidFill>
                  <a:srgbClr val="008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Line 15"/>
              <p:cNvSpPr>
                <a:spLocks noChangeShapeType="1"/>
              </p:cNvSpPr>
              <p:nvPr/>
            </p:nvSpPr>
            <p:spPr bwMode="auto">
              <a:xfrm flipV="1">
                <a:off x="839" y="1662"/>
                <a:ext cx="134" cy="9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Line 16"/>
              <p:cNvSpPr>
                <a:spLocks noChangeShapeType="1"/>
              </p:cNvSpPr>
              <p:nvPr/>
            </p:nvSpPr>
            <p:spPr bwMode="auto">
              <a:xfrm>
                <a:off x="973" y="1662"/>
                <a:ext cx="1033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33" name="Group 17"/>
              <p:cNvGrpSpPr/>
              <p:nvPr/>
            </p:nvGrpSpPr>
            <p:grpSpPr>
              <a:xfrm>
                <a:off x="1111" y="1162"/>
                <a:ext cx="360" cy="544"/>
                <a:chOff x="612" y="981"/>
                <a:chExt cx="363" cy="544"/>
              </a:xfrm>
            </p:grpSpPr>
            <p:sp>
              <p:nvSpPr>
                <p:cNvPr id="165" name="Rectangle 18"/>
                <p:cNvSpPr>
                  <a:spLocks noChangeArrowheads="1"/>
                </p:cNvSpPr>
                <p:nvPr/>
              </p:nvSpPr>
              <p:spPr bwMode="auto">
                <a:xfrm>
                  <a:off x="612" y="981"/>
                  <a:ext cx="363" cy="91"/>
                </a:xfrm>
                <a:prstGeom prst="rect">
                  <a:avLst/>
                </a:prstGeom>
                <a:noFill/>
                <a:ln w="22225">
                  <a:solidFill>
                    <a:srgbClr val="000000"/>
                  </a:solidFill>
                  <a:miter lim="800000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66" name="Rectangle 19"/>
                <p:cNvSpPr>
                  <a:spLocks noChangeArrowheads="1"/>
                </p:cNvSpPr>
                <p:nvPr/>
              </p:nvSpPr>
              <p:spPr bwMode="auto">
                <a:xfrm>
                  <a:off x="612" y="1207"/>
                  <a:ext cx="363" cy="91"/>
                </a:xfrm>
                <a:prstGeom prst="rect">
                  <a:avLst/>
                </a:prstGeom>
                <a:noFill/>
                <a:ln w="22225">
                  <a:solidFill>
                    <a:srgbClr val="000000"/>
                  </a:solidFill>
                  <a:miter lim="800000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67" name="Rectangle 20"/>
                <p:cNvSpPr>
                  <a:spLocks noChangeArrowheads="1"/>
                </p:cNvSpPr>
                <p:nvPr/>
              </p:nvSpPr>
              <p:spPr bwMode="auto">
                <a:xfrm>
                  <a:off x="612" y="1434"/>
                  <a:ext cx="363" cy="91"/>
                </a:xfrm>
                <a:prstGeom prst="rect">
                  <a:avLst/>
                </a:prstGeom>
                <a:noFill/>
                <a:ln w="22225">
                  <a:solidFill>
                    <a:srgbClr val="000000"/>
                  </a:solidFill>
                  <a:miter lim="800000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34" name="Line 21"/>
              <p:cNvSpPr>
                <a:spLocks noChangeShapeType="1"/>
              </p:cNvSpPr>
              <p:nvPr/>
            </p:nvSpPr>
            <p:spPr bwMode="auto">
              <a:xfrm flipH="1">
                <a:off x="1541" y="1208"/>
                <a:ext cx="0" cy="1225"/>
              </a:xfrm>
              <a:prstGeom prst="line">
                <a:avLst/>
              </a:prstGeom>
              <a:noFill/>
              <a:ln w="38100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Line 22"/>
              <p:cNvSpPr>
                <a:spLocks noChangeShapeType="1"/>
              </p:cNvSpPr>
              <p:nvPr/>
            </p:nvSpPr>
            <p:spPr bwMode="auto">
              <a:xfrm flipH="1">
                <a:off x="1768" y="1435"/>
                <a:ext cx="0" cy="998"/>
              </a:xfrm>
              <a:prstGeom prst="line">
                <a:avLst/>
              </a:prstGeom>
              <a:noFill/>
              <a:ln w="38100">
                <a:solidFill>
                  <a:srgbClr val="008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Line 23"/>
              <p:cNvSpPr>
                <a:spLocks noChangeShapeType="1"/>
              </p:cNvSpPr>
              <p:nvPr/>
            </p:nvSpPr>
            <p:spPr bwMode="auto">
              <a:xfrm flipH="1">
                <a:off x="1995" y="1662"/>
                <a:ext cx="0" cy="771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37" name="Group 24"/>
              <p:cNvGrpSpPr/>
              <p:nvPr/>
            </p:nvGrpSpPr>
            <p:grpSpPr>
              <a:xfrm>
                <a:off x="1541" y="2569"/>
                <a:ext cx="454" cy="589"/>
                <a:chOff x="1156" y="2523"/>
                <a:chExt cx="454" cy="771"/>
              </a:xfrm>
            </p:grpSpPr>
            <p:sp>
              <p:nvSpPr>
                <p:cNvPr id="162" name="Line 25"/>
                <p:cNvSpPr>
                  <a:spLocks noChangeShapeType="1"/>
                </p:cNvSpPr>
                <p:nvPr/>
              </p:nvSpPr>
              <p:spPr bwMode="auto">
                <a:xfrm flipH="1">
                  <a:off x="1156" y="2523"/>
                  <a:ext cx="0" cy="771"/>
                </a:xfrm>
                <a:prstGeom prst="line">
                  <a:avLst/>
                </a:prstGeom>
                <a:noFill/>
                <a:ln w="38100">
                  <a:solidFill>
                    <a:srgbClr val="FFCC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63" name="Line 26"/>
                <p:cNvSpPr>
                  <a:spLocks noChangeShapeType="1"/>
                </p:cNvSpPr>
                <p:nvPr/>
              </p:nvSpPr>
              <p:spPr bwMode="auto">
                <a:xfrm flipH="1">
                  <a:off x="1383" y="2523"/>
                  <a:ext cx="0" cy="771"/>
                </a:xfrm>
                <a:prstGeom prst="line">
                  <a:avLst/>
                </a:prstGeom>
                <a:noFill/>
                <a:ln w="38100">
                  <a:solidFill>
                    <a:srgbClr val="008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64" name="Line 27"/>
                <p:cNvSpPr>
                  <a:spLocks noChangeShapeType="1"/>
                </p:cNvSpPr>
                <p:nvPr/>
              </p:nvSpPr>
              <p:spPr bwMode="auto">
                <a:xfrm flipH="1">
                  <a:off x="1610" y="2523"/>
                  <a:ext cx="0" cy="771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8" name="Group 28"/>
              <p:cNvGrpSpPr/>
              <p:nvPr/>
            </p:nvGrpSpPr>
            <p:grpSpPr>
              <a:xfrm>
                <a:off x="1451" y="3158"/>
                <a:ext cx="629" cy="273"/>
                <a:chOff x="975" y="2614"/>
                <a:chExt cx="635" cy="408"/>
              </a:xfrm>
            </p:grpSpPr>
            <p:sp>
              <p:nvSpPr>
                <p:cNvPr id="156" name="Rectangle 29"/>
                <p:cNvSpPr>
                  <a:spLocks noChangeArrowheads="1"/>
                </p:cNvSpPr>
                <p:nvPr/>
              </p:nvSpPr>
              <p:spPr bwMode="auto">
                <a:xfrm>
                  <a:off x="975" y="2614"/>
                  <a:ext cx="635" cy="408"/>
                </a:xfrm>
                <a:prstGeom prst="rect">
                  <a:avLst/>
                </a:prstGeom>
                <a:noFill/>
                <a:ln w="22225">
                  <a:solidFill>
                    <a:srgbClr val="000000"/>
                  </a:solidFill>
                  <a:miter lim="800000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7" name="Line 30"/>
                <p:cNvSpPr>
                  <a:spLocks noChangeShapeType="1"/>
                </p:cNvSpPr>
                <p:nvPr/>
              </p:nvSpPr>
              <p:spPr bwMode="auto">
                <a:xfrm flipH="1">
                  <a:off x="1292" y="2614"/>
                  <a:ext cx="0" cy="136"/>
                </a:xfrm>
                <a:prstGeom prst="line">
                  <a:avLst/>
                </a:prstGeom>
                <a:noFill/>
                <a:ln w="22225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8" name="Line 31"/>
                <p:cNvSpPr>
                  <a:spLocks noChangeShapeType="1"/>
                </p:cNvSpPr>
                <p:nvPr/>
              </p:nvSpPr>
              <p:spPr bwMode="auto">
                <a:xfrm flipH="1">
                  <a:off x="1292" y="2886"/>
                  <a:ext cx="0" cy="136"/>
                </a:xfrm>
                <a:prstGeom prst="line">
                  <a:avLst/>
                </a:prstGeom>
                <a:noFill/>
                <a:ln w="22225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9" name="Line 32"/>
                <p:cNvSpPr>
                  <a:spLocks noChangeShapeType="1"/>
                </p:cNvSpPr>
                <p:nvPr/>
              </p:nvSpPr>
              <p:spPr bwMode="auto">
                <a:xfrm>
                  <a:off x="1202" y="2750"/>
                  <a:ext cx="90" cy="0"/>
                </a:xfrm>
                <a:prstGeom prst="line">
                  <a:avLst/>
                </a:prstGeom>
                <a:noFill/>
                <a:ln w="22225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60" name="Line 33"/>
                <p:cNvSpPr>
                  <a:spLocks noChangeShapeType="1"/>
                </p:cNvSpPr>
                <p:nvPr/>
              </p:nvSpPr>
              <p:spPr bwMode="auto">
                <a:xfrm>
                  <a:off x="1202" y="2886"/>
                  <a:ext cx="90" cy="0"/>
                </a:xfrm>
                <a:prstGeom prst="line">
                  <a:avLst/>
                </a:prstGeom>
                <a:noFill/>
                <a:ln w="22225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61" name="Line 34"/>
                <p:cNvSpPr>
                  <a:spLocks noChangeShapeType="1"/>
                </p:cNvSpPr>
                <p:nvPr/>
              </p:nvSpPr>
              <p:spPr bwMode="auto">
                <a:xfrm flipH="1">
                  <a:off x="1202" y="2750"/>
                  <a:ext cx="0" cy="136"/>
                </a:xfrm>
                <a:prstGeom prst="line">
                  <a:avLst/>
                </a:prstGeom>
                <a:noFill/>
                <a:ln w="22225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39" name="Text Box 35"/>
              <p:cNvSpPr txBox="1">
                <a:spLocks noChangeArrowheads="1"/>
              </p:cNvSpPr>
              <p:nvPr/>
            </p:nvSpPr>
            <p:spPr bwMode="auto">
              <a:xfrm>
                <a:off x="1042" y="2342"/>
                <a:ext cx="42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KM1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140" name="Text Box 36"/>
              <p:cNvSpPr txBox="1">
                <a:spLocks noChangeArrowheads="1"/>
              </p:cNvSpPr>
              <p:nvPr/>
            </p:nvSpPr>
            <p:spPr bwMode="auto">
              <a:xfrm>
                <a:off x="1064" y="1752"/>
                <a:ext cx="421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FU1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141" name="Text Box 37"/>
              <p:cNvSpPr txBox="1">
                <a:spLocks noChangeArrowheads="1"/>
              </p:cNvSpPr>
              <p:nvPr/>
            </p:nvSpPr>
            <p:spPr bwMode="auto">
              <a:xfrm>
                <a:off x="1045" y="3203"/>
                <a:ext cx="42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FR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grpSp>
            <p:nvGrpSpPr>
              <p:cNvPr id="142" name="Group 38"/>
              <p:cNvGrpSpPr/>
              <p:nvPr/>
            </p:nvGrpSpPr>
            <p:grpSpPr>
              <a:xfrm>
                <a:off x="1519" y="3430"/>
                <a:ext cx="512" cy="453"/>
                <a:chOff x="1143" y="3249"/>
                <a:chExt cx="512" cy="453"/>
              </a:xfrm>
            </p:grpSpPr>
            <p:sp>
              <p:nvSpPr>
                <p:cNvPr id="149" name="Line 39"/>
                <p:cNvSpPr>
                  <a:spLocks noChangeShapeType="1"/>
                </p:cNvSpPr>
                <p:nvPr/>
              </p:nvSpPr>
              <p:spPr bwMode="auto">
                <a:xfrm flipH="1">
                  <a:off x="1143" y="3249"/>
                  <a:ext cx="0" cy="116"/>
                </a:xfrm>
                <a:prstGeom prst="line">
                  <a:avLst/>
                </a:prstGeom>
                <a:noFill/>
                <a:ln w="31750">
                  <a:solidFill>
                    <a:srgbClr val="FFCC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0" name="Line 40"/>
                <p:cNvSpPr>
                  <a:spLocks noChangeShapeType="1"/>
                </p:cNvSpPr>
                <p:nvPr/>
              </p:nvSpPr>
              <p:spPr bwMode="auto">
                <a:xfrm flipH="1">
                  <a:off x="1591" y="3249"/>
                  <a:ext cx="0" cy="116"/>
                </a:xfrm>
                <a:prstGeom prst="line">
                  <a:avLst/>
                </a:prstGeom>
                <a:noFill/>
                <a:ln w="3175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1" name="Line 41"/>
                <p:cNvSpPr>
                  <a:spLocks noChangeShapeType="1"/>
                </p:cNvSpPr>
                <p:nvPr/>
              </p:nvSpPr>
              <p:spPr bwMode="auto">
                <a:xfrm flipH="1">
                  <a:off x="1367" y="3249"/>
                  <a:ext cx="0" cy="146"/>
                </a:xfrm>
                <a:prstGeom prst="line">
                  <a:avLst/>
                </a:prstGeom>
                <a:noFill/>
                <a:ln w="31750">
                  <a:solidFill>
                    <a:srgbClr val="008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2" name="Line 42"/>
                <p:cNvSpPr>
                  <a:spLocks noChangeShapeType="1"/>
                </p:cNvSpPr>
                <p:nvPr/>
              </p:nvSpPr>
              <p:spPr bwMode="auto">
                <a:xfrm>
                  <a:off x="1143" y="3365"/>
                  <a:ext cx="89" cy="87"/>
                </a:xfrm>
                <a:prstGeom prst="line">
                  <a:avLst/>
                </a:prstGeom>
                <a:noFill/>
                <a:ln w="31750">
                  <a:solidFill>
                    <a:srgbClr val="FFCC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3" name="Oval 43"/>
                <p:cNvSpPr>
                  <a:spLocks noChangeArrowheads="1"/>
                </p:cNvSpPr>
                <p:nvPr/>
              </p:nvSpPr>
              <p:spPr bwMode="auto">
                <a:xfrm>
                  <a:off x="1202" y="3385"/>
                  <a:ext cx="358" cy="317"/>
                </a:xfrm>
                <a:prstGeom prst="ellipse">
                  <a:avLst/>
                </a:prstGeom>
                <a:noFill/>
                <a:ln w="22225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4" name="Line 44"/>
                <p:cNvSpPr>
                  <a:spLocks noChangeShapeType="1"/>
                </p:cNvSpPr>
                <p:nvPr/>
              </p:nvSpPr>
              <p:spPr bwMode="auto">
                <a:xfrm flipH="1">
                  <a:off x="1502" y="3365"/>
                  <a:ext cx="89" cy="87"/>
                </a:xfrm>
                <a:prstGeom prst="line">
                  <a:avLst/>
                </a:prstGeom>
                <a:noFill/>
                <a:ln w="22225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5" name="Text Box 45"/>
                <p:cNvSpPr txBox="1">
                  <a:spLocks noChangeArrowheads="1"/>
                </p:cNvSpPr>
                <p:nvPr/>
              </p:nvSpPr>
              <p:spPr bwMode="auto">
                <a:xfrm>
                  <a:off x="1234" y="3385"/>
                  <a:ext cx="421" cy="23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0" hangingPunct="0">
                    <a:spcBef>
                      <a:spcPct val="50000"/>
                    </a:spcBef>
                    <a:buFontTx/>
                    <a:buNone/>
                  </a:pPr>
                  <a:r>
                    <a:rPr lang="en-US" altLang="zh-CN" sz="1800">
                      <a:solidFill>
                        <a:srgbClr val="000000"/>
                      </a:solidFill>
                      <a:latin typeface="仿宋" panose="02010609060101010101" pitchFamily="49" charset="-122"/>
                      <a:ea typeface="仿宋" panose="02010609060101010101" pitchFamily="49" charset="-122"/>
                    </a:rPr>
                    <a:t>M1</a:t>
                  </a:r>
                  <a:endPara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endParaRPr>
                </a:p>
              </p:txBody>
            </p:sp>
          </p:grpSp>
          <p:sp>
            <p:nvSpPr>
              <p:cNvPr id="143" name="Text Box 46"/>
              <p:cNvSpPr txBox="1">
                <a:spLocks noChangeArrowheads="1"/>
              </p:cNvSpPr>
              <p:nvPr/>
            </p:nvSpPr>
            <p:spPr bwMode="auto">
              <a:xfrm>
                <a:off x="783" y="1752"/>
                <a:ext cx="421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QS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grpSp>
            <p:nvGrpSpPr>
              <p:cNvPr id="144" name="Group 47"/>
              <p:cNvGrpSpPr/>
              <p:nvPr/>
            </p:nvGrpSpPr>
            <p:grpSpPr>
              <a:xfrm>
                <a:off x="1429" y="2433"/>
                <a:ext cx="583" cy="136"/>
                <a:chOff x="930" y="2205"/>
                <a:chExt cx="589" cy="136"/>
              </a:xfrm>
            </p:grpSpPr>
            <p:sp>
              <p:nvSpPr>
                <p:cNvPr id="146" name="Line 48"/>
                <p:cNvSpPr>
                  <a:spLocks noChangeShapeType="1"/>
                </p:cNvSpPr>
                <p:nvPr/>
              </p:nvSpPr>
              <p:spPr bwMode="auto">
                <a:xfrm>
                  <a:off x="930" y="2205"/>
                  <a:ext cx="136" cy="136"/>
                </a:xfrm>
                <a:prstGeom prst="line">
                  <a:avLst/>
                </a:prstGeom>
                <a:noFill/>
                <a:ln w="38100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47" name="Line 49"/>
                <p:cNvSpPr>
                  <a:spLocks noChangeShapeType="1"/>
                </p:cNvSpPr>
                <p:nvPr/>
              </p:nvSpPr>
              <p:spPr bwMode="auto">
                <a:xfrm>
                  <a:off x="1156" y="2205"/>
                  <a:ext cx="136" cy="136"/>
                </a:xfrm>
                <a:prstGeom prst="line">
                  <a:avLst/>
                </a:prstGeom>
                <a:noFill/>
                <a:ln w="38100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48" name="Line 50"/>
                <p:cNvSpPr>
                  <a:spLocks noChangeShapeType="1"/>
                </p:cNvSpPr>
                <p:nvPr/>
              </p:nvSpPr>
              <p:spPr bwMode="auto">
                <a:xfrm>
                  <a:off x="1383" y="2205"/>
                  <a:ext cx="136" cy="136"/>
                </a:xfrm>
                <a:prstGeom prst="line">
                  <a:avLst/>
                </a:prstGeom>
                <a:noFill/>
                <a:ln w="38100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45" name="Line 51"/>
              <p:cNvSpPr>
                <a:spLocks noChangeShapeType="1"/>
              </p:cNvSpPr>
              <p:nvPr/>
            </p:nvSpPr>
            <p:spPr bwMode="auto">
              <a:xfrm>
                <a:off x="1474" y="2478"/>
                <a:ext cx="422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" name="Group 52"/>
            <p:cNvGrpSpPr/>
            <p:nvPr/>
          </p:nvGrpSpPr>
          <p:grpSpPr>
            <a:xfrm>
              <a:off x="1519" y="1616"/>
              <a:ext cx="1601" cy="1225"/>
              <a:chOff x="1519" y="1843"/>
              <a:chExt cx="1601" cy="1225"/>
            </a:xfrm>
          </p:grpSpPr>
          <p:sp>
            <p:nvSpPr>
              <p:cNvPr id="101" name="Text Box 53"/>
              <p:cNvSpPr txBox="1">
                <a:spLocks noChangeArrowheads="1"/>
              </p:cNvSpPr>
              <p:nvPr/>
            </p:nvSpPr>
            <p:spPr bwMode="auto">
              <a:xfrm>
                <a:off x="2699" y="2341"/>
                <a:ext cx="421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KM2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102" name="Line 54"/>
              <p:cNvSpPr>
                <a:spLocks noChangeShapeType="1"/>
              </p:cNvSpPr>
              <p:nvPr/>
            </p:nvSpPr>
            <p:spPr bwMode="auto">
              <a:xfrm>
                <a:off x="1519" y="1843"/>
                <a:ext cx="681" cy="0"/>
              </a:xfrm>
              <a:prstGeom prst="line">
                <a:avLst/>
              </a:prstGeom>
              <a:noFill/>
              <a:ln w="41275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Line 55"/>
              <p:cNvSpPr>
                <a:spLocks noChangeShapeType="1"/>
              </p:cNvSpPr>
              <p:nvPr/>
            </p:nvSpPr>
            <p:spPr bwMode="auto">
              <a:xfrm flipH="1">
                <a:off x="2222" y="1843"/>
                <a:ext cx="0" cy="590"/>
              </a:xfrm>
              <a:prstGeom prst="line">
                <a:avLst/>
              </a:prstGeom>
              <a:noFill/>
              <a:ln w="38100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Line 56"/>
              <p:cNvSpPr>
                <a:spLocks noChangeShapeType="1"/>
              </p:cNvSpPr>
              <p:nvPr/>
            </p:nvSpPr>
            <p:spPr bwMode="auto">
              <a:xfrm>
                <a:off x="1768" y="2070"/>
                <a:ext cx="674" cy="0"/>
              </a:xfrm>
              <a:prstGeom prst="line">
                <a:avLst/>
              </a:prstGeom>
              <a:noFill/>
              <a:ln w="38100">
                <a:solidFill>
                  <a:srgbClr val="008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Line 57"/>
              <p:cNvSpPr>
                <a:spLocks noChangeShapeType="1"/>
              </p:cNvSpPr>
              <p:nvPr/>
            </p:nvSpPr>
            <p:spPr bwMode="auto">
              <a:xfrm flipH="1">
                <a:off x="2449" y="2070"/>
                <a:ext cx="0" cy="363"/>
              </a:xfrm>
              <a:prstGeom prst="line">
                <a:avLst/>
              </a:prstGeom>
              <a:noFill/>
              <a:ln w="38100">
                <a:solidFill>
                  <a:srgbClr val="008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Line 58"/>
              <p:cNvSpPr>
                <a:spLocks noChangeShapeType="1"/>
              </p:cNvSpPr>
              <p:nvPr/>
            </p:nvSpPr>
            <p:spPr bwMode="auto">
              <a:xfrm>
                <a:off x="1995" y="2297"/>
                <a:ext cx="674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Line 59"/>
              <p:cNvSpPr>
                <a:spLocks noChangeShapeType="1"/>
              </p:cNvSpPr>
              <p:nvPr/>
            </p:nvSpPr>
            <p:spPr bwMode="auto">
              <a:xfrm flipH="1">
                <a:off x="2675" y="2297"/>
                <a:ext cx="0" cy="136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08" name="Group 60"/>
              <p:cNvGrpSpPr/>
              <p:nvPr/>
            </p:nvGrpSpPr>
            <p:grpSpPr>
              <a:xfrm>
                <a:off x="2109" y="2433"/>
                <a:ext cx="584" cy="136"/>
                <a:chOff x="1657" y="2523"/>
                <a:chExt cx="565" cy="136"/>
              </a:xfrm>
            </p:grpSpPr>
            <p:grpSp>
              <p:nvGrpSpPr>
                <p:cNvPr id="116" name="Group 61"/>
                <p:cNvGrpSpPr/>
                <p:nvPr/>
              </p:nvGrpSpPr>
              <p:grpSpPr>
                <a:xfrm>
                  <a:off x="1657" y="2523"/>
                  <a:ext cx="565" cy="136"/>
                  <a:chOff x="1610" y="2523"/>
                  <a:chExt cx="590" cy="136"/>
                </a:xfrm>
              </p:grpSpPr>
              <p:sp>
                <p:nvSpPr>
                  <p:cNvPr id="118" name="Line 62"/>
                  <p:cNvSpPr>
                    <a:spLocks noChangeShapeType="1"/>
                  </p:cNvSpPr>
                  <p:nvPr/>
                </p:nvSpPr>
                <p:spPr bwMode="auto">
                  <a:xfrm>
                    <a:off x="1610" y="2523"/>
                    <a:ext cx="136" cy="136"/>
                  </a:xfrm>
                  <a:prstGeom prst="line">
                    <a:avLst/>
                  </a:prstGeom>
                  <a:noFill/>
                  <a:ln w="38100">
                    <a:solidFill>
                      <a:srgbClr val="000000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9" name="Line 63"/>
                  <p:cNvSpPr>
                    <a:spLocks noChangeShapeType="1"/>
                  </p:cNvSpPr>
                  <p:nvPr/>
                </p:nvSpPr>
                <p:spPr bwMode="auto">
                  <a:xfrm>
                    <a:off x="1837" y="2523"/>
                    <a:ext cx="136" cy="136"/>
                  </a:xfrm>
                  <a:prstGeom prst="line">
                    <a:avLst/>
                  </a:prstGeom>
                  <a:noFill/>
                  <a:ln w="38100">
                    <a:solidFill>
                      <a:srgbClr val="000000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0" name="Line 64"/>
                  <p:cNvSpPr>
                    <a:spLocks noChangeShapeType="1"/>
                  </p:cNvSpPr>
                  <p:nvPr/>
                </p:nvSpPr>
                <p:spPr bwMode="auto">
                  <a:xfrm>
                    <a:off x="2064" y="2523"/>
                    <a:ext cx="136" cy="136"/>
                  </a:xfrm>
                  <a:prstGeom prst="line">
                    <a:avLst/>
                  </a:prstGeom>
                  <a:noFill/>
                  <a:ln w="38100">
                    <a:solidFill>
                      <a:srgbClr val="000000"/>
                    </a:solidFill>
                    <a:rou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17" name="Line 65"/>
                <p:cNvSpPr>
                  <a:spLocks noChangeShapeType="1"/>
                </p:cNvSpPr>
                <p:nvPr/>
              </p:nvSpPr>
              <p:spPr bwMode="auto">
                <a:xfrm>
                  <a:off x="1701" y="2568"/>
                  <a:ext cx="408" cy="0"/>
                </a:xfrm>
                <a:prstGeom prst="line">
                  <a:avLst/>
                </a:prstGeom>
                <a:noFill/>
                <a:ln w="38100">
                  <a:solidFill>
                    <a:srgbClr val="000000"/>
                  </a:solidFill>
                  <a:prstDash val="sysDot"/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Group 66"/>
              <p:cNvGrpSpPr/>
              <p:nvPr/>
            </p:nvGrpSpPr>
            <p:grpSpPr>
              <a:xfrm>
                <a:off x="1541" y="2569"/>
                <a:ext cx="1134" cy="499"/>
                <a:chOff x="1156" y="2523"/>
                <a:chExt cx="1134" cy="499"/>
              </a:xfrm>
            </p:grpSpPr>
            <p:sp>
              <p:nvSpPr>
                <p:cNvPr id="110" name="Line 67"/>
                <p:cNvSpPr>
                  <a:spLocks noChangeShapeType="1"/>
                </p:cNvSpPr>
                <p:nvPr/>
              </p:nvSpPr>
              <p:spPr bwMode="auto">
                <a:xfrm flipH="1">
                  <a:off x="1837" y="2523"/>
                  <a:ext cx="0" cy="136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1" name="Line 68"/>
                <p:cNvSpPr>
                  <a:spLocks noChangeShapeType="1"/>
                </p:cNvSpPr>
                <p:nvPr/>
              </p:nvSpPr>
              <p:spPr bwMode="auto">
                <a:xfrm flipH="1">
                  <a:off x="2064" y="2523"/>
                  <a:ext cx="0" cy="317"/>
                </a:xfrm>
                <a:prstGeom prst="line">
                  <a:avLst/>
                </a:prstGeom>
                <a:noFill/>
                <a:ln w="38100">
                  <a:solidFill>
                    <a:srgbClr val="008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2" name="Line 69"/>
                <p:cNvSpPr>
                  <a:spLocks noChangeShapeType="1"/>
                </p:cNvSpPr>
                <p:nvPr/>
              </p:nvSpPr>
              <p:spPr bwMode="auto">
                <a:xfrm flipH="1">
                  <a:off x="2290" y="2523"/>
                  <a:ext cx="0" cy="499"/>
                </a:xfrm>
                <a:prstGeom prst="line">
                  <a:avLst/>
                </a:prstGeom>
                <a:noFill/>
                <a:ln w="38100">
                  <a:solidFill>
                    <a:srgbClr val="FFCC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3" name="Line 70"/>
                <p:cNvSpPr>
                  <a:spLocks noChangeShapeType="1"/>
                </p:cNvSpPr>
                <p:nvPr/>
              </p:nvSpPr>
              <p:spPr bwMode="auto">
                <a:xfrm>
                  <a:off x="1156" y="3022"/>
                  <a:ext cx="1134" cy="0"/>
                </a:xfrm>
                <a:prstGeom prst="line">
                  <a:avLst/>
                </a:prstGeom>
                <a:noFill/>
                <a:ln w="38100">
                  <a:solidFill>
                    <a:srgbClr val="FFCC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4" name="Line 71"/>
                <p:cNvSpPr>
                  <a:spLocks noChangeShapeType="1"/>
                </p:cNvSpPr>
                <p:nvPr/>
              </p:nvSpPr>
              <p:spPr bwMode="auto">
                <a:xfrm>
                  <a:off x="1383" y="2840"/>
                  <a:ext cx="674" cy="0"/>
                </a:xfrm>
                <a:prstGeom prst="line">
                  <a:avLst/>
                </a:prstGeom>
                <a:noFill/>
                <a:ln w="38100">
                  <a:solidFill>
                    <a:srgbClr val="008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5" name="Line 72"/>
                <p:cNvSpPr>
                  <a:spLocks noChangeShapeType="1"/>
                </p:cNvSpPr>
                <p:nvPr/>
              </p:nvSpPr>
              <p:spPr bwMode="auto">
                <a:xfrm>
                  <a:off x="1610" y="2659"/>
                  <a:ext cx="227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sp>
          <p:nvSpPr>
            <p:cNvPr id="14" name="Rectangle 73"/>
            <p:cNvSpPr>
              <a:spLocks noChangeArrowheads="1"/>
            </p:cNvSpPr>
            <p:nvPr/>
          </p:nvSpPr>
          <p:spPr bwMode="auto">
            <a:xfrm>
              <a:off x="158" y="663"/>
              <a:ext cx="2813" cy="3311"/>
            </a:xfrm>
            <a:prstGeom prst="rect">
              <a:avLst/>
            </a:prstGeom>
            <a:noFill/>
            <a:ln w="25400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1973" y="3294"/>
              <a:ext cx="907" cy="635"/>
            </a:xfrm>
            <a:prstGeom prst="wedgeRoundRectCallout">
              <a:avLst>
                <a:gd name="adj1" fmla="val -5898"/>
                <a:gd name="adj2" fmla="val -150944"/>
                <a:gd name="adj3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accent1">
                    <a:gamma/>
                    <a:tint val="38039"/>
                    <a:invGamma/>
                  </a:schemeClr>
                </a:gs>
                <a:gs pos="100000">
                  <a:schemeClr val="accent1"/>
                </a:gs>
              </a:gsLst>
              <a:lin ang="5400000" scaled="1"/>
            </a:gradFill>
            <a:ln w="25400">
              <a:solidFill>
                <a:srgbClr val="80008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>
                <a:buFontTx/>
                <a:buNone/>
              </a:pPr>
              <a:r>
                <a:rPr lang="en-US" altLang="zh-CN" sz="2800">
                  <a:solidFill>
                    <a:srgbClr val="003300"/>
                  </a:solidFill>
                  <a:latin typeface="Tahoma" panose="020b0604030504040204" pitchFamily="34" charset="0"/>
                  <a:ea typeface="仿宋" panose="02010609060101010101" pitchFamily="49" charset="-122"/>
                </a:rPr>
                <a:t>AC</a:t>
              </a:r>
              <a:r>
                <a:rPr lang="zh-CN" altLang="en-US" sz="2800">
                  <a:solidFill>
                    <a:srgbClr val="003300"/>
                  </a:solidFill>
                  <a:latin typeface="Tahoma" panose="020b0604030504040204" pitchFamily="34" charset="0"/>
                  <a:ea typeface="仿宋" panose="02010609060101010101" pitchFamily="49" charset="-122"/>
                </a:rPr>
                <a:t>两相交换</a:t>
              </a:r>
              <a:endParaRPr lang="zh-CN" altLang="en-US" sz="2800">
                <a:solidFill>
                  <a:srgbClr val="003300"/>
                </a:solidFill>
                <a:latin typeface="Tahoma" panose="020b0604030504040204" pitchFamily="34" charset="0"/>
                <a:ea typeface="仿宋" panose="02010609060101010101" pitchFamily="49" charset="-122"/>
              </a:endParaRPr>
            </a:p>
          </p:txBody>
        </p:sp>
        <p:grpSp>
          <p:nvGrpSpPr>
            <p:cNvPr id="16" name="Group 75"/>
            <p:cNvGrpSpPr/>
            <p:nvPr/>
          </p:nvGrpSpPr>
          <p:grpSpPr>
            <a:xfrm>
              <a:off x="1565" y="708"/>
              <a:ext cx="3084" cy="2767"/>
              <a:chOff x="1565" y="935"/>
              <a:chExt cx="3084" cy="2767"/>
            </a:xfrm>
          </p:grpSpPr>
          <p:sp>
            <p:nvSpPr>
              <p:cNvPr id="52" name="Line 76"/>
              <p:cNvSpPr>
                <a:spLocks noChangeShapeType="1"/>
              </p:cNvSpPr>
              <p:nvPr/>
            </p:nvSpPr>
            <p:spPr bwMode="auto">
              <a:xfrm>
                <a:off x="3198" y="1207"/>
                <a:ext cx="771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Line 77"/>
              <p:cNvSpPr>
                <a:spLocks noChangeShapeType="1"/>
              </p:cNvSpPr>
              <p:nvPr/>
            </p:nvSpPr>
            <p:spPr bwMode="auto">
              <a:xfrm flipH="1">
                <a:off x="3969" y="1207"/>
                <a:ext cx="0" cy="227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Line 78"/>
              <p:cNvSpPr>
                <a:spLocks noChangeShapeType="1"/>
              </p:cNvSpPr>
              <p:nvPr/>
            </p:nvSpPr>
            <p:spPr bwMode="auto">
              <a:xfrm>
                <a:off x="3969" y="1434"/>
                <a:ext cx="136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Line 79"/>
              <p:cNvSpPr>
                <a:spLocks noChangeShapeType="1"/>
              </p:cNvSpPr>
              <p:nvPr/>
            </p:nvSpPr>
            <p:spPr bwMode="auto">
              <a:xfrm flipH="1">
                <a:off x="3969" y="1389"/>
                <a:ext cx="136" cy="181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Line 80"/>
              <p:cNvSpPr>
                <a:spLocks noChangeShapeType="1"/>
              </p:cNvSpPr>
              <p:nvPr/>
            </p:nvSpPr>
            <p:spPr bwMode="auto">
              <a:xfrm flipH="1">
                <a:off x="3969" y="1570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Line 81"/>
              <p:cNvSpPr>
                <a:spLocks noChangeShapeType="1"/>
              </p:cNvSpPr>
              <p:nvPr/>
            </p:nvSpPr>
            <p:spPr bwMode="auto">
              <a:xfrm>
                <a:off x="3969" y="1842"/>
                <a:ext cx="136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Line 82"/>
              <p:cNvSpPr>
                <a:spLocks noChangeShapeType="1"/>
              </p:cNvSpPr>
              <p:nvPr/>
            </p:nvSpPr>
            <p:spPr bwMode="auto">
              <a:xfrm flipH="1">
                <a:off x="3969" y="1797"/>
                <a:ext cx="136" cy="181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Line 83"/>
              <p:cNvSpPr>
                <a:spLocks noChangeShapeType="1"/>
              </p:cNvSpPr>
              <p:nvPr/>
            </p:nvSpPr>
            <p:spPr bwMode="auto">
              <a:xfrm flipH="1">
                <a:off x="3969" y="1978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Line 84"/>
              <p:cNvSpPr>
                <a:spLocks noChangeShapeType="1"/>
              </p:cNvSpPr>
              <p:nvPr/>
            </p:nvSpPr>
            <p:spPr bwMode="auto">
              <a:xfrm flipH="1">
                <a:off x="3969" y="2250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Line 85"/>
              <p:cNvSpPr>
                <a:spLocks noChangeShapeType="1"/>
              </p:cNvSpPr>
              <p:nvPr/>
            </p:nvSpPr>
            <p:spPr bwMode="auto">
              <a:xfrm flipH="1">
                <a:off x="3969" y="2704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Line 86"/>
              <p:cNvSpPr>
                <a:spLocks noChangeShapeType="1"/>
              </p:cNvSpPr>
              <p:nvPr/>
            </p:nvSpPr>
            <p:spPr bwMode="auto">
              <a:xfrm flipH="1">
                <a:off x="3969" y="2976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Line 87"/>
              <p:cNvSpPr>
                <a:spLocks noChangeShapeType="1"/>
              </p:cNvSpPr>
              <p:nvPr/>
            </p:nvSpPr>
            <p:spPr bwMode="auto">
              <a:xfrm>
                <a:off x="3878" y="2523"/>
                <a:ext cx="92" cy="181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Line 88"/>
              <p:cNvSpPr>
                <a:spLocks noChangeShapeType="1"/>
              </p:cNvSpPr>
              <p:nvPr/>
            </p:nvSpPr>
            <p:spPr bwMode="auto">
              <a:xfrm flipH="1">
                <a:off x="3969" y="3429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Rectangle 89"/>
              <p:cNvSpPr>
                <a:spLocks noChangeArrowheads="1"/>
              </p:cNvSpPr>
              <p:nvPr/>
            </p:nvSpPr>
            <p:spPr bwMode="auto">
              <a:xfrm>
                <a:off x="3833" y="3247"/>
                <a:ext cx="272" cy="182"/>
              </a:xfrm>
              <a:prstGeom prst="rect">
                <a:avLst/>
              </a:prstGeom>
              <a:solidFill>
                <a:srgbClr val="009900"/>
              </a:solidFill>
              <a:ln w="25400">
                <a:solidFill>
                  <a:srgbClr val="000000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Line 90"/>
              <p:cNvSpPr>
                <a:spLocks noChangeShapeType="1"/>
              </p:cNvSpPr>
              <p:nvPr/>
            </p:nvSpPr>
            <p:spPr bwMode="auto">
              <a:xfrm flipH="1">
                <a:off x="4332" y="2250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Line 91"/>
              <p:cNvSpPr>
                <a:spLocks noChangeShapeType="1"/>
              </p:cNvSpPr>
              <p:nvPr/>
            </p:nvSpPr>
            <p:spPr bwMode="auto">
              <a:xfrm flipH="1">
                <a:off x="4332" y="2704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Line 92"/>
              <p:cNvSpPr>
                <a:spLocks noChangeShapeType="1"/>
              </p:cNvSpPr>
              <p:nvPr/>
            </p:nvSpPr>
            <p:spPr bwMode="auto">
              <a:xfrm>
                <a:off x="4241" y="2523"/>
                <a:ext cx="92" cy="181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Line 93"/>
              <p:cNvSpPr>
                <a:spLocks noChangeShapeType="1"/>
              </p:cNvSpPr>
              <p:nvPr/>
            </p:nvSpPr>
            <p:spPr bwMode="auto">
              <a:xfrm>
                <a:off x="3969" y="2976"/>
                <a:ext cx="363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Line 94"/>
              <p:cNvSpPr>
                <a:spLocks noChangeShapeType="1"/>
              </p:cNvSpPr>
              <p:nvPr/>
            </p:nvSpPr>
            <p:spPr bwMode="auto">
              <a:xfrm>
                <a:off x="3198" y="1434"/>
                <a:ext cx="453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Line 95"/>
              <p:cNvSpPr>
                <a:spLocks noChangeShapeType="1"/>
              </p:cNvSpPr>
              <p:nvPr/>
            </p:nvSpPr>
            <p:spPr bwMode="auto">
              <a:xfrm flipH="1">
                <a:off x="3652" y="1434"/>
                <a:ext cx="0" cy="2268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Rectangle 96"/>
              <p:cNvSpPr>
                <a:spLocks noChangeArrowheads="1"/>
              </p:cNvSpPr>
              <p:nvPr/>
            </p:nvSpPr>
            <p:spPr bwMode="auto">
              <a:xfrm>
                <a:off x="3288" y="1162"/>
                <a:ext cx="272" cy="90"/>
              </a:xfrm>
              <a:prstGeom prst="rect">
                <a:avLst/>
              </a:prstGeom>
              <a:noFill/>
              <a:ln w="25400">
                <a:solidFill>
                  <a:srgbClr val="000000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Rectangle 97"/>
              <p:cNvSpPr>
                <a:spLocks noChangeArrowheads="1"/>
              </p:cNvSpPr>
              <p:nvPr/>
            </p:nvSpPr>
            <p:spPr bwMode="auto">
              <a:xfrm>
                <a:off x="3288" y="1389"/>
                <a:ext cx="272" cy="90"/>
              </a:xfrm>
              <a:prstGeom prst="rect">
                <a:avLst/>
              </a:prstGeom>
              <a:noFill/>
              <a:ln w="25400">
                <a:solidFill>
                  <a:srgbClr val="000000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Line 98"/>
              <p:cNvSpPr>
                <a:spLocks noChangeShapeType="1"/>
              </p:cNvSpPr>
              <p:nvPr/>
            </p:nvSpPr>
            <p:spPr bwMode="auto">
              <a:xfrm flipH="1">
                <a:off x="4241" y="1298"/>
                <a:ext cx="0" cy="137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Line 99"/>
              <p:cNvSpPr>
                <a:spLocks noChangeShapeType="1"/>
              </p:cNvSpPr>
              <p:nvPr/>
            </p:nvSpPr>
            <p:spPr bwMode="auto">
              <a:xfrm flipH="1">
                <a:off x="4241" y="1615"/>
                <a:ext cx="0" cy="137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Line 100"/>
              <p:cNvSpPr>
                <a:spLocks noChangeShapeType="1"/>
              </p:cNvSpPr>
              <p:nvPr/>
            </p:nvSpPr>
            <p:spPr bwMode="auto">
              <a:xfrm flipH="1">
                <a:off x="4150" y="1434"/>
                <a:ext cx="0" cy="181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Line 101"/>
              <p:cNvSpPr>
                <a:spLocks noChangeShapeType="1"/>
              </p:cNvSpPr>
              <p:nvPr/>
            </p:nvSpPr>
            <p:spPr bwMode="auto">
              <a:xfrm>
                <a:off x="4150" y="1434"/>
                <a:ext cx="91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Line 102"/>
              <p:cNvSpPr>
                <a:spLocks noChangeShapeType="1"/>
              </p:cNvSpPr>
              <p:nvPr/>
            </p:nvSpPr>
            <p:spPr bwMode="auto">
              <a:xfrm>
                <a:off x="4150" y="1615"/>
                <a:ext cx="91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Line 103"/>
              <p:cNvSpPr>
                <a:spLocks noChangeShapeType="1"/>
              </p:cNvSpPr>
              <p:nvPr/>
            </p:nvSpPr>
            <p:spPr bwMode="auto">
              <a:xfrm>
                <a:off x="3833" y="1842"/>
                <a:ext cx="9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Line 104"/>
              <p:cNvSpPr>
                <a:spLocks noChangeShapeType="1"/>
              </p:cNvSpPr>
              <p:nvPr/>
            </p:nvSpPr>
            <p:spPr bwMode="auto">
              <a:xfrm>
                <a:off x="3833" y="2024"/>
                <a:ext cx="9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Line 105"/>
              <p:cNvSpPr>
                <a:spLocks noChangeShapeType="1"/>
              </p:cNvSpPr>
              <p:nvPr/>
            </p:nvSpPr>
            <p:spPr bwMode="auto">
              <a:xfrm flipH="1">
                <a:off x="3833" y="1842"/>
                <a:ext cx="0" cy="18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Line 106"/>
              <p:cNvSpPr>
                <a:spLocks noChangeShapeType="1"/>
              </p:cNvSpPr>
              <p:nvPr/>
            </p:nvSpPr>
            <p:spPr bwMode="auto">
              <a:xfrm flipH="1">
                <a:off x="3833" y="1933"/>
                <a:ext cx="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Line 107"/>
              <p:cNvSpPr>
                <a:spLocks noChangeShapeType="1"/>
              </p:cNvSpPr>
              <p:nvPr/>
            </p:nvSpPr>
            <p:spPr bwMode="auto">
              <a:xfrm>
                <a:off x="4014" y="1525"/>
                <a:ext cx="136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Line 108"/>
              <p:cNvSpPr>
                <a:spLocks noChangeShapeType="1"/>
              </p:cNvSpPr>
              <p:nvPr/>
            </p:nvSpPr>
            <p:spPr bwMode="auto">
              <a:xfrm>
                <a:off x="3742" y="2523"/>
                <a:ext cx="9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Line 109"/>
              <p:cNvSpPr>
                <a:spLocks noChangeShapeType="1"/>
              </p:cNvSpPr>
              <p:nvPr/>
            </p:nvSpPr>
            <p:spPr bwMode="auto">
              <a:xfrm>
                <a:off x="3742" y="2705"/>
                <a:ext cx="9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Line 110"/>
              <p:cNvSpPr>
                <a:spLocks noChangeShapeType="1"/>
              </p:cNvSpPr>
              <p:nvPr/>
            </p:nvSpPr>
            <p:spPr bwMode="auto">
              <a:xfrm flipH="1">
                <a:off x="3742" y="2523"/>
                <a:ext cx="0" cy="18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Line 111"/>
              <p:cNvSpPr>
                <a:spLocks noChangeShapeType="1"/>
              </p:cNvSpPr>
              <p:nvPr/>
            </p:nvSpPr>
            <p:spPr bwMode="auto">
              <a:xfrm flipH="1">
                <a:off x="3742" y="2614"/>
                <a:ext cx="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Line 112"/>
              <p:cNvSpPr>
                <a:spLocks noChangeShapeType="1"/>
              </p:cNvSpPr>
              <p:nvPr/>
            </p:nvSpPr>
            <p:spPr bwMode="auto">
              <a:xfrm>
                <a:off x="3743" y="2614"/>
                <a:ext cx="181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Text Box 113"/>
              <p:cNvSpPr txBox="1">
                <a:spLocks noChangeArrowheads="1"/>
              </p:cNvSpPr>
              <p:nvPr/>
            </p:nvSpPr>
            <p:spPr bwMode="auto">
              <a:xfrm>
                <a:off x="3243" y="935"/>
                <a:ext cx="45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FU2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90" name="Text Box 114"/>
              <p:cNvSpPr txBox="1">
                <a:spLocks noChangeArrowheads="1"/>
              </p:cNvSpPr>
              <p:nvPr/>
            </p:nvSpPr>
            <p:spPr bwMode="auto">
              <a:xfrm>
                <a:off x="4286" y="1389"/>
                <a:ext cx="273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FR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91" name="Text Box 115"/>
              <p:cNvSpPr txBox="1">
                <a:spLocks noChangeArrowheads="1"/>
              </p:cNvSpPr>
              <p:nvPr/>
            </p:nvSpPr>
            <p:spPr bwMode="auto">
              <a:xfrm>
                <a:off x="4241" y="1797"/>
                <a:ext cx="408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SB3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92" name="Text Box 116"/>
              <p:cNvSpPr txBox="1">
                <a:spLocks noChangeArrowheads="1"/>
              </p:cNvSpPr>
              <p:nvPr/>
            </p:nvSpPr>
            <p:spPr bwMode="auto">
              <a:xfrm>
                <a:off x="3606" y="2296"/>
                <a:ext cx="45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SB1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93" name="Text Box 117"/>
              <p:cNvSpPr txBox="1">
                <a:spLocks noChangeArrowheads="1"/>
              </p:cNvSpPr>
              <p:nvPr/>
            </p:nvSpPr>
            <p:spPr bwMode="auto">
              <a:xfrm>
                <a:off x="3969" y="2296"/>
                <a:ext cx="45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KM1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94" name="Text Box 118"/>
              <p:cNvSpPr txBox="1">
                <a:spLocks noChangeArrowheads="1"/>
              </p:cNvSpPr>
              <p:nvPr/>
            </p:nvSpPr>
            <p:spPr bwMode="auto">
              <a:xfrm>
                <a:off x="3288" y="1479"/>
                <a:ext cx="45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endParaRPr lang="zh-CN" altLang="en-US" sz="1800">
                  <a:solidFill>
                    <a:srgbClr val="FF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95" name="Line 119"/>
              <p:cNvSpPr>
                <a:spLocks noChangeShapeType="1"/>
              </p:cNvSpPr>
              <p:nvPr/>
            </p:nvSpPr>
            <p:spPr bwMode="auto">
              <a:xfrm>
                <a:off x="3833" y="1933"/>
                <a:ext cx="181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Line 120"/>
              <p:cNvSpPr>
                <a:spLocks noChangeShapeType="1"/>
              </p:cNvSpPr>
              <p:nvPr/>
            </p:nvSpPr>
            <p:spPr bwMode="auto">
              <a:xfrm>
                <a:off x="1565" y="1208"/>
                <a:ext cx="1678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Line 121"/>
              <p:cNvSpPr>
                <a:spLocks noChangeShapeType="1"/>
              </p:cNvSpPr>
              <p:nvPr/>
            </p:nvSpPr>
            <p:spPr bwMode="auto">
              <a:xfrm>
                <a:off x="1746" y="1435"/>
                <a:ext cx="1542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8" name="Line 122"/>
              <p:cNvSpPr>
                <a:spLocks noChangeShapeType="1"/>
              </p:cNvSpPr>
              <p:nvPr/>
            </p:nvSpPr>
            <p:spPr bwMode="auto">
              <a:xfrm>
                <a:off x="3651" y="3702"/>
                <a:ext cx="318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Line 123"/>
              <p:cNvSpPr>
                <a:spLocks noChangeShapeType="1"/>
              </p:cNvSpPr>
              <p:nvPr/>
            </p:nvSpPr>
            <p:spPr bwMode="auto">
              <a:xfrm flipH="1">
                <a:off x="3969" y="2251"/>
                <a:ext cx="363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Text Box 124"/>
              <p:cNvSpPr txBox="1">
                <a:spLocks noChangeArrowheads="1"/>
              </p:cNvSpPr>
              <p:nvPr/>
            </p:nvSpPr>
            <p:spPr bwMode="auto">
              <a:xfrm>
                <a:off x="4105" y="3247"/>
                <a:ext cx="45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KM1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</p:grpSp>
        <p:grpSp>
          <p:nvGrpSpPr>
            <p:cNvPr id="17" name="Group 125"/>
            <p:cNvGrpSpPr/>
            <p:nvPr/>
          </p:nvGrpSpPr>
          <p:grpSpPr>
            <a:xfrm>
              <a:off x="3923" y="2024"/>
              <a:ext cx="1362" cy="1452"/>
              <a:chOff x="3923" y="2250"/>
              <a:chExt cx="1362" cy="1452"/>
            </a:xfrm>
          </p:grpSpPr>
          <p:sp>
            <p:nvSpPr>
              <p:cNvPr id="23" name="Line 126"/>
              <p:cNvSpPr>
                <a:spLocks noChangeShapeType="1"/>
              </p:cNvSpPr>
              <p:nvPr/>
            </p:nvSpPr>
            <p:spPr bwMode="auto">
              <a:xfrm>
                <a:off x="4332" y="2251"/>
                <a:ext cx="725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Line 127"/>
              <p:cNvSpPr>
                <a:spLocks noChangeShapeType="1"/>
              </p:cNvSpPr>
              <p:nvPr/>
            </p:nvSpPr>
            <p:spPr bwMode="auto">
              <a:xfrm flipH="1">
                <a:off x="4694" y="2250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Line 128"/>
              <p:cNvSpPr>
                <a:spLocks noChangeShapeType="1"/>
              </p:cNvSpPr>
              <p:nvPr/>
            </p:nvSpPr>
            <p:spPr bwMode="auto">
              <a:xfrm flipH="1">
                <a:off x="4694" y="2704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Line 129"/>
              <p:cNvSpPr>
                <a:spLocks noChangeShapeType="1"/>
              </p:cNvSpPr>
              <p:nvPr/>
            </p:nvSpPr>
            <p:spPr bwMode="auto">
              <a:xfrm flipH="1">
                <a:off x="4694" y="2976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Line 130"/>
              <p:cNvSpPr>
                <a:spLocks noChangeShapeType="1"/>
              </p:cNvSpPr>
              <p:nvPr/>
            </p:nvSpPr>
            <p:spPr bwMode="auto">
              <a:xfrm>
                <a:off x="4603" y="2523"/>
                <a:ext cx="92" cy="181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Line 131"/>
              <p:cNvSpPr>
                <a:spLocks noChangeShapeType="1"/>
              </p:cNvSpPr>
              <p:nvPr/>
            </p:nvSpPr>
            <p:spPr bwMode="auto">
              <a:xfrm flipH="1">
                <a:off x="4694" y="3429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Rectangle 132"/>
              <p:cNvSpPr>
                <a:spLocks noChangeArrowheads="1"/>
              </p:cNvSpPr>
              <p:nvPr/>
            </p:nvSpPr>
            <p:spPr bwMode="auto">
              <a:xfrm>
                <a:off x="4558" y="3247"/>
                <a:ext cx="272" cy="182"/>
              </a:xfrm>
              <a:prstGeom prst="rect">
                <a:avLst/>
              </a:prstGeom>
              <a:solidFill>
                <a:srgbClr val="FF99CC"/>
              </a:solidFill>
              <a:ln w="25400">
                <a:solidFill>
                  <a:srgbClr val="000000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Line 133"/>
              <p:cNvSpPr>
                <a:spLocks noChangeShapeType="1"/>
              </p:cNvSpPr>
              <p:nvPr/>
            </p:nvSpPr>
            <p:spPr bwMode="auto">
              <a:xfrm>
                <a:off x="4966" y="2523"/>
                <a:ext cx="92" cy="181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Line 134"/>
              <p:cNvSpPr>
                <a:spLocks noChangeShapeType="1"/>
              </p:cNvSpPr>
              <p:nvPr/>
            </p:nvSpPr>
            <p:spPr bwMode="auto">
              <a:xfrm>
                <a:off x="4694" y="2976"/>
                <a:ext cx="363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Line 135"/>
              <p:cNvSpPr>
                <a:spLocks noChangeShapeType="1"/>
              </p:cNvSpPr>
              <p:nvPr/>
            </p:nvSpPr>
            <p:spPr bwMode="auto">
              <a:xfrm>
                <a:off x="3923" y="3702"/>
                <a:ext cx="771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Line 136"/>
              <p:cNvSpPr>
                <a:spLocks noChangeShapeType="1"/>
              </p:cNvSpPr>
              <p:nvPr/>
            </p:nvSpPr>
            <p:spPr bwMode="auto">
              <a:xfrm>
                <a:off x="4468" y="2523"/>
                <a:ext cx="9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Line 137"/>
              <p:cNvSpPr>
                <a:spLocks noChangeShapeType="1"/>
              </p:cNvSpPr>
              <p:nvPr/>
            </p:nvSpPr>
            <p:spPr bwMode="auto">
              <a:xfrm>
                <a:off x="4468" y="2705"/>
                <a:ext cx="9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Line 138"/>
              <p:cNvSpPr>
                <a:spLocks noChangeShapeType="1"/>
              </p:cNvSpPr>
              <p:nvPr/>
            </p:nvSpPr>
            <p:spPr bwMode="auto">
              <a:xfrm flipH="1">
                <a:off x="4468" y="2523"/>
                <a:ext cx="0" cy="18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Line 139"/>
              <p:cNvSpPr>
                <a:spLocks noChangeShapeType="1"/>
              </p:cNvSpPr>
              <p:nvPr/>
            </p:nvSpPr>
            <p:spPr bwMode="auto">
              <a:xfrm flipH="1">
                <a:off x="4468" y="2614"/>
                <a:ext cx="0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Line 140"/>
              <p:cNvSpPr>
                <a:spLocks noChangeShapeType="1"/>
              </p:cNvSpPr>
              <p:nvPr/>
            </p:nvSpPr>
            <p:spPr bwMode="auto">
              <a:xfrm>
                <a:off x="4468" y="2613"/>
                <a:ext cx="181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Text Box 141"/>
              <p:cNvSpPr txBox="1">
                <a:spLocks noChangeArrowheads="1"/>
              </p:cNvSpPr>
              <p:nvPr/>
            </p:nvSpPr>
            <p:spPr bwMode="auto">
              <a:xfrm>
                <a:off x="4377" y="2296"/>
                <a:ext cx="45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SB2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47" name="Text Box 142"/>
              <p:cNvSpPr txBox="1">
                <a:spLocks noChangeArrowheads="1"/>
              </p:cNvSpPr>
              <p:nvPr/>
            </p:nvSpPr>
            <p:spPr bwMode="auto">
              <a:xfrm>
                <a:off x="4694" y="2296"/>
                <a:ext cx="45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KM2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48" name="Text Box 143"/>
              <p:cNvSpPr txBox="1">
                <a:spLocks noChangeArrowheads="1"/>
              </p:cNvSpPr>
              <p:nvPr/>
            </p:nvSpPr>
            <p:spPr bwMode="auto">
              <a:xfrm>
                <a:off x="4105" y="3247"/>
                <a:ext cx="454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KM1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49" name="Text Box 144"/>
              <p:cNvSpPr txBox="1">
                <a:spLocks noChangeArrowheads="1"/>
              </p:cNvSpPr>
              <p:nvPr/>
            </p:nvSpPr>
            <p:spPr bwMode="auto">
              <a:xfrm>
                <a:off x="4831" y="3249"/>
                <a:ext cx="454" cy="23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KM2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  <p:sp>
            <p:nvSpPr>
              <p:cNvPr id="50" name="Line 145"/>
              <p:cNvSpPr>
                <a:spLocks noChangeShapeType="1"/>
              </p:cNvSpPr>
              <p:nvPr/>
            </p:nvSpPr>
            <p:spPr bwMode="auto">
              <a:xfrm flipH="1">
                <a:off x="5057" y="2250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Line 146"/>
              <p:cNvSpPr>
                <a:spLocks noChangeShapeType="1"/>
              </p:cNvSpPr>
              <p:nvPr/>
            </p:nvSpPr>
            <p:spPr bwMode="auto">
              <a:xfrm flipH="1">
                <a:off x="5057" y="2704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8" name="AutoShape 147"/>
            <p:cNvSpPr>
              <a:spLocks noChangeArrowheads="1"/>
            </p:cNvSpPr>
            <p:nvPr/>
          </p:nvSpPr>
          <p:spPr bwMode="auto">
            <a:xfrm>
              <a:off x="4740" y="980"/>
              <a:ext cx="862" cy="726"/>
            </a:xfrm>
            <a:prstGeom prst="wedgeRoundRectCallout">
              <a:avLst>
                <a:gd name="adj1" fmla="val -16588"/>
                <a:gd name="adj2" fmla="val 110880"/>
                <a:gd name="adj3" fmla="val 16667"/>
              </a:avLst>
            </a:prstGeom>
            <a:gradFill rotWithShape="1">
              <a:gsLst>
                <a:gs pos="0">
                  <a:srgbClr val="FFFF99"/>
                </a:gs>
                <a:gs pos="100000">
                  <a:srgbClr val="FFFF99">
                    <a:gamma/>
                    <a:tint val="31765"/>
                    <a:invGamma/>
                  </a:srgbClr>
                </a:gs>
              </a:gsLst>
              <a:lin ang="2700000" scaled="1"/>
            </a:gradFill>
            <a:ln w="25400">
              <a:solidFill>
                <a:srgbClr val="0000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>
                <a:buFontTx/>
                <a:buNone/>
              </a:pPr>
              <a:r>
                <a:rPr lang="zh-CN" altLang="en-US" sz="2000">
                  <a:solidFill>
                    <a:srgbClr val="003300"/>
                  </a:solidFill>
                  <a:latin typeface="Tahoma" panose="020b0604030504040204" pitchFamily="34" charset="0"/>
                  <a:ea typeface="仿宋" panose="02010609060101010101" pitchFamily="49" charset="-122"/>
                </a:rPr>
                <a:t>增加了一组反转控制电路</a:t>
              </a:r>
              <a:endParaRPr lang="zh-CN" altLang="en-US" sz="2000">
                <a:solidFill>
                  <a:srgbClr val="003300"/>
                </a:solidFill>
                <a:latin typeface="Tahoma" panose="020b0604030504040204" pitchFamily="34" charset="0"/>
                <a:ea typeface="仿宋" panose="02010609060101010101" pitchFamily="49" charset="-122"/>
              </a:endParaRPr>
            </a:p>
          </p:txBody>
        </p:sp>
        <p:sp>
          <p:nvSpPr>
            <p:cNvPr id="19" name="Text Box 148"/>
            <p:cNvSpPr txBox="1">
              <a:spLocks noChangeArrowheads="1"/>
            </p:cNvSpPr>
            <p:nvPr/>
          </p:nvSpPr>
          <p:spPr bwMode="auto">
            <a:xfrm>
              <a:off x="431" y="3611"/>
              <a:ext cx="907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zh-CN" altLang="en-US">
                  <a:solidFill>
                    <a:srgbClr val="FF0000"/>
                  </a:solidFill>
                  <a:latin typeface="Tahoma" panose="020b0604030504040204" pitchFamily="34" charset="0"/>
                </a:rPr>
                <a:t>主电路</a:t>
              </a:r>
              <a:endParaRPr lang="zh-CN" altLang="en-US">
                <a:solidFill>
                  <a:srgbClr val="FF0000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0" name="Text Box 149"/>
            <p:cNvSpPr txBox="1">
              <a:spLocks noChangeArrowheads="1"/>
            </p:cNvSpPr>
            <p:nvPr/>
          </p:nvSpPr>
          <p:spPr bwMode="auto">
            <a:xfrm>
              <a:off x="3833" y="3611"/>
              <a:ext cx="907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zh-CN" altLang="en-US">
                  <a:solidFill>
                    <a:srgbClr val="006600"/>
                  </a:solidFill>
                  <a:latin typeface="Tahoma" panose="020b0604030504040204" pitchFamily="34" charset="0"/>
                </a:rPr>
                <a:t>控制电路</a:t>
              </a:r>
              <a:endParaRPr lang="zh-CN" altLang="en-US">
                <a:solidFill>
                  <a:srgbClr val="006600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1" name="AutoShape 150"/>
            <p:cNvSpPr>
              <a:spLocks noChangeArrowheads="1"/>
            </p:cNvSpPr>
            <p:nvPr/>
          </p:nvSpPr>
          <p:spPr bwMode="auto">
            <a:xfrm>
              <a:off x="2971" y="2523"/>
              <a:ext cx="590" cy="680"/>
            </a:xfrm>
            <a:prstGeom prst="wedgeEllipseCallout">
              <a:avLst>
                <a:gd name="adj1" fmla="val 77458"/>
                <a:gd name="adj2" fmla="val -67352"/>
              </a:avLst>
            </a:prstGeom>
            <a:gradFill rotWithShape="1">
              <a:gsLst>
                <a:gs pos="0">
                  <a:srgbClr val="FF99CC"/>
                </a:gs>
                <a:gs pos="100000">
                  <a:schemeClr val="bg1"/>
                </a:gs>
              </a:gsLst>
              <a:lin ang="5400000" scaled="1"/>
            </a:gradFill>
            <a:ln w="25400">
              <a:solidFill>
                <a:srgbClr val="0000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>
                <a:buFontTx/>
                <a:buNone/>
              </a:pPr>
              <a:r>
                <a:rPr lang="zh-CN" altLang="en-US" sz="1800" b="0">
                  <a:solidFill>
                    <a:srgbClr val="003300"/>
                  </a:solidFill>
                  <a:latin typeface="Tahoma" panose="020b0604030504040204" pitchFamily="34" charset="0"/>
                </a:rPr>
                <a:t>正向启动按钮</a:t>
              </a:r>
              <a:endParaRPr lang="zh-CN" altLang="en-US" sz="1800" b="0">
                <a:solidFill>
                  <a:srgbClr val="003300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2" name="AutoShape 151"/>
            <p:cNvSpPr>
              <a:spLocks noChangeArrowheads="1"/>
            </p:cNvSpPr>
            <p:nvPr/>
          </p:nvSpPr>
          <p:spPr bwMode="auto">
            <a:xfrm>
              <a:off x="5057" y="2432"/>
              <a:ext cx="545" cy="816"/>
            </a:xfrm>
            <a:prstGeom prst="wedgeEllipseCallout">
              <a:avLst>
                <a:gd name="adj1" fmla="val -106514"/>
                <a:gd name="adj2" fmla="val -57106"/>
              </a:avLst>
            </a:prstGeom>
            <a:gradFill rotWithShape="1">
              <a:gsLst>
                <a:gs pos="0">
                  <a:srgbClr val="99CCFF"/>
                </a:gs>
                <a:gs pos="100000">
                  <a:srgbClr val="99CCFF">
                    <a:gamma/>
                    <a:tint val="44314"/>
                    <a:invGamma/>
                  </a:srgbClr>
                </a:gs>
              </a:gsLst>
              <a:lin ang="2700000" scaled="1"/>
            </a:gradFill>
            <a:ln w="25400">
              <a:solidFill>
                <a:srgbClr val="FF00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>
                <a:buFontTx/>
                <a:buNone/>
              </a:pPr>
              <a:r>
                <a:rPr lang="zh-CN" altLang="en-US" sz="1800" b="0">
                  <a:solidFill>
                    <a:srgbClr val="003300"/>
                  </a:solidFill>
                  <a:latin typeface="Tahoma" panose="020b0604030504040204" pitchFamily="34" charset="0"/>
                </a:rPr>
                <a:t>反向启动按钮</a:t>
              </a:r>
              <a:endParaRPr lang="zh-CN" altLang="en-US" sz="1800" b="0">
                <a:solidFill>
                  <a:srgbClr val="003300"/>
                </a:solidFill>
                <a:latin typeface="Tahoma" panose="020b0604030504040204" pitchFamily="34" charset="0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857234" y="237199"/>
            <a:ext cx="2295869" cy="571062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 1"/>
          <p:cNvSpPr txBox="1"/>
          <p:nvPr/>
        </p:nvSpPr>
        <p:spPr>
          <a:xfrm>
            <a:off x="898423" y="253674"/>
            <a:ext cx="4160205" cy="5264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电气原理图</a:t>
            </a:r>
            <a:endParaRPr lang="en-US" altLang="zh-CN" sz="1600">
              <a:solidFill>
                <a:schemeClr val="bg1"/>
              </a:solidFill>
              <a:latin typeface="Georgia" panose="02040502050405020303" pitchFamily="18" charset="0"/>
              <a:ea typeface="方正兰亭细黑_GBK" panose="02000000000000000000" pitchFamily="2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0" y="241989"/>
            <a:ext cx="690172" cy="665532"/>
            <a:chOff x="-17071" y="671513"/>
            <a:chExt cx="690172" cy="665532"/>
          </a:xfrm>
          <a:solidFill>
            <a:srgbClr val="00B050"/>
          </a:solidFill>
        </p:grpSpPr>
        <p:sp>
          <p:nvSpPr>
            <p:cNvPr id="32" name="任意多边形 31"/>
            <p:cNvSpPr/>
            <p:nvPr/>
          </p:nvSpPr>
          <p:spPr>
            <a:xfrm rot="21379752">
              <a:off x="-17071" y="816052"/>
              <a:ext cx="384099" cy="520993"/>
            </a:xfrm>
            <a:custGeom>
              <a:gdLst>
                <a:gd name="connsiteX0" fmla="*/ 384099 w 384099"/>
                <a:gd name="connsiteY0" fmla="*/ 0 h 520993"/>
                <a:gd name="connsiteX1" fmla="*/ 350676 w 384099"/>
                <a:gd name="connsiteY1" fmla="*/ 520993 h 520993"/>
                <a:gd name="connsiteX2" fmla="*/ 0 w 384099"/>
                <a:gd name="connsiteY2" fmla="*/ 520993 h 520993"/>
                <a:gd name="connsiteX3" fmla="*/ 33424 w 384099"/>
                <a:gd name="connsiteY3" fmla="*/ 0 h 5209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4099" h="520992">
                  <a:moveTo>
                    <a:pt x="384099" y="0"/>
                  </a:moveTo>
                  <a:lnTo>
                    <a:pt x="350676" y="520993"/>
                  </a:lnTo>
                  <a:lnTo>
                    <a:pt x="0" y="520993"/>
                  </a:lnTo>
                  <a:lnTo>
                    <a:pt x="33424" y="0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>
              <a:off x="165101" y="671513"/>
              <a:ext cx="508000" cy="5662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>
              <a:outerShdw blurRad="127000" dist="63500" dir="27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等腰三角形 33"/>
            <p:cNvSpPr/>
            <p:nvPr/>
          </p:nvSpPr>
          <p:spPr>
            <a:xfrm flipV="1">
              <a:off x="165101" y="1237785"/>
              <a:ext cx="184943" cy="86190"/>
            </a:xfrm>
            <a:prstGeom prst="triangle">
              <a:avLst>
                <a:gd name="adj" fmla="val 100000"/>
              </a:avLst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文本框 34"/>
          <p:cNvSpPr txBox="1"/>
          <p:nvPr/>
        </p:nvSpPr>
        <p:spPr>
          <a:xfrm>
            <a:off x="213567" y="294341"/>
            <a:ext cx="67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chemeClr val="bg1"/>
                </a:solidFill>
                <a:latin typeface="Bodoni MT Black" panose="02070a03080606020203" pitchFamily="18" charset="0"/>
              </a:rPr>
              <a:t>2</a:t>
            </a:r>
            <a:endParaRPr lang="zh-CN" altLang="en-US" sz="280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857233" y="801426"/>
            <a:ext cx="1133476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 descr="jia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67625" y="3278982"/>
            <a:ext cx="1054100" cy="73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jia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88125" y="2197894"/>
            <a:ext cx="1054100" cy="73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jia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43662" y="3205957"/>
            <a:ext cx="1054100" cy="73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5"/>
          <p:cNvSpPr>
            <a:spLocks noChangeArrowheads="1"/>
          </p:cNvSpPr>
          <p:nvPr/>
        </p:nvSpPr>
        <p:spPr bwMode="auto">
          <a:xfrm>
            <a:off x="6156325" y="902494"/>
            <a:ext cx="4176712" cy="5256213"/>
          </a:xfrm>
          <a:prstGeom prst="rect">
            <a:avLst/>
          </a:prstGeom>
          <a:noFill/>
          <a:ln w="25400">
            <a:solidFill>
              <a:srgbClr val="00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" name="Group 6"/>
          <p:cNvGrpSpPr/>
          <p:nvPr/>
        </p:nvGrpSpPr>
        <p:grpSpPr>
          <a:xfrm>
            <a:off x="1763712" y="1118394"/>
            <a:ext cx="2978150" cy="4535488"/>
            <a:chOff x="204" y="1026"/>
            <a:chExt cx="1876" cy="2857"/>
          </a:xfrm>
        </p:grpSpPr>
        <p:sp>
          <p:nvSpPr>
            <p:cNvPr id="15" name="Text Box 7"/>
            <p:cNvSpPr txBox="1">
              <a:spLocks noChangeArrowheads="1"/>
            </p:cNvSpPr>
            <p:nvPr/>
          </p:nvSpPr>
          <p:spPr bwMode="auto">
            <a:xfrm>
              <a:off x="204" y="1026"/>
              <a:ext cx="42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L1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6" name="Text Box 8"/>
            <p:cNvSpPr txBox="1">
              <a:spLocks noChangeArrowheads="1"/>
            </p:cNvSpPr>
            <p:nvPr/>
          </p:nvSpPr>
          <p:spPr bwMode="auto">
            <a:xfrm>
              <a:off x="204" y="1299"/>
              <a:ext cx="42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L2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7" name="Text Box 9"/>
            <p:cNvSpPr txBox="1">
              <a:spLocks noChangeArrowheads="1"/>
            </p:cNvSpPr>
            <p:nvPr/>
          </p:nvSpPr>
          <p:spPr bwMode="auto">
            <a:xfrm>
              <a:off x="204" y="1571"/>
              <a:ext cx="42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L3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8" name="Line 10"/>
            <p:cNvSpPr>
              <a:spLocks noChangeShapeType="1"/>
            </p:cNvSpPr>
            <p:nvPr/>
          </p:nvSpPr>
          <p:spPr bwMode="auto">
            <a:xfrm flipV="1">
              <a:off x="975" y="1435"/>
              <a:ext cx="771" cy="0"/>
            </a:xfrm>
            <a:prstGeom prst="line">
              <a:avLst/>
            </a:prstGeom>
            <a:noFill/>
            <a:ln w="38100">
              <a:solidFill>
                <a:srgbClr val="008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Line 11"/>
            <p:cNvSpPr>
              <a:spLocks noChangeShapeType="1"/>
            </p:cNvSpPr>
            <p:nvPr/>
          </p:nvSpPr>
          <p:spPr bwMode="auto">
            <a:xfrm>
              <a:off x="975" y="1208"/>
              <a:ext cx="590" cy="0"/>
            </a:xfrm>
            <a:prstGeom prst="line">
              <a:avLst/>
            </a:prstGeom>
            <a:noFill/>
            <a:ln w="41275">
              <a:solidFill>
                <a:srgbClr val="FFCC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Line 12"/>
            <p:cNvSpPr>
              <a:spLocks noChangeShapeType="1"/>
            </p:cNvSpPr>
            <p:nvPr/>
          </p:nvSpPr>
          <p:spPr bwMode="auto">
            <a:xfrm>
              <a:off x="476" y="1208"/>
              <a:ext cx="337" cy="0"/>
            </a:xfrm>
            <a:prstGeom prst="line">
              <a:avLst/>
            </a:prstGeom>
            <a:noFill/>
            <a:ln w="41275">
              <a:solidFill>
                <a:srgbClr val="FFCC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Line 13"/>
            <p:cNvSpPr>
              <a:spLocks noChangeShapeType="1"/>
            </p:cNvSpPr>
            <p:nvPr/>
          </p:nvSpPr>
          <p:spPr bwMode="auto">
            <a:xfrm>
              <a:off x="502" y="1435"/>
              <a:ext cx="337" cy="0"/>
            </a:xfrm>
            <a:prstGeom prst="line">
              <a:avLst/>
            </a:prstGeom>
            <a:noFill/>
            <a:ln w="38100">
              <a:solidFill>
                <a:srgbClr val="008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Line 14"/>
            <p:cNvSpPr>
              <a:spLocks noChangeShapeType="1"/>
            </p:cNvSpPr>
            <p:nvPr/>
          </p:nvSpPr>
          <p:spPr bwMode="auto">
            <a:xfrm>
              <a:off x="502" y="1662"/>
              <a:ext cx="337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Line 15"/>
            <p:cNvSpPr>
              <a:spLocks noChangeShapeType="1"/>
            </p:cNvSpPr>
            <p:nvPr/>
          </p:nvSpPr>
          <p:spPr bwMode="auto">
            <a:xfrm flipV="1">
              <a:off x="839" y="1208"/>
              <a:ext cx="134" cy="90"/>
            </a:xfrm>
            <a:prstGeom prst="line">
              <a:avLst/>
            </a:prstGeom>
            <a:noFill/>
            <a:ln w="41275">
              <a:solidFill>
                <a:srgbClr val="FFCC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Line 16"/>
            <p:cNvSpPr>
              <a:spLocks noChangeShapeType="1"/>
            </p:cNvSpPr>
            <p:nvPr/>
          </p:nvSpPr>
          <p:spPr bwMode="auto">
            <a:xfrm flipV="1">
              <a:off x="839" y="1435"/>
              <a:ext cx="134" cy="90"/>
            </a:xfrm>
            <a:prstGeom prst="line">
              <a:avLst/>
            </a:prstGeom>
            <a:noFill/>
            <a:ln w="38100">
              <a:solidFill>
                <a:srgbClr val="008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Line 17"/>
            <p:cNvSpPr>
              <a:spLocks noChangeShapeType="1"/>
            </p:cNvSpPr>
            <p:nvPr/>
          </p:nvSpPr>
          <p:spPr bwMode="auto">
            <a:xfrm flipV="1">
              <a:off x="839" y="1662"/>
              <a:ext cx="134" cy="9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Line 18"/>
            <p:cNvSpPr>
              <a:spLocks noChangeShapeType="1"/>
            </p:cNvSpPr>
            <p:nvPr/>
          </p:nvSpPr>
          <p:spPr bwMode="auto">
            <a:xfrm>
              <a:off x="973" y="1662"/>
              <a:ext cx="1033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7" name="Group 19"/>
            <p:cNvGrpSpPr/>
            <p:nvPr/>
          </p:nvGrpSpPr>
          <p:grpSpPr>
            <a:xfrm>
              <a:off x="1111" y="1162"/>
              <a:ext cx="360" cy="544"/>
              <a:chOff x="612" y="981"/>
              <a:chExt cx="363" cy="544"/>
            </a:xfrm>
          </p:grpSpPr>
          <p:sp>
            <p:nvSpPr>
              <p:cNvPr id="67" name="Rectangle 20"/>
              <p:cNvSpPr>
                <a:spLocks noChangeArrowheads="1"/>
              </p:cNvSpPr>
              <p:nvPr/>
            </p:nvSpPr>
            <p:spPr bwMode="auto">
              <a:xfrm>
                <a:off x="612" y="981"/>
                <a:ext cx="363" cy="91"/>
              </a:xfrm>
              <a:prstGeom prst="rect">
                <a:avLst/>
              </a:prstGeom>
              <a:noFill/>
              <a:ln w="22225">
                <a:solidFill>
                  <a:srgbClr val="000000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Rectangle 21"/>
              <p:cNvSpPr>
                <a:spLocks noChangeArrowheads="1"/>
              </p:cNvSpPr>
              <p:nvPr/>
            </p:nvSpPr>
            <p:spPr bwMode="auto">
              <a:xfrm>
                <a:off x="612" y="1207"/>
                <a:ext cx="363" cy="91"/>
              </a:xfrm>
              <a:prstGeom prst="rect">
                <a:avLst/>
              </a:prstGeom>
              <a:noFill/>
              <a:ln w="22225">
                <a:solidFill>
                  <a:srgbClr val="000000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Rectangle 22"/>
              <p:cNvSpPr>
                <a:spLocks noChangeArrowheads="1"/>
              </p:cNvSpPr>
              <p:nvPr/>
            </p:nvSpPr>
            <p:spPr bwMode="auto">
              <a:xfrm>
                <a:off x="612" y="1434"/>
                <a:ext cx="363" cy="91"/>
              </a:xfrm>
              <a:prstGeom prst="rect">
                <a:avLst/>
              </a:prstGeom>
              <a:noFill/>
              <a:ln w="22225">
                <a:solidFill>
                  <a:srgbClr val="000000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8" name="Line 23"/>
            <p:cNvSpPr>
              <a:spLocks noChangeShapeType="1"/>
            </p:cNvSpPr>
            <p:nvPr/>
          </p:nvSpPr>
          <p:spPr bwMode="auto">
            <a:xfrm flipH="1">
              <a:off x="1541" y="1208"/>
              <a:ext cx="0" cy="1225"/>
            </a:xfrm>
            <a:prstGeom prst="line">
              <a:avLst/>
            </a:prstGeom>
            <a:noFill/>
            <a:ln w="38100">
              <a:solidFill>
                <a:srgbClr val="FFCC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Line 24"/>
            <p:cNvSpPr>
              <a:spLocks noChangeShapeType="1"/>
            </p:cNvSpPr>
            <p:nvPr/>
          </p:nvSpPr>
          <p:spPr bwMode="auto">
            <a:xfrm flipH="1">
              <a:off x="1768" y="1435"/>
              <a:ext cx="0" cy="998"/>
            </a:xfrm>
            <a:prstGeom prst="line">
              <a:avLst/>
            </a:prstGeom>
            <a:noFill/>
            <a:ln w="38100">
              <a:solidFill>
                <a:srgbClr val="008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Line 25"/>
            <p:cNvSpPr>
              <a:spLocks noChangeShapeType="1"/>
            </p:cNvSpPr>
            <p:nvPr/>
          </p:nvSpPr>
          <p:spPr bwMode="auto">
            <a:xfrm flipH="1">
              <a:off x="1995" y="1662"/>
              <a:ext cx="0" cy="77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9" name="Group 26"/>
            <p:cNvGrpSpPr/>
            <p:nvPr/>
          </p:nvGrpSpPr>
          <p:grpSpPr>
            <a:xfrm>
              <a:off x="1541" y="2569"/>
              <a:ext cx="454" cy="589"/>
              <a:chOff x="1156" y="2523"/>
              <a:chExt cx="454" cy="771"/>
            </a:xfrm>
          </p:grpSpPr>
          <p:sp>
            <p:nvSpPr>
              <p:cNvPr id="64" name="Line 27"/>
              <p:cNvSpPr>
                <a:spLocks noChangeShapeType="1"/>
              </p:cNvSpPr>
              <p:nvPr/>
            </p:nvSpPr>
            <p:spPr bwMode="auto">
              <a:xfrm flipH="1">
                <a:off x="1156" y="2523"/>
                <a:ext cx="0" cy="771"/>
              </a:xfrm>
              <a:prstGeom prst="line">
                <a:avLst/>
              </a:prstGeom>
              <a:noFill/>
              <a:ln w="38100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Line 28"/>
              <p:cNvSpPr>
                <a:spLocks noChangeShapeType="1"/>
              </p:cNvSpPr>
              <p:nvPr/>
            </p:nvSpPr>
            <p:spPr bwMode="auto">
              <a:xfrm flipH="1">
                <a:off x="1383" y="2523"/>
                <a:ext cx="0" cy="771"/>
              </a:xfrm>
              <a:prstGeom prst="line">
                <a:avLst/>
              </a:prstGeom>
              <a:noFill/>
              <a:ln w="38100">
                <a:solidFill>
                  <a:srgbClr val="008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Line 29"/>
              <p:cNvSpPr>
                <a:spLocks noChangeShapeType="1"/>
              </p:cNvSpPr>
              <p:nvPr/>
            </p:nvSpPr>
            <p:spPr bwMode="auto">
              <a:xfrm flipH="1">
                <a:off x="1610" y="2523"/>
                <a:ext cx="0" cy="771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0" name="Group 30"/>
            <p:cNvGrpSpPr/>
            <p:nvPr/>
          </p:nvGrpSpPr>
          <p:grpSpPr>
            <a:xfrm>
              <a:off x="1451" y="3158"/>
              <a:ext cx="629" cy="273"/>
              <a:chOff x="975" y="2614"/>
              <a:chExt cx="635" cy="408"/>
            </a:xfrm>
          </p:grpSpPr>
          <p:sp>
            <p:nvSpPr>
              <p:cNvPr id="58" name="Rectangle 31"/>
              <p:cNvSpPr>
                <a:spLocks noChangeArrowheads="1"/>
              </p:cNvSpPr>
              <p:nvPr/>
            </p:nvSpPr>
            <p:spPr bwMode="auto">
              <a:xfrm>
                <a:off x="975" y="2614"/>
                <a:ext cx="635" cy="408"/>
              </a:xfrm>
              <a:prstGeom prst="rect">
                <a:avLst/>
              </a:prstGeom>
              <a:noFill/>
              <a:ln w="22225">
                <a:solidFill>
                  <a:srgbClr val="000000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Line 32"/>
              <p:cNvSpPr>
                <a:spLocks noChangeShapeType="1"/>
              </p:cNvSpPr>
              <p:nvPr/>
            </p:nvSpPr>
            <p:spPr bwMode="auto">
              <a:xfrm flipH="1">
                <a:off x="1292" y="2614"/>
                <a:ext cx="0" cy="136"/>
              </a:xfrm>
              <a:prstGeom prst="line">
                <a:avLst/>
              </a:prstGeom>
              <a:noFill/>
              <a:ln w="22225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Line 33"/>
              <p:cNvSpPr>
                <a:spLocks noChangeShapeType="1"/>
              </p:cNvSpPr>
              <p:nvPr/>
            </p:nvSpPr>
            <p:spPr bwMode="auto">
              <a:xfrm flipH="1">
                <a:off x="1292" y="2886"/>
                <a:ext cx="0" cy="136"/>
              </a:xfrm>
              <a:prstGeom prst="line">
                <a:avLst/>
              </a:prstGeom>
              <a:noFill/>
              <a:ln w="22225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Line 34"/>
              <p:cNvSpPr>
                <a:spLocks noChangeShapeType="1"/>
              </p:cNvSpPr>
              <p:nvPr/>
            </p:nvSpPr>
            <p:spPr bwMode="auto">
              <a:xfrm>
                <a:off x="1202" y="2750"/>
                <a:ext cx="90" cy="0"/>
              </a:xfrm>
              <a:prstGeom prst="line">
                <a:avLst/>
              </a:prstGeom>
              <a:noFill/>
              <a:ln w="22225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Line 35"/>
              <p:cNvSpPr>
                <a:spLocks noChangeShapeType="1"/>
              </p:cNvSpPr>
              <p:nvPr/>
            </p:nvSpPr>
            <p:spPr bwMode="auto">
              <a:xfrm>
                <a:off x="1202" y="2886"/>
                <a:ext cx="90" cy="0"/>
              </a:xfrm>
              <a:prstGeom prst="line">
                <a:avLst/>
              </a:prstGeom>
              <a:noFill/>
              <a:ln w="22225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Line 36"/>
              <p:cNvSpPr>
                <a:spLocks noChangeShapeType="1"/>
              </p:cNvSpPr>
              <p:nvPr/>
            </p:nvSpPr>
            <p:spPr bwMode="auto">
              <a:xfrm flipH="1">
                <a:off x="1202" y="2750"/>
                <a:ext cx="0" cy="136"/>
              </a:xfrm>
              <a:prstGeom prst="line">
                <a:avLst/>
              </a:prstGeom>
              <a:noFill/>
              <a:ln w="22225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41" name="Text Box 37"/>
            <p:cNvSpPr txBox="1">
              <a:spLocks noChangeArrowheads="1"/>
            </p:cNvSpPr>
            <p:nvPr/>
          </p:nvSpPr>
          <p:spPr bwMode="auto">
            <a:xfrm>
              <a:off x="1042" y="2342"/>
              <a:ext cx="42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KM1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42" name="Text Box 38"/>
            <p:cNvSpPr txBox="1">
              <a:spLocks noChangeArrowheads="1"/>
            </p:cNvSpPr>
            <p:nvPr/>
          </p:nvSpPr>
          <p:spPr bwMode="auto">
            <a:xfrm>
              <a:off x="1064" y="1752"/>
              <a:ext cx="421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FU1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43" name="Text Box 39"/>
            <p:cNvSpPr txBox="1">
              <a:spLocks noChangeArrowheads="1"/>
            </p:cNvSpPr>
            <p:nvPr/>
          </p:nvSpPr>
          <p:spPr bwMode="auto">
            <a:xfrm>
              <a:off x="1045" y="3203"/>
              <a:ext cx="42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KH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grpSp>
          <p:nvGrpSpPr>
            <p:cNvPr id="44" name="Group 40"/>
            <p:cNvGrpSpPr/>
            <p:nvPr/>
          </p:nvGrpSpPr>
          <p:grpSpPr>
            <a:xfrm>
              <a:off x="1519" y="3430"/>
              <a:ext cx="512" cy="453"/>
              <a:chOff x="1143" y="3249"/>
              <a:chExt cx="512" cy="453"/>
            </a:xfrm>
          </p:grpSpPr>
          <p:sp>
            <p:nvSpPr>
              <p:cNvPr id="51" name="Line 41"/>
              <p:cNvSpPr>
                <a:spLocks noChangeShapeType="1"/>
              </p:cNvSpPr>
              <p:nvPr/>
            </p:nvSpPr>
            <p:spPr bwMode="auto">
              <a:xfrm flipH="1">
                <a:off x="1143" y="3249"/>
                <a:ext cx="0" cy="116"/>
              </a:xfrm>
              <a:prstGeom prst="line">
                <a:avLst/>
              </a:prstGeom>
              <a:noFill/>
              <a:ln w="31750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Line 42"/>
              <p:cNvSpPr>
                <a:spLocks noChangeShapeType="1"/>
              </p:cNvSpPr>
              <p:nvPr/>
            </p:nvSpPr>
            <p:spPr bwMode="auto">
              <a:xfrm flipH="1">
                <a:off x="1591" y="3249"/>
                <a:ext cx="0" cy="116"/>
              </a:xfrm>
              <a:prstGeom prst="line">
                <a:avLst/>
              </a:prstGeom>
              <a:noFill/>
              <a:ln w="31750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Line 43"/>
              <p:cNvSpPr>
                <a:spLocks noChangeShapeType="1"/>
              </p:cNvSpPr>
              <p:nvPr/>
            </p:nvSpPr>
            <p:spPr bwMode="auto">
              <a:xfrm flipH="1">
                <a:off x="1367" y="3249"/>
                <a:ext cx="0" cy="146"/>
              </a:xfrm>
              <a:prstGeom prst="line">
                <a:avLst/>
              </a:prstGeom>
              <a:noFill/>
              <a:ln w="31750">
                <a:solidFill>
                  <a:srgbClr val="008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Line 44"/>
              <p:cNvSpPr>
                <a:spLocks noChangeShapeType="1"/>
              </p:cNvSpPr>
              <p:nvPr/>
            </p:nvSpPr>
            <p:spPr bwMode="auto">
              <a:xfrm>
                <a:off x="1143" y="3365"/>
                <a:ext cx="89" cy="87"/>
              </a:xfrm>
              <a:prstGeom prst="line">
                <a:avLst/>
              </a:prstGeom>
              <a:noFill/>
              <a:ln w="31750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Oval 45"/>
              <p:cNvSpPr>
                <a:spLocks noChangeArrowheads="1"/>
              </p:cNvSpPr>
              <p:nvPr/>
            </p:nvSpPr>
            <p:spPr bwMode="auto">
              <a:xfrm>
                <a:off x="1202" y="3385"/>
                <a:ext cx="358" cy="317"/>
              </a:xfrm>
              <a:prstGeom prst="ellipse">
                <a:avLst/>
              </a:prstGeom>
              <a:noFill/>
              <a:ln w="22225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Line 46"/>
              <p:cNvSpPr>
                <a:spLocks noChangeShapeType="1"/>
              </p:cNvSpPr>
              <p:nvPr/>
            </p:nvSpPr>
            <p:spPr bwMode="auto">
              <a:xfrm flipH="1">
                <a:off x="1502" y="3365"/>
                <a:ext cx="89" cy="87"/>
              </a:xfrm>
              <a:prstGeom prst="line">
                <a:avLst/>
              </a:prstGeom>
              <a:noFill/>
              <a:ln w="22225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Text Box 47"/>
              <p:cNvSpPr txBox="1">
                <a:spLocks noChangeArrowheads="1"/>
              </p:cNvSpPr>
              <p:nvPr/>
            </p:nvSpPr>
            <p:spPr bwMode="auto">
              <a:xfrm>
                <a:off x="1234" y="3385"/>
                <a:ext cx="421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  <a:buFontTx/>
                  <a:buNone/>
                </a:pPr>
                <a:r>
                  <a:rPr lang="en-US" altLang="zh-CN" sz="1800">
                    <a:solidFill>
                      <a:srgbClr val="000000"/>
                    </a:solidFill>
                    <a:latin typeface="仿宋" panose="02010609060101010101" pitchFamily="49" charset="-122"/>
                    <a:ea typeface="仿宋" panose="02010609060101010101" pitchFamily="49" charset="-122"/>
                  </a:rPr>
                  <a:t>M1</a:t>
                </a:r>
                <a:endPara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endParaRPr>
              </a:p>
            </p:txBody>
          </p:sp>
        </p:grpSp>
        <p:sp>
          <p:nvSpPr>
            <p:cNvPr id="45" name="Text Box 48"/>
            <p:cNvSpPr txBox="1">
              <a:spLocks noChangeArrowheads="1"/>
            </p:cNvSpPr>
            <p:nvPr/>
          </p:nvSpPr>
          <p:spPr bwMode="auto">
            <a:xfrm>
              <a:off x="783" y="1752"/>
              <a:ext cx="421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QS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grpSp>
          <p:nvGrpSpPr>
            <p:cNvPr id="46" name="Group 49"/>
            <p:cNvGrpSpPr/>
            <p:nvPr/>
          </p:nvGrpSpPr>
          <p:grpSpPr>
            <a:xfrm>
              <a:off x="1429" y="2433"/>
              <a:ext cx="583" cy="136"/>
              <a:chOff x="930" y="2205"/>
              <a:chExt cx="589" cy="136"/>
            </a:xfrm>
          </p:grpSpPr>
          <p:sp>
            <p:nvSpPr>
              <p:cNvPr id="48" name="Line 50"/>
              <p:cNvSpPr>
                <a:spLocks noChangeShapeType="1"/>
              </p:cNvSpPr>
              <p:nvPr/>
            </p:nvSpPr>
            <p:spPr bwMode="auto">
              <a:xfrm>
                <a:off x="930" y="2205"/>
                <a:ext cx="136" cy="136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Line 51"/>
              <p:cNvSpPr>
                <a:spLocks noChangeShapeType="1"/>
              </p:cNvSpPr>
              <p:nvPr/>
            </p:nvSpPr>
            <p:spPr bwMode="auto">
              <a:xfrm>
                <a:off x="1156" y="2205"/>
                <a:ext cx="136" cy="136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Line 52"/>
              <p:cNvSpPr>
                <a:spLocks noChangeShapeType="1"/>
              </p:cNvSpPr>
              <p:nvPr/>
            </p:nvSpPr>
            <p:spPr bwMode="auto">
              <a:xfrm>
                <a:off x="1383" y="2205"/>
                <a:ext cx="136" cy="136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47" name="Line 53"/>
            <p:cNvSpPr>
              <a:spLocks noChangeShapeType="1"/>
            </p:cNvSpPr>
            <p:nvPr/>
          </p:nvSpPr>
          <p:spPr bwMode="auto">
            <a:xfrm>
              <a:off x="1474" y="2478"/>
              <a:ext cx="422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0" name="Group 54"/>
          <p:cNvGrpSpPr/>
          <p:nvPr/>
        </p:nvGrpSpPr>
        <p:grpSpPr>
          <a:xfrm>
            <a:off x="3851275" y="2413794"/>
            <a:ext cx="2541587" cy="1944688"/>
            <a:chOff x="1519" y="1843"/>
            <a:chExt cx="1601" cy="1225"/>
          </a:xfrm>
        </p:grpSpPr>
        <p:sp>
          <p:nvSpPr>
            <p:cNvPr id="71" name="Text Box 55"/>
            <p:cNvSpPr txBox="1">
              <a:spLocks noChangeArrowheads="1"/>
            </p:cNvSpPr>
            <p:nvPr/>
          </p:nvSpPr>
          <p:spPr bwMode="auto">
            <a:xfrm>
              <a:off x="2699" y="2341"/>
              <a:ext cx="421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KM2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72" name="Line 56"/>
            <p:cNvSpPr>
              <a:spLocks noChangeShapeType="1"/>
            </p:cNvSpPr>
            <p:nvPr/>
          </p:nvSpPr>
          <p:spPr bwMode="auto">
            <a:xfrm>
              <a:off x="1519" y="1843"/>
              <a:ext cx="681" cy="0"/>
            </a:xfrm>
            <a:prstGeom prst="line">
              <a:avLst/>
            </a:prstGeom>
            <a:noFill/>
            <a:ln w="41275">
              <a:solidFill>
                <a:srgbClr val="FFCC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Line 57"/>
            <p:cNvSpPr>
              <a:spLocks noChangeShapeType="1"/>
            </p:cNvSpPr>
            <p:nvPr/>
          </p:nvSpPr>
          <p:spPr bwMode="auto">
            <a:xfrm flipH="1">
              <a:off x="2222" y="1843"/>
              <a:ext cx="0" cy="590"/>
            </a:xfrm>
            <a:prstGeom prst="line">
              <a:avLst/>
            </a:prstGeom>
            <a:noFill/>
            <a:ln w="38100">
              <a:solidFill>
                <a:srgbClr val="FFCC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Line 58"/>
            <p:cNvSpPr>
              <a:spLocks noChangeShapeType="1"/>
            </p:cNvSpPr>
            <p:nvPr/>
          </p:nvSpPr>
          <p:spPr bwMode="auto">
            <a:xfrm>
              <a:off x="1768" y="2070"/>
              <a:ext cx="674" cy="0"/>
            </a:xfrm>
            <a:prstGeom prst="line">
              <a:avLst/>
            </a:prstGeom>
            <a:noFill/>
            <a:ln w="38100">
              <a:solidFill>
                <a:srgbClr val="008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Line 59"/>
            <p:cNvSpPr>
              <a:spLocks noChangeShapeType="1"/>
            </p:cNvSpPr>
            <p:nvPr/>
          </p:nvSpPr>
          <p:spPr bwMode="auto">
            <a:xfrm flipH="1">
              <a:off x="2449" y="2070"/>
              <a:ext cx="0" cy="363"/>
            </a:xfrm>
            <a:prstGeom prst="line">
              <a:avLst/>
            </a:prstGeom>
            <a:noFill/>
            <a:ln w="38100">
              <a:solidFill>
                <a:srgbClr val="008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6" name="Line 60"/>
            <p:cNvSpPr>
              <a:spLocks noChangeShapeType="1"/>
            </p:cNvSpPr>
            <p:nvPr/>
          </p:nvSpPr>
          <p:spPr bwMode="auto">
            <a:xfrm>
              <a:off x="1995" y="2297"/>
              <a:ext cx="674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7" name="Line 61"/>
            <p:cNvSpPr>
              <a:spLocks noChangeShapeType="1"/>
            </p:cNvSpPr>
            <p:nvPr/>
          </p:nvSpPr>
          <p:spPr bwMode="auto">
            <a:xfrm flipH="1">
              <a:off x="2675" y="2297"/>
              <a:ext cx="0" cy="13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78" name="Group 62"/>
            <p:cNvGrpSpPr/>
            <p:nvPr/>
          </p:nvGrpSpPr>
          <p:grpSpPr>
            <a:xfrm>
              <a:off x="2109" y="2433"/>
              <a:ext cx="584" cy="136"/>
              <a:chOff x="1657" y="2523"/>
              <a:chExt cx="565" cy="136"/>
            </a:xfrm>
          </p:grpSpPr>
          <p:grpSp>
            <p:nvGrpSpPr>
              <p:cNvPr id="86" name="Group 63"/>
              <p:cNvGrpSpPr/>
              <p:nvPr/>
            </p:nvGrpSpPr>
            <p:grpSpPr>
              <a:xfrm>
                <a:off x="1657" y="2523"/>
                <a:ext cx="565" cy="136"/>
                <a:chOff x="1610" y="2523"/>
                <a:chExt cx="590" cy="136"/>
              </a:xfrm>
            </p:grpSpPr>
            <p:sp>
              <p:nvSpPr>
                <p:cNvPr id="88" name="Line 64"/>
                <p:cNvSpPr>
                  <a:spLocks noChangeShapeType="1"/>
                </p:cNvSpPr>
                <p:nvPr/>
              </p:nvSpPr>
              <p:spPr bwMode="auto">
                <a:xfrm>
                  <a:off x="1610" y="2523"/>
                  <a:ext cx="136" cy="136"/>
                </a:xfrm>
                <a:prstGeom prst="line">
                  <a:avLst/>
                </a:prstGeom>
                <a:noFill/>
                <a:ln w="38100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9" name="Line 65"/>
                <p:cNvSpPr>
                  <a:spLocks noChangeShapeType="1"/>
                </p:cNvSpPr>
                <p:nvPr/>
              </p:nvSpPr>
              <p:spPr bwMode="auto">
                <a:xfrm>
                  <a:off x="1837" y="2523"/>
                  <a:ext cx="136" cy="136"/>
                </a:xfrm>
                <a:prstGeom prst="line">
                  <a:avLst/>
                </a:prstGeom>
                <a:noFill/>
                <a:ln w="38100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0" name="Line 66"/>
                <p:cNvSpPr>
                  <a:spLocks noChangeShapeType="1"/>
                </p:cNvSpPr>
                <p:nvPr/>
              </p:nvSpPr>
              <p:spPr bwMode="auto">
                <a:xfrm>
                  <a:off x="2064" y="2523"/>
                  <a:ext cx="136" cy="136"/>
                </a:xfrm>
                <a:prstGeom prst="line">
                  <a:avLst/>
                </a:prstGeom>
                <a:noFill/>
                <a:ln w="38100">
                  <a:solidFill>
                    <a:srgbClr val="0000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87" name="Line 67"/>
              <p:cNvSpPr>
                <a:spLocks noChangeShapeType="1"/>
              </p:cNvSpPr>
              <p:nvPr/>
            </p:nvSpPr>
            <p:spPr bwMode="auto">
              <a:xfrm>
                <a:off x="1701" y="2568"/>
                <a:ext cx="408" cy="0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9" name="Group 68"/>
            <p:cNvGrpSpPr/>
            <p:nvPr/>
          </p:nvGrpSpPr>
          <p:grpSpPr>
            <a:xfrm>
              <a:off x="1541" y="2569"/>
              <a:ext cx="1134" cy="499"/>
              <a:chOff x="1156" y="2523"/>
              <a:chExt cx="1134" cy="499"/>
            </a:xfrm>
          </p:grpSpPr>
          <p:sp>
            <p:nvSpPr>
              <p:cNvPr id="80" name="Line 69"/>
              <p:cNvSpPr>
                <a:spLocks noChangeShapeType="1"/>
              </p:cNvSpPr>
              <p:nvPr/>
            </p:nvSpPr>
            <p:spPr bwMode="auto">
              <a:xfrm flipH="1">
                <a:off x="1837" y="2523"/>
                <a:ext cx="0" cy="136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Line 70"/>
              <p:cNvSpPr>
                <a:spLocks noChangeShapeType="1"/>
              </p:cNvSpPr>
              <p:nvPr/>
            </p:nvSpPr>
            <p:spPr bwMode="auto">
              <a:xfrm flipH="1">
                <a:off x="2064" y="2523"/>
                <a:ext cx="0" cy="317"/>
              </a:xfrm>
              <a:prstGeom prst="line">
                <a:avLst/>
              </a:prstGeom>
              <a:noFill/>
              <a:ln w="38100">
                <a:solidFill>
                  <a:srgbClr val="008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Line 71"/>
              <p:cNvSpPr>
                <a:spLocks noChangeShapeType="1"/>
              </p:cNvSpPr>
              <p:nvPr/>
            </p:nvSpPr>
            <p:spPr bwMode="auto">
              <a:xfrm flipH="1">
                <a:off x="2290" y="2523"/>
                <a:ext cx="0" cy="499"/>
              </a:xfrm>
              <a:prstGeom prst="line">
                <a:avLst/>
              </a:prstGeom>
              <a:noFill/>
              <a:ln w="38100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Line 72"/>
              <p:cNvSpPr>
                <a:spLocks noChangeShapeType="1"/>
              </p:cNvSpPr>
              <p:nvPr/>
            </p:nvSpPr>
            <p:spPr bwMode="auto">
              <a:xfrm>
                <a:off x="1156" y="3022"/>
                <a:ext cx="1134" cy="0"/>
              </a:xfrm>
              <a:prstGeom prst="line">
                <a:avLst/>
              </a:prstGeom>
              <a:noFill/>
              <a:ln w="38100">
                <a:solidFill>
                  <a:srgbClr val="FFCC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Line 73"/>
              <p:cNvSpPr>
                <a:spLocks noChangeShapeType="1"/>
              </p:cNvSpPr>
              <p:nvPr/>
            </p:nvSpPr>
            <p:spPr bwMode="auto">
              <a:xfrm>
                <a:off x="1383" y="2840"/>
                <a:ext cx="674" cy="0"/>
              </a:xfrm>
              <a:prstGeom prst="line">
                <a:avLst/>
              </a:prstGeom>
              <a:noFill/>
              <a:ln w="38100">
                <a:solidFill>
                  <a:srgbClr val="008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Line 74"/>
              <p:cNvSpPr>
                <a:spLocks noChangeShapeType="1"/>
              </p:cNvSpPr>
              <p:nvPr/>
            </p:nvSpPr>
            <p:spPr bwMode="auto">
              <a:xfrm>
                <a:off x="1610" y="2659"/>
                <a:ext cx="227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91" name="Rectangle 75"/>
          <p:cNvSpPr>
            <a:spLocks noChangeArrowheads="1"/>
          </p:cNvSpPr>
          <p:nvPr/>
        </p:nvSpPr>
        <p:spPr bwMode="auto">
          <a:xfrm>
            <a:off x="1690687" y="902494"/>
            <a:ext cx="4465638" cy="5256213"/>
          </a:xfrm>
          <a:prstGeom prst="rect">
            <a:avLst/>
          </a:prstGeom>
          <a:noFill/>
          <a:ln w="25400">
            <a:solidFill>
              <a:srgbClr val="00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92" name="Group 76"/>
          <p:cNvGrpSpPr/>
          <p:nvPr/>
        </p:nvGrpSpPr>
        <p:grpSpPr>
          <a:xfrm>
            <a:off x="3924300" y="973932"/>
            <a:ext cx="4895850" cy="4392612"/>
            <a:chOff x="1565" y="935"/>
            <a:chExt cx="3084" cy="2767"/>
          </a:xfrm>
        </p:grpSpPr>
        <p:sp>
          <p:nvSpPr>
            <p:cNvPr id="93" name="Line 77"/>
            <p:cNvSpPr>
              <a:spLocks noChangeShapeType="1"/>
            </p:cNvSpPr>
            <p:nvPr/>
          </p:nvSpPr>
          <p:spPr bwMode="auto">
            <a:xfrm>
              <a:off x="3198" y="1207"/>
              <a:ext cx="77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4" name="Line 78"/>
            <p:cNvSpPr>
              <a:spLocks noChangeShapeType="1"/>
            </p:cNvSpPr>
            <p:nvPr/>
          </p:nvSpPr>
          <p:spPr bwMode="auto">
            <a:xfrm flipH="1">
              <a:off x="3969" y="1207"/>
              <a:ext cx="0" cy="227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5" name="Line 79"/>
            <p:cNvSpPr>
              <a:spLocks noChangeShapeType="1"/>
            </p:cNvSpPr>
            <p:nvPr/>
          </p:nvSpPr>
          <p:spPr bwMode="auto">
            <a:xfrm>
              <a:off x="3969" y="1434"/>
              <a:ext cx="13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6" name="Line 80"/>
            <p:cNvSpPr>
              <a:spLocks noChangeShapeType="1"/>
            </p:cNvSpPr>
            <p:nvPr/>
          </p:nvSpPr>
          <p:spPr bwMode="auto">
            <a:xfrm flipH="1">
              <a:off x="3969" y="1389"/>
              <a:ext cx="136" cy="18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7" name="Line 81"/>
            <p:cNvSpPr>
              <a:spLocks noChangeShapeType="1"/>
            </p:cNvSpPr>
            <p:nvPr/>
          </p:nvSpPr>
          <p:spPr bwMode="auto">
            <a:xfrm flipH="1">
              <a:off x="3969" y="1570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8" name="Line 82"/>
            <p:cNvSpPr>
              <a:spLocks noChangeShapeType="1"/>
            </p:cNvSpPr>
            <p:nvPr/>
          </p:nvSpPr>
          <p:spPr bwMode="auto">
            <a:xfrm>
              <a:off x="3969" y="1842"/>
              <a:ext cx="13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9" name="Line 83"/>
            <p:cNvSpPr>
              <a:spLocks noChangeShapeType="1"/>
            </p:cNvSpPr>
            <p:nvPr/>
          </p:nvSpPr>
          <p:spPr bwMode="auto">
            <a:xfrm flipH="1">
              <a:off x="3969" y="1797"/>
              <a:ext cx="136" cy="18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0" name="Line 84"/>
            <p:cNvSpPr>
              <a:spLocks noChangeShapeType="1"/>
            </p:cNvSpPr>
            <p:nvPr/>
          </p:nvSpPr>
          <p:spPr bwMode="auto">
            <a:xfrm flipH="1">
              <a:off x="3969" y="1978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1" name="Line 85"/>
            <p:cNvSpPr>
              <a:spLocks noChangeShapeType="1"/>
            </p:cNvSpPr>
            <p:nvPr/>
          </p:nvSpPr>
          <p:spPr bwMode="auto">
            <a:xfrm flipH="1">
              <a:off x="3969" y="2250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" name="Line 86"/>
            <p:cNvSpPr>
              <a:spLocks noChangeShapeType="1"/>
            </p:cNvSpPr>
            <p:nvPr/>
          </p:nvSpPr>
          <p:spPr bwMode="auto">
            <a:xfrm flipH="1">
              <a:off x="3969" y="2704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" name="Line 87"/>
            <p:cNvSpPr>
              <a:spLocks noChangeShapeType="1"/>
            </p:cNvSpPr>
            <p:nvPr/>
          </p:nvSpPr>
          <p:spPr bwMode="auto">
            <a:xfrm flipH="1">
              <a:off x="3969" y="2976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" name="Line 88"/>
            <p:cNvSpPr>
              <a:spLocks noChangeShapeType="1"/>
            </p:cNvSpPr>
            <p:nvPr/>
          </p:nvSpPr>
          <p:spPr bwMode="auto">
            <a:xfrm>
              <a:off x="3878" y="2523"/>
              <a:ext cx="92" cy="18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" name="Line 89"/>
            <p:cNvSpPr>
              <a:spLocks noChangeShapeType="1"/>
            </p:cNvSpPr>
            <p:nvPr/>
          </p:nvSpPr>
          <p:spPr bwMode="auto">
            <a:xfrm flipH="1">
              <a:off x="3969" y="3429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" name="Rectangle 90"/>
            <p:cNvSpPr>
              <a:spLocks noChangeArrowheads="1"/>
            </p:cNvSpPr>
            <p:nvPr/>
          </p:nvSpPr>
          <p:spPr bwMode="auto">
            <a:xfrm>
              <a:off x="3833" y="3247"/>
              <a:ext cx="272" cy="182"/>
            </a:xfrm>
            <a:prstGeom prst="rect">
              <a:avLst/>
            </a:prstGeom>
            <a:noFill/>
            <a:ln w="25400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" name="Line 91"/>
            <p:cNvSpPr>
              <a:spLocks noChangeShapeType="1"/>
            </p:cNvSpPr>
            <p:nvPr/>
          </p:nvSpPr>
          <p:spPr bwMode="auto">
            <a:xfrm flipH="1">
              <a:off x="4332" y="2250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8" name="Line 92"/>
            <p:cNvSpPr>
              <a:spLocks noChangeShapeType="1"/>
            </p:cNvSpPr>
            <p:nvPr/>
          </p:nvSpPr>
          <p:spPr bwMode="auto">
            <a:xfrm flipH="1">
              <a:off x="4332" y="2704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9" name="Line 93"/>
            <p:cNvSpPr>
              <a:spLocks noChangeShapeType="1"/>
            </p:cNvSpPr>
            <p:nvPr/>
          </p:nvSpPr>
          <p:spPr bwMode="auto">
            <a:xfrm>
              <a:off x="4241" y="2523"/>
              <a:ext cx="92" cy="18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0" name="Line 94"/>
            <p:cNvSpPr>
              <a:spLocks noChangeShapeType="1"/>
            </p:cNvSpPr>
            <p:nvPr/>
          </p:nvSpPr>
          <p:spPr bwMode="auto">
            <a:xfrm>
              <a:off x="3969" y="2976"/>
              <a:ext cx="363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1" name="Line 95"/>
            <p:cNvSpPr>
              <a:spLocks noChangeShapeType="1"/>
            </p:cNvSpPr>
            <p:nvPr/>
          </p:nvSpPr>
          <p:spPr bwMode="auto">
            <a:xfrm>
              <a:off x="3198" y="1434"/>
              <a:ext cx="453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" name="Line 96"/>
            <p:cNvSpPr>
              <a:spLocks noChangeShapeType="1"/>
            </p:cNvSpPr>
            <p:nvPr/>
          </p:nvSpPr>
          <p:spPr bwMode="auto">
            <a:xfrm flipH="1">
              <a:off x="3652" y="1434"/>
              <a:ext cx="0" cy="2268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3" name="Rectangle 97"/>
            <p:cNvSpPr>
              <a:spLocks noChangeArrowheads="1"/>
            </p:cNvSpPr>
            <p:nvPr/>
          </p:nvSpPr>
          <p:spPr bwMode="auto">
            <a:xfrm>
              <a:off x="3288" y="1162"/>
              <a:ext cx="272" cy="90"/>
            </a:xfrm>
            <a:prstGeom prst="rect">
              <a:avLst/>
            </a:prstGeom>
            <a:noFill/>
            <a:ln w="25400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4" name="Rectangle 98"/>
            <p:cNvSpPr>
              <a:spLocks noChangeArrowheads="1"/>
            </p:cNvSpPr>
            <p:nvPr/>
          </p:nvSpPr>
          <p:spPr bwMode="auto">
            <a:xfrm>
              <a:off x="3288" y="1389"/>
              <a:ext cx="272" cy="90"/>
            </a:xfrm>
            <a:prstGeom prst="rect">
              <a:avLst/>
            </a:prstGeom>
            <a:noFill/>
            <a:ln w="25400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" name="Line 99"/>
            <p:cNvSpPr>
              <a:spLocks noChangeShapeType="1"/>
            </p:cNvSpPr>
            <p:nvPr/>
          </p:nvSpPr>
          <p:spPr bwMode="auto">
            <a:xfrm flipH="1">
              <a:off x="4241" y="1298"/>
              <a:ext cx="0" cy="137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6" name="Line 100"/>
            <p:cNvSpPr>
              <a:spLocks noChangeShapeType="1"/>
            </p:cNvSpPr>
            <p:nvPr/>
          </p:nvSpPr>
          <p:spPr bwMode="auto">
            <a:xfrm flipH="1">
              <a:off x="4241" y="1615"/>
              <a:ext cx="0" cy="137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7" name="Line 101"/>
            <p:cNvSpPr>
              <a:spLocks noChangeShapeType="1"/>
            </p:cNvSpPr>
            <p:nvPr/>
          </p:nvSpPr>
          <p:spPr bwMode="auto">
            <a:xfrm flipH="1">
              <a:off x="4150" y="1434"/>
              <a:ext cx="0" cy="18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8" name="Line 102"/>
            <p:cNvSpPr>
              <a:spLocks noChangeShapeType="1"/>
            </p:cNvSpPr>
            <p:nvPr/>
          </p:nvSpPr>
          <p:spPr bwMode="auto">
            <a:xfrm>
              <a:off x="4150" y="1434"/>
              <a:ext cx="9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9" name="Line 103"/>
            <p:cNvSpPr>
              <a:spLocks noChangeShapeType="1"/>
            </p:cNvSpPr>
            <p:nvPr/>
          </p:nvSpPr>
          <p:spPr bwMode="auto">
            <a:xfrm>
              <a:off x="4150" y="1615"/>
              <a:ext cx="9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0" name="Line 104"/>
            <p:cNvSpPr>
              <a:spLocks noChangeShapeType="1"/>
            </p:cNvSpPr>
            <p:nvPr/>
          </p:nvSpPr>
          <p:spPr bwMode="auto">
            <a:xfrm>
              <a:off x="3833" y="1842"/>
              <a:ext cx="90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1" name="Line 105"/>
            <p:cNvSpPr>
              <a:spLocks noChangeShapeType="1"/>
            </p:cNvSpPr>
            <p:nvPr/>
          </p:nvSpPr>
          <p:spPr bwMode="auto">
            <a:xfrm>
              <a:off x="3833" y="2024"/>
              <a:ext cx="90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" name="Line 106"/>
            <p:cNvSpPr>
              <a:spLocks noChangeShapeType="1"/>
            </p:cNvSpPr>
            <p:nvPr/>
          </p:nvSpPr>
          <p:spPr bwMode="auto">
            <a:xfrm flipH="1">
              <a:off x="3833" y="1842"/>
              <a:ext cx="0" cy="18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" name="Line 107"/>
            <p:cNvSpPr>
              <a:spLocks noChangeShapeType="1"/>
            </p:cNvSpPr>
            <p:nvPr/>
          </p:nvSpPr>
          <p:spPr bwMode="auto">
            <a:xfrm flipH="1">
              <a:off x="3833" y="1933"/>
              <a:ext cx="0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4" name="Line 108"/>
            <p:cNvSpPr>
              <a:spLocks noChangeShapeType="1"/>
            </p:cNvSpPr>
            <p:nvPr/>
          </p:nvSpPr>
          <p:spPr bwMode="auto">
            <a:xfrm>
              <a:off x="4014" y="1525"/>
              <a:ext cx="13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5" name="Line 109"/>
            <p:cNvSpPr>
              <a:spLocks noChangeShapeType="1"/>
            </p:cNvSpPr>
            <p:nvPr/>
          </p:nvSpPr>
          <p:spPr bwMode="auto">
            <a:xfrm>
              <a:off x="3742" y="2523"/>
              <a:ext cx="90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6" name="Line 110"/>
            <p:cNvSpPr>
              <a:spLocks noChangeShapeType="1"/>
            </p:cNvSpPr>
            <p:nvPr/>
          </p:nvSpPr>
          <p:spPr bwMode="auto">
            <a:xfrm>
              <a:off x="3742" y="2705"/>
              <a:ext cx="90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7" name="Line 111"/>
            <p:cNvSpPr>
              <a:spLocks noChangeShapeType="1"/>
            </p:cNvSpPr>
            <p:nvPr/>
          </p:nvSpPr>
          <p:spPr bwMode="auto">
            <a:xfrm flipH="1">
              <a:off x="3742" y="2523"/>
              <a:ext cx="0" cy="18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8" name="Line 112"/>
            <p:cNvSpPr>
              <a:spLocks noChangeShapeType="1"/>
            </p:cNvSpPr>
            <p:nvPr/>
          </p:nvSpPr>
          <p:spPr bwMode="auto">
            <a:xfrm flipH="1">
              <a:off x="3742" y="2614"/>
              <a:ext cx="0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9" name="Line 113"/>
            <p:cNvSpPr>
              <a:spLocks noChangeShapeType="1"/>
            </p:cNvSpPr>
            <p:nvPr/>
          </p:nvSpPr>
          <p:spPr bwMode="auto">
            <a:xfrm>
              <a:off x="3743" y="2614"/>
              <a:ext cx="18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0" name="Text Box 114"/>
            <p:cNvSpPr txBox="1">
              <a:spLocks noChangeArrowheads="1"/>
            </p:cNvSpPr>
            <p:nvPr/>
          </p:nvSpPr>
          <p:spPr bwMode="auto">
            <a:xfrm>
              <a:off x="3243" y="935"/>
              <a:ext cx="45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FU2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31" name="Text Box 115"/>
            <p:cNvSpPr txBox="1">
              <a:spLocks noChangeArrowheads="1"/>
            </p:cNvSpPr>
            <p:nvPr/>
          </p:nvSpPr>
          <p:spPr bwMode="auto">
            <a:xfrm>
              <a:off x="4286" y="1389"/>
              <a:ext cx="273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KH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32" name="Text Box 116"/>
            <p:cNvSpPr txBox="1">
              <a:spLocks noChangeArrowheads="1"/>
            </p:cNvSpPr>
            <p:nvPr/>
          </p:nvSpPr>
          <p:spPr bwMode="auto">
            <a:xfrm>
              <a:off x="4241" y="1797"/>
              <a:ext cx="408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SB0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33" name="Text Box 117"/>
            <p:cNvSpPr txBox="1">
              <a:spLocks noChangeArrowheads="1"/>
            </p:cNvSpPr>
            <p:nvPr/>
          </p:nvSpPr>
          <p:spPr bwMode="auto">
            <a:xfrm>
              <a:off x="3606" y="2296"/>
              <a:ext cx="45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SB1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34" name="Text Box 118"/>
            <p:cNvSpPr txBox="1">
              <a:spLocks noChangeArrowheads="1"/>
            </p:cNvSpPr>
            <p:nvPr/>
          </p:nvSpPr>
          <p:spPr bwMode="auto">
            <a:xfrm>
              <a:off x="3969" y="2296"/>
              <a:ext cx="45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KM1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35" name="Text Box 119"/>
            <p:cNvSpPr txBox="1">
              <a:spLocks noChangeArrowheads="1"/>
            </p:cNvSpPr>
            <p:nvPr/>
          </p:nvSpPr>
          <p:spPr bwMode="auto">
            <a:xfrm>
              <a:off x="3288" y="1479"/>
              <a:ext cx="45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endParaRPr lang="zh-CN" altLang="en-US" sz="1800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36" name="Line 120"/>
            <p:cNvSpPr>
              <a:spLocks noChangeShapeType="1"/>
            </p:cNvSpPr>
            <p:nvPr/>
          </p:nvSpPr>
          <p:spPr bwMode="auto">
            <a:xfrm>
              <a:off x="3833" y="1933"/>
              <a:ext cx="18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7" name="Line 121"/>
            <p:cNvSpPr>
              <a:spLocks noChangeShapeType="1"/>
            </p:cNvSpPr>
            <p:nvPr/>
          </p:nvSpPr>
          <p:spPr bwMode="auto">
            <a:xfrm>
              <a:off x="1565" y="1208"/>
              <a:ext cx="1678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8" name="Line 122"/>
            <p:cNvSpPr>
              <a:spLocks noChangeShapeType="1"/>
            </p:cNvSpPr>
            <p:nvPr/>
          </p:nvSpPr>
          <p:spPr bwMode="auto">
            <a:xfrm>
              <a:off x="1746" y="1435"/>
              <a:ext cx="1542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9" name="Line 123"/>
            <p:cNvSpPr>
              <a:spLocks noChangeShapeType="1"/>
            </p:cNvSpPr>
            <p:nvPr/>
          </p:nvSpPr>
          <p:spPr bwMode="auto">
            <a:xfrm>
              <a:off x="3651" y="3702"/>
              <a:ext cx="318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0" name="Line 124"/>
            <p:cNvSpPr>
              <a:spLocks noChangeShapeType="1"/>
            </p:cNvSpPr>
            <p:nvPr/>
          </p:nvSpPr>
          <p:spPr bwMode="auto">
            <a:xfrm flipH="1">
              <a:off x="3969" y="2251"/>
              <a:ext cx="363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1" name="Text Box 125"/>
            <p:cNvSpPr txBox="1">
              <a:spLocks noChangeArrowheads="1"/>
            </p:cNvSpPr>
            <p:nvPr/>
          </p:nvSpPr>
          <p:spPr bwMode="auto">
            <a:xfrm>
              <a:off x="4105" y="3247"/>
              <a:ext cx="45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KM1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</p:grpSp>
      <p:grpSp>
        <p:nvGrpSpPr>
          <p:cNvPr id="142" name="Group 126"/>
          <p:cNvGrpSpPr/>
          <p:nvPr/>
        </p:nvGrpSpPr>
        <p:grpSpPr>
          <a:xfrm>
            <a:off x="7667625" y="3063082"/>
            <a:ext cx="2162175" cy="2305050"/>
            <a:chOff x="3923" y="2250"/>
            <a:chExt cx="1362" cy="1452"/>
          </a:xfrm>
        </p:grpSpPr>
        <p:sp>
          <p:nvSpPr>
            <p:cNvPr id="143" name="Line 127"/>
            <p:cNvSpPr>
              <a:spLocks noChangeShapeType="1"/>
            </p:cNvSpPr>
            <p:nvPr/>
          </p:nvSpPr>
          <p:spPr bwMode="auto">
            <a:xfrm>
              <a:off x="4332" y="2251"/>
              <a:ext cx="725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4" name="Line 128"/>
            <p:cNvSpPr>
              <a:spLocks noChangeShapeType="1"/>
            </p:cNvSpPr>
            <p:nvPr/>
          </p:nvSpPr>
          <p:spPr bwMode="auto">
            <a:xfrm flipH="1">
              <a:off x="4694" y="2250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5" name="Line 129"/>
            <p:cNvSpPr>
              <a:spLocks noChangeShapeType="1"/>
            </p:cNvSpPr>
            <p:nvPr/>
          </p:nvSpPr>
          <p:spPr bwMode="auto">
            <a:xfrm flipH="1">
              <a:off x="4694" y="2704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6" name="Line 130"/>
            <p:cNvSpPr>
              <a:spLocks noChangeShapeType="1"/>
            </p:cNvSpPr>
            <p:nvPr/>
          </p:nvSpPr>
          <p:spPr bwMode="auto">
            <a:xfrm flipH="1">
              <a:off x="4694" y="2976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7" name="Line 131"/>
            <p:cNvSpPr>
              <a:spLocks noChangeShapeType="1"/>
            </p:cNvSpPr>
            <p:nvPr/>
          </p:nvSpPr>
          <p:spPr bwMode="auto">
            <a:xfrm>
              <a:off x="4603" y="2523"/>
              <a:ext cx="92" cy="18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8" name="Line 132"/>
            <p:cNvSpPr>
              <a:spLocks noChangeShapeType="1"/>
            </p:cNvSpPr>
            <p:nvPr/>
          </p:nvSpPr>
          <p:spPr bwMode="auto">
            <a:xfrm flipH="1">
              <a:off x="4694" y="3429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9" name="Rectangle 133"/>
            <p:cNvSpPr>
              <a:spLocks noChangeArrowheads="1"/>
            </p:cNvSpPr>
            <p:nvPr/>
          </p:nvSpPr>
          <p:spPr bwMode="auto">
            <a:xfrm>
              <a:off x="4558" y="3247"/>
              <a:ext cx="272" cy="182"/>
            </a:xfrm>
            <a:prstGeom prst="rect">
              <a:avLst/>
            </a:prstGeom>
            <a:noFill/>
            <a:ln w="25400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0" name="Line 134"/>
            <p:cNvSpPr>
              <a:spLocks noChangeShapeType="1"/>
            </p:cNvSpPr>
            <p:nvPr/>
          </p:nvSpPr>
          <p:spPr bwMode="auto">
            <a:xfrm>
              <a:off x="4966" y="2523"/>
              <a:ext cx="92" cy="18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1" name="Line 135"/>
            <p:cNvSpPr>
              <a:spLocks noChangeShapeType="1"/>
            </p:cNvSpPr>
            <p:nvPr/>
          </p:nvSpPr>
          <p:spPr bwMode="auto">
            <a:xfrm>
              <a:off x="4694" y="2976"/>
              <a:ext cx="363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2" name="Line 136"/>
            <p:cNvSpPr>
              <a:spLocks noChangeShapeType="1"/>
            </p:cNvSpPr>
            <p:nvPr/>
          </p:nvSpPr>
          <p:spPr bwMode="auto">
            <a:xfrm>
              <a:off x="3923" y="3702"/>
              <a:ext cx="77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3" name="Line 137"/>
            <p:cNvSpPr>
              <a:spLocks noChangeShapeType="1"/>
            </p:cNvSpPr>
            <p:nvPr/>
          </p:nvSpPr>
          <p:spPr bwMode="auto">
            <a:xfrm>
              <a:off x="4468" y="2523"/>
              <a:ext cx="90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4" name="Line 138"/>
            <p:cNvSpPr>
              <a:spLocks noChangeShapeType="1"/>
            </p:cNvSpPr>
            <p:nvPr/>
          </p:nvSpPr>
          <p:spPr bwMode="auto">
            <a:xfrm>
              <a:off x="4468" y="2705"/>
              <a:ext cx="90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5" name="Line 139"/>
            <p:cNvSpPr>
              <a:spLocks noChangeShapeType="1"/>
            </p:cNvSpPr>
            <p:nvPr/>
          </p:nvSpPr>
          <p:spPr bwMode="auto">
            <a:xfrm flipH="1">
              <a:off x="4468" y="2523"/>
              <a:ext cx="0" cy="18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6" name="Line 140"/>
            <p:cNvSpPr>
              <a:spLocks noChangeShapeType="1"/>
            </p:cNvSpPr>
            <p:nvPr/>
          </p:nvSpPr>
          <p:spPr bwMode="auto">
            <a:xfrm flipH="1">
              <a:off x="4468" y="2614"/>
              <a:ext cx="0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7" name="Line 141"/>
            <p:cNvSpPr>
              <a:spLocks noChangeShapeType="1"/>
            </p:cNvSpPr>
            <p:nvPr/>
          </p:nvSpPr>
          <p:spPr bwMode="auto">
            <a:xfrm>
              <a:off x="4468" y="2613"/>
              <a:ext cx="18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8" name="Text Box 142"/>
            <p:cNvSpPr txBox="1">
              <a:spLocks noChangeArrowheads="1"/>
            </p:cNvSpPr>
            <p:nvPr/>
          </p:nvSpPr>
          <p:spPr bwMode="auto">
            <a:xfrm>
              <a:off x="4377" y="2296"/>
              <a:ext cx="45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SB2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59" name="Text Box 143"/>
            <p:cNvSpPr txBox="1">
              <a:spLocks noChangeArrowheads="1"/>
            </p:cNvSpPr>
            <p:nvPr/>
          </p:nvSpPr>
          <p:spPr bwMode="auto">
            <a:xfrm>
              <a:off x="4694" y="2296"/>
              <a:ext cx="45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KM2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60" name="Text Box 144"/>
            <p:cNvSpPr txBox="1">
              <a:spLocks noChangeArrowheads="1"/>
            </p:cNvSpPr>
            <p:nvPr/>
          </p:nvSpPr>
          <p:spPr bwMode="auto">
            <a:xfrm>
              <a:off x="4105" y="3247"/>
              <a:ext cx="45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KM1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61" name="Text Box 145"/>
            <p:cNvSpPr txBox="1">
              <a:spLocks noChangeArrowheads="1"/>
            </p:cNvSpPr>
            <p:nvPr/>
          </p:nvSpPr>
          <p:spPr bwMode="auto">
            <a:xfrm>
              <a:off x="4831" y="3249"/>
              <a:ext cx="454" cy="2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zh-CN" sz="1800">
                  <a:solidFill>
                    <a:srgbClr val="000000"/>
                  </a:solidFill>
                  <a:latin typeface="仿宋" panose="02010609060101010101" pitchFamily="49" charset="-122"/>
                  <a:ea typeface="仿宋" panose="02010609060101010101" pitchFamily="49" charset="-122"/>
                </a:rPr>
                <a:t>KM2</a:t>
              </a:r>
              <a:endParaRPr lang="en-US" altLang="zh-CN" sz="1800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endParaRPr>
            </a:p>
          </p:txBody>
        </p:sp>
        <p:sp>
          <p:nvSpPr>
            <p:cNvPr id="162" name="Line 146"/>
            <p:cNvSpPr>
              <a:spLocks noChangeShapeType="1"/>
            </p:cNvSpPr>
            <p:nvPr/>
          </p:nvSpPr>
          <p:spPr bwMode="auto">
            <a:xfrm flipH="1">
              <a:off x="5057" y="2250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3" name="Line 147"/>
            <p:cNvSpPr>
              <a:spLocks noChangeShapeType="1"/>
            </p:cNvSpPr>
            <p:nvPr/>
          </p:nvSpPr>
          <p:spPr bwMode="auto">
            <a:xfrm flipH="1">
              <a:off x="5057" y="2704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64" name="Text Box 148"/>
          <p:cNvSpPr txBox="1">
            <a:spLocks noChangeArrowheads="1"/>
          </p:cNvSpPr>
          <p:nvPr/>
        </p:nvSpPr>
        <p:spPr bwMode="auto">
          <a:xfrm>
            <a:off x="2124075" y="5582444"/>
            <a:ext cx="14398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  <a:buFontTx/>
              <a:buNone/>
            </a:pPr>
            <a:r>
              <a:rPr lang="zh-CN" altLang="en-US">
                <a:solidFill>
                  <a:srgbClr val="FF0000"/>
                </a:solidFill>
                <a:latin typeface="Tahoma" panose="020b0604030504040204" pitchFamily="34" charset="0"/>
              </a:rPr>
              <a:t>主电路</a:t>
            </a:r>
            <a:endParaRPr lang="zh-CN" altLang="en-US">
              <a:solidFill>
                <a:srgbClr val="FF0000"/>
              </a:solidFill>
              <a:latin typeface="Tahoma" panose="020b0604030504040204" pitchFamily="34" charset="0"/>
            </a:endParaRPr>
          </a:p>
        </p:txBody>
      </p:sp>
      <p:sp>
        <p:nvSpPr>
          <p:cNvPr id="165" name="Text Box 149"/>
          <p:cNvSpPr txBox="1">
            <a:spLocks noChangeArrowheads="1"/>
          </p:cNvSpPr>
          <p:nvPr/>
        </p:nvSpPr>
        <p:spPr bwMode="auto">
          <a:xfrm>
            <a:off x="7524750" y="5582444"/>
            <a:ext cx="14398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  <a:buFontTx/>
              <a:buNone/>
            </a:pPr>
            <a:r>
              <a:rPr lang="zh-CN" altLang="en-US">
                <a:solidFill>
                  <a:srgbClr val="006600"/>
                </a:solidFill>
                <a:latin typeface="Tahoma" panose="020b0604030504040204" pitchFamily="34" charset="0"/>
              </a:rPr>
              <a:t>控制电路</a:t>
            </a:r>
            <a:endParaRPr lang="zh-CN" altLang="en-US">
              <a:solidFill>
                <a:srgbClr val="006600"/>
              </a:solidFill>
              <a:latin typeface="Tahoma" panose="020b0604030504040204" pitchFamily="34" charset="0"/>
            </a:endParaRPr>
          </a:p>
        </p:txBody>
      </p:sp>
      <p:sp>
        <p:nvSpPr>
          <p:cNvPr id="166" name="Line 150"/>
          <p:cNvSpPr>
            <a:spLocks noChangeShapeType="1"/>
          </p:cNvSpPr>
          <p:nvPr/>
        </p:nvSpPr>
        <p:spPr bwMode="auto">
          <a:xfrm flipH="1">
            <a:off x="2916237" y="1478757"/>
            <a:ext cx="0" cy="720725"/>
          </a:xfrm>
          <a:prstGeom prst="line">
            <a:avLst/>
          </a:prstGeom>
          <a:noFill/>
          <a:ln w="31750">
            <a:solidFill>
              <a:srgbClr val="000000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7" name="Line 151"/>
          <p:cNvSpPr>
            <a:spLocks noChangeShapeType="1"/>
          </p:cNvSpPr>
          <p:nvPr/>
        </p:nvSpPr>
        <p:spPr bwMode="auto">
          <a:xfrm flipH="1">
            <a:off x="7740650" y="1405732"/>
            <a:ext cx="0" cy="1296987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8" name="Line 152"/>
          <p:cNvSpPr>
            <a:spLocks noChangeShapeType="1"/>
          </p:cNvSpPr>
          <p:nvPr/>
        </p:nvSpPr>
        <p:spPr bwMode="auto">
          <a:xfrm>
            <a:off x="3851275" y="1405732"/>
            <a:ext cx="3887787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9" name="Line 153"/>
          <p:cNvSpPr>
            <a:spLocks noChangeShapeType="1"/>
          </p:cNvSpPr>
          <p:nvPr/>
        </p:nvSpPr>
        <p:spPr bwMode="auto">
          <a:xfrm>
            <a:off x="4211637" y="1766094"/>
            <a:ext cx="3024188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0" name="Line 154"/>
          <p:cNvSpPr>
            <a:spLocks noChangeShapeType="1"/>
          </p:cNvSpPr>
          <p:nvPr/>
        </p:nvSpPr>
        <p:spPr bwMode="auto">
          <a:xfrm flipH="1">
            <a:off x="8316912" y="3063082"/>
            <a:ext cx="0" cy="11525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1" name="Line 155"/>
          <p:cNvSpPr>
            <a:spLocks noChangeShapeType="1"/>
          </p:cNvSpPr>
          <p:nvPr/>
        </p:nvSpPr>
        <p:spPr bwMode="auto">
          <a:xfrm>
            <a:off x="7740650" y="4214019"/>
            <a:ext cx="576262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2" name="Line 156"/>
          <p:cNvSpPr>
            <a:spLocks noChangeShapeType="1"/>
          </p:cNvSpPr>
          <p:nvPr/>
        </p:nvSpPr>
        <p:spPr bwMode="auto">
          <a:xfrm flipH="1">
            <a:off x="7740650" y="3063082"/>
            <a:ext cx="576262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3" name="Line 157"/>
          <p:cNvSpPr>
            <a:spLocks noChangeShapeType="1"/>
          </p:cNvSpPr>
          <p:nvPr/>
        </p:nvSpPr>
        <p:spPr bwMode="auto">
          <a:xfrm>
            <a:off x="7235825" y="5366544"/>
            <a:ext cx="504825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" name="Line 158"/>
          <p:cNvSpPr>
            <a:spLocks noChangeShapeType="1"/>
          </p:cNvSpPr>
          <p:nvPr/>
        </p:nvSpPr>
        <p:spPr bwMode="auto">
          <a:xfrm flipH="1">
            <a:off x="7235825" y="1766094"/>
            <a:ext cx="0" cy="360045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5" name="Line 159"/>
          <p:cNvSpPr>
            <a:spLocks noChangeShapeType="1"/>
          </p:cNvSpPr>
          <p:nvPr/>
        </p:nvSpPr>
        <p:spPr bwMode="auto">
          <a:xfrm flipH="1">
            <a:off x="7740650" y="2631282"/>
            <a:ext cx="0" cy="4318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6" name="Line 160"/>
          <p:cNvSpPr>
            <a:spLocks noChangeShapeType="1"/>
          </p:cNvSpPr>
          <p:nvPr/>
        </p:nvSpPr>
        <p:spPr bwMode="auto">
          <a:xfrm flipH="1">
            <a:off x="7740650" y="4214019"/>
            <a:ext cx="0" cy="433388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7" name="Line 161"/>
          <p:cNvSpPr>
            <a:spLocks noChangeShapeType="1"/>
          </p:cNvSpPr>
          <p:nvPr/>
        </p:nvSpPr>
        <p:spPr bwMode="auto">
          <a:xfrm flipH="1">
            <a:off x="7740650" y="4934744"/>
            <a:ext cx="0" cy="4318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8" name="Line 162"/>
          <p:cNvSpPr>
            <a:spLocks noChangeShapeType="1"/>
          </p:cNvSpPr>
          <p:nvPr/>
        </p:nvSpPr>
        <p:spPr bwMode="auto">
          <a:xfrm flipH="1">
            <a:off x="7524750" y="4647407"/>
            <a:ext cx="217487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9" name="Line 163"/>
          <p:cNvSpPr>
            <a:spLocks noChangeShapeType="1"/>
          </p:cNvSpPr>
          <p:nvPr/>
        </p:nvSpPr>
        <p:spPr bwMode="auto">
          <a:xfrm flipH="1">
            <a:off x="7740650" y="4647407"/>
            <a:ext cx="217487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0" name="Line 164"/>
          <p:cNvSpPr>
            <a:spLocks noChangeShapeType="1"/>
          </p:cNvSpPr>
          <p:nvPr/>
        </p:nvSpPr>
        <p:spPr bwMode="auto">
          <a:xfrm flipH="1">
            <a:off x="7524750" y="4647407"/>
            <a:ext cx="0" cy="2889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1" name="Line 165"/>
          <p:cNvSpPr>
            <a:spLocks noChangeShapeType="1"/>
          </p:cNvSpPr>
          <p:nvPr/>
        </p:nvSpPr>
        <p:spPr bwMode="auto">
          <a:xfrm flipH="1">
            <a:off x="7956550" y="4647407"/>
            <a:ext cx="0" cy="2889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2" name="Line 166"/>
          <p:cNvSpPr>
            <a:spLocks noChangeShapeType="1"/>
          </p:cNvSpPr>
          <p:nvPr/>
        </p:nvSpPr>
        <p:spPr bwMode="auto">
          <a:xfrm flipH="1">
            <a:off x="7740650" y="4934744"/>
            <a:ext cx="217487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3" name="Line 167"/>
          <p:cNvSpPr>
            <a:spLocks noChangeShapeType="1"/>
          </p:cNvSpPr>
          <p:nvPr/>
        </p:nvSpPr>
        <p:spPr bwMode="auto">
          <a:xfrm flipH="1">
            <a:off x="7524750" y="4934744"/>
            <a:ext cx="217487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4" name="Group 168"/>
          <p:cNvGrpSpPr/>
          <p:nvPr/>
        </p:nvGrpSpPr>
        <p:grpSpPr>
          <a:xfrm>
            <a:off x="2698750" y="1405732"/>
            <a:ext cx="288925" cy="719137"/>
            <a:chOff x="612" y="2115"/>
            <a:chExt cx="182" cy="453"/>
          </a:xfrm>
        </p:grpSpPr>
        <p:sp>
          <p:nvSpPr>
            <p:cNvPr id="185" name="Line 169"/>
            <p:cNvSpPr>
              <a:spLocks noChangeShapeType="1"/>
            </p:cNvSpPr>
            <p:nvPr/>
          </p:nvSpPr>
          <p:spPr bwMode="auto">
            <a:xfrm>
              <a:off x="612" y="2341"/>
              <a:ext cx="18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6" name="Line 170"/>
            <p:cNvSpPr>
              <a:spLocks noChangeShapeType="1"/>
            </p:cNvSpPr>
            <p:nvPr/>
          </p:nvSpPr>
          <p:spPr bwMode="auto">
            <a:xfrm>
              <a:off x="612" y="2115"/>
              <a:ext cx="18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7" name="Line 171"/>
            <p:cNvSpPr>
              <a:spLocks noChangeShapeType="1"/>
            </p:cNvSpPr>
            <p:nvPr/>
          </p:nvSpPr>
          <p:spPr bwMode="auto">
            <a:xfrm>
              <a:off x="612" y="2568"/>
              <a:ext cx="18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88" name="Group 172"/>
          <p:cNvGrpSpPr/>
          <p:nvPr/>
        </p:nvGrpSpPr>
        <p:grpSpPr>
          <a:xfrm>
            <a:off x="3851275" y="3350419"/>
            <a:ext cx="719137" cy="288925"/>
            <a:chOff x="386" y="2115"/>
            <a:chExt cx="453" cy="182"/>
          </a:xfrm>
        </p:grpSpPr>
        <p:sp>
          <p:nvSpPr>
            <p:cNvPr id="189" name="Line 173"/>
            <p:cNvSpPr>
              <a:spLocks noChangeShapeType="1"/>
            </p:cNvSpPr>
            <p:nvPr/>
          </p:nvSpPr>
          <p:spPr bwMode="auto">
            <a:xfrm flipH="1">
              <a:off x="386" y="2115"/>
              <a:ext cx="0" cy="18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0" name="Line 174"/>
            <p:cNvSpPr>
              <a:spLocks noChangeShapeType="1"/>
            </p:cNvSpPr>
            <p:nvPr/>
          </p:nvSpPr>
          <p:spPr bwMode="auto">
            <a:xfrm flipH="1">
              <a:off x="612" y="2115"/>
              <a:ext cx="0" cy="18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1" name="Line 175"/>
            <p:cNvSpPr>
              <a:spLocks noChangeShapeType="1"/>
            </p:cNvSpPr>
            <p:nvPr/>
          </p:nvSpPr>
          <p:spPr bwMode="auto">
            <a:xfrm flipH="1">
              <a:off x="839" y="2115"/>
              <a:ext cx="0" cy="18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92" name="Group 176"/>
          <p:cNvGrpSpPr/>
          <p:nvPr/>
        </p:nvGrpSpPr>
        <p:grpSpPr>
          <a:xfrm>
            <a:off x="4932362" y="3350419"/>
            <a:ext cx="719138" cy="288925"/>
            <a:chOff x="386" y="2115"/>
            <a:chExt cx="453" cy="182"/>
          </a:xfrm>
        </p:grpSpPr>
        <p:sp>
          <p:nvSpPr>
            <p:cNvPr id="193" name="Line 177"/>
            <p:cNvSpPr>
              <a:spLocks noChangeShapeType="1"/>
            </p:cNvSpPr>
            <p:nvPr/>
          </p:nvSpPr>
          <p:spPr bwMode="auto">
            <a:xfrm flipH="1">
              <a:off x="386" y="2115"/>
              <a:ext cx="0" cy="18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" name="Line 178"/>
            <p:cNvSpPr>
              <a:spLocks noChangeShapeType="1"/>
            </p:cNvSpPr>
            <p:nvPr/>
          </p:nvSpPr>
          <p:spPr bwMode="auto">
            <a:xfrm flipH="1">
              <a:off x="612" y="2115"/>
              <a:ext cx="0" cy="18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5" name="Line 179"/>
            <p:cNvSpPr>
              <a:spLocks noChangeShapeType="1"/>
            </p:cNvSpPr>
            <p:nvPr/>
          </p:nvSpPr>
          <p:spPr bwMode="auto">
            <a:xfrm flipH="1">
              <a:off x="839" y="2115"/>
              <a:ext cx="0" cy="18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6" name="Line 180"/>
          <p:cNvSpPr>
            <a:spLocks noChangeShapeType="1"/>
          </p:cNvSpPr>
          <p:nvPr/>
        </p:nvSpPr>
        <p:spPr bwMode="auto">
          <a:xfrm flipH="1">
            <a:off x="7740650" y="2631282"/>
            <a:ext cx="0" cy="4318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7" name="Line 181"/>
          <p:cNvSpPr>
            <a:spLocks noChangeShapeType="1"/>
          </p:cNvSpPr>
          <p:nvPr/>
        </p:nvSpPr>
        <p:spPr bwMode="auto">
          <a:xfrm flipH="1">
            <a:off x="7740650" y="3063082"/>
            <a:ext cx="1150937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8" name="Line 182"/>
          <p:cNvSpPr>
            <a:spLocks noChangeShapeType="1"/>
          </p:cNvSpPr>
          <p:nvPr/>
        </p:nvSpPr>
        <p:spPr bwMode="auto">
          <a:xfrm flipH="1">
            <a:off x="8891587" y="4214019"/>
            <a:ext cx="0" cy="433388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9" name="Line 183"/>
          <p:cNvSpPr>
            <a:spLocks noChangeShapeType="1"/>
          </p:cNvSpPr>
          <p:nvPr/>
        </p:nvSpPr>
        <p:spPr bwMode="auto">
          <a:xfrm flipH="1">
            <a:off x="8891587" y="3063082"/>
            <a:ext cx="0" cy="1150937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0" name="Line 184"/>
          <p:cNvSpPr>
            <a:spLocks noChangeShapeType="1"/>
          </p:cNvSpPr>
          <p:nvPr/>
        </p:nvSpPr>
        <p:spPr bwMode="auto">
          <a:xfrm flipH="1">
            <a:off x="8891587" y="4934744"/>
            <a:ext cx="0" cy="4318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1" name="Line 185"/>
          <p:cNvSpPr>
            <a:spLocks noChangeShapeType="1"/>
          </p:cNvSpPr>
          <p:nvPr/>
        </p:nvSpPr>
        <p:spPr bwMode="auto">
          <a:xfrm flipH="1">
            <a:off x="8675687" y="4647407"/>
            <a:ext cx="217488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2" name="Line 186"/>
          <p:cNvSpPr>
            <a:spLocks noChangeShapeType="1"/>
          </p:cNvSpPr>
          <p:nvPr/>
        </p:nvSpPr>
        <p:spPr bwMode="auto">
          <a:xfrm flipH="1">
            <a:off x="8891587" y="4647407"/>
            <a:ext cx="217488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" name="Line 187"/>
          <p:cNvSpPr>
            <a:spLocks noChangeShapeType="1"/>
          </p:cNvSpPr>
          <p:nvPr/>
        </p:nvSpPr>
        <p:spPr bwMode="auto">
          <a:xfrm flipH="1">
            <a:off x="8675687" y="4647407"/>
            <a:ext cx="0" cy="2889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4" name="Line 188"/>
          <p:cNvSpPr>
            <a:spLocks noChangeShapeType="1"/>
          </p:cNvSpPr>
          <p:nvPr/>
        </p:nvSpPr>
        <p:spPr bwMode="auto">
          <a:xfrm flipH="1">
            <a:off x="9107487" y="4647407"/>
            <a:ext cx="0" cy="2889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" name="Line 189"/>
          <p:cNvSpPr>
            <a:spLocks noChangeShapeType="1"/>
          </p:cNvSpPr>
          <p:nvPr/>
        </p:nvSpPr>
        <p:spPr bwMode="auto">
          <a:xfrm flipH="1">
            <a:off x="8891587" y="4934744"/>
            <a:ext cx="217488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6" name="Line 190"/>
          <p:cNvSpPr>
            <a:spLocks noChangeShapeType="1"/>
          </p:cNvSpPr>
          <p:nvPr/>
        </p:nvSpPr>
        <p:spPr bwMode="auto">
          <a:xfrm flipH="1">
            <a:off x="8675687" y="4934744"/>
            <a:ext cx="217488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7" name="Line 191"/>
          <p:cNvSpPr>
            <a:spLocks noChangeShapeType="1"/>
          </p:cNvSpPr>
          <p:nvPr/>
        </p:nvSpPr>
        <p:spPr bwMode="auto">
          <a:xfrm>
            <a:off x="7740650" y="5366544"/>
            <a:ext cx="1150937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8" name="Line 192"/>
          <p:cNvSpPr>
            <a:spLocks noChangeShapeType="1"/>
          </p:cNvSpPr>
          <p:nvPr/>
        </p:nvSpPr>
        <p:spPr bwMode="auto">
          <a:xfrm flipH="1">
            <a:off x="9467850" y="3063082"/>
            <a:ext cx="0" cy="1150937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9" name="Line 193"/>
          <p:cNvSpPr>
            <a:spLocks noChangeShapeType="1"/>
          </p:cNvSpPr>
          <p:nvPr/>
        </p:nvSpPr>
        <p:spPr bwMode="auto">
          <a:xfrm>
            <a:off x="8891587" y="4214019"/>
            <a:ext cx="576263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" name="Line 194"/>
          <p:cNvSpPr>
            <a:spLocks noChangeShapeType="1"/>
          </p:cNvSpPr>
          <p:nvPr/>
        </p:nvSpPr>
        <p:spPr bwMode="auto">
          <a:xfrm>
            <a:off x="8891587" y="3063082"/>
            <a:ext cx="576263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1" name="Line 195"/>
          <p:cNvSpPr>
            <a:spLocks noChangeShapeType="1"/>
          </p:cNvSpPr>
          <p:nvPr/>
        </p:nvSpPr>
        <p:spPr bwMode="auto">
          <a:xfrm flipH="1">
            <a:off x="7740650" y="3063082"/>
            <a:ext cx="0" cy="1150937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2" name="AutoShape 196"/>
          <p:cNvSpPr>
            <a:spLocks noChangeArrowheads="1"/>
          </p:cNvSpPr>
          <p:nvPr/>
        </p:nvSpPr>
        <p:spPr bwMode="auto">
          <a:xfrm>
            <a:off x="6156325" y="3855244"/>
            <a:ext cx="936625" cy="1079500"/>
          </a:xfrm>
          <a:prstGeom prst="wedgeEllipseCallout">
            <a:avLst>
              <a:gd name="adj1" fmla="val 77458"/>
              <a:gd name="adj2" fmla="val -67352"/>
            </a:avLst>
          </a:prstGeom>
          <a:gradFill rotWithShape="1">
            <a:gsLst>
              <a:gs pos="0">
                <a:srgbClr val="FF99CC"/>
              </a:gs>
              <a:gs pos="100000">
                <a:schemeClr val="bg1"/>
              </a:gs>
            </a:gsLst>
            <a:lin ang="5400000" scaled="1"/>
          </a:gradFill>
          <a:ln w="25400">
            <a:solidFill>
              <a:srgbClr val="0000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FontTx/>
              <a:buNone/>
            </a:pPr>
            <a:r>
              <a:rPr lang="zh-CN" altLang="en-US" sz="1800" b="0">
                <a:solidFill>
                  <a:srgbClr val="003300"/>
                </a:solidFill>
                <a:latin typeface="Tahoma" panose="020b0604030504040204" pitchFamily="34" charset="0"/>
              </a:rPr>
              <a:t>正向启动按钮</a:t>
            </a:r>
            <a:endParaRPr lang="zh-CN" altLang="en-US" sz="1800" b="0">
              <a:solidFill>
                <a:srgbClr val="003300"/>
              </a:solidFill>
              <a:latin typeface="Tahoma" panose="020b0604030504040204" pitchFamily="34" charset="0"/>
            </a:endParaRPr>
          </a:p>
        </p:txBody>
      </p:sp>
      <p:sp>
        <p:nvSpPr>
          <p:cNvPr id="213" name="AutoShape 197"/>
          <p:cNvSpPr>
            <a:spLocks noChangeArrowheads="1"/>
          </p:cNvSpPr>
          <p:nvPr/>
        </p:nvSpPr>
        <p:spPr bwMode="auto">
          <a:xfrm>
            <a:off x="9467850" y="3710782"/>
            <a:ext cx="865187" cy="1295400"/>
          </a:xfrm>
          <a:prstGeom prst="wedgeEllipseCallout">
            <a:avLst>
              <a:gd name="adj1" fmla="val -106514"/>
              <a:gd name="adj2" fmla="val -57106"/>
            </a:avLst>
          </a:prstGeom>
          <a:gradFill rotWithShape="1">
            <a:gsLst>
              <a:gs pos="0">
                <a:srgbClr val="99CCFF"/>
              </a:gs>
              <a:gs pos="100000">
                <a:srgbClr val="99CCFF">
                  <a:gamma/>
                  <a:tint val="44314"/>
                  <a:invGamma/>
                </a:srgbClr>
              </a:gs>
            </a:gsLst>
            <a:lin ang="2700000" scaled="1"/>
          </a:gradFill>
          <a:ln w="2540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FontTx/>
              <a:buNone/>
            </a:pPr>
            <a:r>
              <a:rPr lang="zh-CN" altLang="en-US" sz="1800" b="0">
                <a:solidFill>
                  <a:srgbClr val="003300"/>
                </a:solidFill>
                <a:latin typeface="Tahoma" panose="020b0604030504040204" pitchFamily="34" charset="0"/>
              </a:rPr>
              <a:t>反向启动按钮</a:t>
            </a:r>
            <a:endParaRPr lang="zh-CN" altLang="en-US" sz="1800" b="0">
              <a:solidFill>
                <a:srgbClr val="003300"/>
              </a:solidFill>
              <a:latin typeface="Tahoma" panose="020b0604030504040204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6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0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4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8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2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4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6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9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3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6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8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50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53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5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57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9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61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3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5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7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69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71" presetID="1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3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6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78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80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82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84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xit" presetSubtype="0" dur="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47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9" presetID="12" presetClass="entr" presetSubtype="1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51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3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55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7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9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1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63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65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67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69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1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74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6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78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1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81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3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85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1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88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90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92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94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96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98" presetID="12" presetClass="entr" presetSubtype="2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00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02" presetID="12" presetClass="entr" presetSubtype="4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4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5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06" presetID="12" presetClass="entr" presetSubtype="2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08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11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13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1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17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19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21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23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 nodeType="clickPar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8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 nodeType="clickPar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 nodeType="clickPar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1" presetClass="exit" presetSubtype="0" dur="1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0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2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6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8" presetID="1" presetClass="exit" presetSubtype="0" dur="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2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4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8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0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6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8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0" presetID="1" presetClass="exit" presetSubtype="0" dur="1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2" presetID="1" presetClass="exit" presetSubtype="0" dur="1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4" presetID="1" presetClass="exit" presetSubtype="0" dur="1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6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 nodeType="clickPar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7" grpId="0"/>
      <p:bldP spid="167" grpId="1"/>
      <p:bldP spid="167" grpId="2"/>
      <p:bldP spid="167" grpId="3"/>
      <p:bldP spid="168" grpId="0"/>
      <p:bldP spid="168" grpId="1"/>
      <p:bldP spid="168" grpId="2"/>
      <p:bldP spid="168" grpId="3"/>
      <p:bldP spid="169" grpId="0"/>
      <p:bldP spid="169" grpId="1"/>
      <p:bldP spid="169" grpId="2"/>
      <p:bldP spid="169" grpId="3"/>
      <p:bldP spid="170" grpId="0"/>
      <p:bldP spid="170" grpId="1"/>
      <p:bldP spid="171" grpId="0"/>
      <p:bldP spid="171" grpId="1"/>
      <p:bldP spid="172" grpId="0"/>
      <p:bldP spid="172" grpId="1"/>
      <p:bldP spid="173" grpId="0"/>
      <p:bldP spid="173" grpId="1"/>
      <p:bldP spid="173" grpId="2"/>
      <p:bldP spid="173" grpId="3"/>
      <p:bldP spid="174" grpId="0"/>
      <p:bldP spid="174" grpId="1"/>
      <p:bldP spid="174" grpId="2"/>
      <p:bldP spid="174" grpId="3"/>
      <p:bldP spid="175" grpId="0"/>
      <p:bldP spid="175" grpId="1"/>
      <p:bldP spid="175" grpId="2"/>
      <p:bldP spid="176" grpId="0"/>
      <p:bldP spid="176" grpId="1"/>
      <p:bldP spid="177" grpId="0"/>
      <p:bldP spid="177" grpId="1"/>
      <p:bldP spid="178" grpId="0"/>
      <p:bldP spid="178" grpId="1"/>
      <p:bldP spid="179" grpId="0"/>
      <p:bldP spid="179" grpId="1"/>
      <p:bldP spid="180" grpId="0"/>
      <p:bldP spid="180" grpId="1"/>
      <p:bldP spid="181" grpId="0"/>
      <p:bldP spid="181" grpId="1"/>
      <p:bldP spid="182" grpId="0"/>
      <p:bldP spid="182" grpId="1"/>
      <p:bldP spid="183" grpId="0"/>
      <p:bldP spid="183" grpId="1"/>
      <p:bldP spid="196" grpId="0"/>
      <p:bldP spid="196" grpId="1"/>
      <p:bldP spid="197" grpId="0"/>
      <p:bldP spid="197" grpId="1"/>
      <p:bldP spid="198" grpId="0"/>
      <p:bldP spid="198" grpId="1"/>
      <p:bldP spid="199" grpId="0"/>
      <p:bldP spid="199" grpId="1"/>
      <p:bldP spid="199" grpId="2"/>
      <p:bldP spid="200" grpId="0"/>
      <p:bldP spid="200" grpId="1"/>
      <p:bldP spid="201" grpId="0"/>
      <p:bldP spid="201" grpId="1"/>
      <p:bldP spid="202" grpId="0"/>
      <p:bldP spid="202" grpId="1"/>
      <p:bldP spid="203" grpId="0"/>
      <p:bldP spid="203" grpId="1"/>
      <p:bldP spid="204" grpId="0"/>
      <p:bldP spid="204" grpId="1"/>
      <p:bldP spid="205" grpId="0"/>
      <p:bldP spid="205" grpId="1"/>
      <p:bldP spid="206" grpId="0"/>
      <p:bldP spid="206" grpId="1"/>
      <p:bldP spid="207" grpId="0"/>
      <p:bldP spid="207" grpId="1"/>
      <p:bldP spid="208" grpId="0"/>
      <p:bldP spid="208" grpId="1"/>
      <p:bldP spid="209" grpId="0"/>
      <p:bldP spid="209" grpId="1"/>
      <p:bldP spid="210" grpId="0"/>
      <p:bldP spid="210" grpId="1"/>
      <p:bldP spid="211" grpId="0"/>
      <p:bldP spid="211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857234" y="237199"/>
            <a:ext cx="2295869" cy="571062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/>
          </a:p>
        </p:txBody>
      </p:sp>
      <p:sp>
        <p:nvSpPr>
          <p:cNvPr id="30" name="标题 1"/>
          <p:cNvSpPr txBox="1"/>
          <p:nvPr/>
        </p:nvSpPr>
        <p:spPr>
          <a:xfrm>
            <a:off x="898423" y="253674"/>
            <a:ext cx="4160205" cy="5264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工作原理</a:t>
            </a:r>
            <a:endParaRPr lang="en-US" altLang="zh-CN" sz="1600" b="1">
              <a:solidFill>
                <a:schemeClr val="bg1"/>
              </a:solidFill>
              <a:latin typeface="Georgia" panose="02040502050405020303" pitchFamily="18" charset="0"/>
              <a:ea typeface="方正兰亭细黑_GBK" panose="02000000000000000000" pitchFamily="2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0" y="241989"/>
            <a:ext cx="690172" cy="665532"/>
            <a:chOff x="-17071" y="671513"/>
            <a:chExt cx="690172" cy="665532"/>
          </a:xfrm>
          <a:solidFill>
            <a:srgbClr val="00B050"/>
          </a:solidFill>
        </p:grpSpPr>
        <p:sp>
          <p:nvSpPr>
            <p:cNvPr id="32" name="任意多边形 31"/>
            <p:cNvSpPr/>
            <p:nvPr/>
          </p:nvSpPr>
          <p:spPr>
            <a:xfrm rot="21379752">
              <a:off x="-17071" y="816052"/>
              <a:ext cx="384099" cy="520993"/>
            </a:xfrm>
            <a:custGeom>
              <a:gdLst>
                <a:gd name="connsiteX0" fmla="*/ 384099 w 384099"/>
                <a:gd name="connsiteY0" fmla="*/ 0 h 520993"/>
                <a:gd name="connsiteX1" fmla="*/ 350676 w 384099"/>
                <a:gd name="connsiteY1" fmla="*/ 520993 h 520993"/>
                <a:gd name="connsiteX2" fmla="*/ 0 w 384099"/>
                <a:gd name="connsiteY2" fmla="*/ 520993 h 520993"/>
                <a:gd name="connsiteX3" fmla="*/ 33424 w 384099"/>
                <a:gd name="connsiteY3" fmla="*/ 0 h 5209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4099" h="520992">
                  <a:moveTo>
                    <a:pt x="384099" y="0"/>
                  </a:moveTo>
                  <a:lnTo>
                    <a:pt x="350676" y="520993"/>
                  </a:lnTo>
                  <a:lnTo>
                    <a:pt x="0" y="520993"/>
                  </a:lnTo>
                  <a:lnTo>
                    <a:pt x="33424" y="0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33" name="矩形 32"/>
            <p:cNvSpPr/>
            <p:nvPr/>
          </p:nvSpPr>
          <p:spPr>
            <a:xfrm>
              <a:off x="165101" y="671513"/>
              <a:ext cx="508000" cy="5662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>
              <a:outerShdw blurRad="127000" dist="63500" dir="27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34" name="等腰三角形 33"/>
            <p:cNvSpPr/>
            <p:nvPr/>
          </p:nvSpPr>
          <p:spPr>
            <a:xfrm flipV="1">
              <a:off x="165101" y="1237785"/>
              <a:ext cx="184943" cy="86190"/>
            </a:xfrm>
            <a:prstGeom prst="triangle">
              <a:avLst>
                <a:gd name="adj" fmla="val 100000"/>
              </a:avLst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</p:grpSp>
      <p:sp>
        <p:nvSpPr>
          <p:cNvPr id="35" name="文本框 34"/>
          <p:cNvSpPr txBox="1"/>
          <p:nvPr/>
        </p:nvSpPr>
        <p:spPr>
          <a:xfrm>
            <a:off x="213567" y="294341"/>
            <a:ext cx="67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chemeClr val="bg1"/>
                </a:solidFill>
                <a:latin typeface="Bodoni MT Black" panose="02070a03080606020203" pitchFamily="18" charset="0"/>
              </a:rPr>
              <a:t>3</a:t>
            </a:r>
            <a:endParaRPr lang="zh-CN" altLang="en-US" sz="2800" b="1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857233" y="801426"/>
            <a:ext cx="1133476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5"/>
          <p:cNvGrpSpPr/>
          <p:nvPr/>
        </p:nvGrpSpPr>
        <p:grpSpPr>
          <a:xfrm>
            <a:off x="2141538" y="2741020"/>
            <a:ext cx="7273925" cy="1054100"/>
            <a:chOff x="521" y="1751"/>
            <a:chExt cx="4582" cy="664"/>
          </a:xfrm>
        </p:grpSpPr>
        <p:sp>
          <p:nvSpPr>
            <p:cNvPr id="12" name="Text Box 6"/>
            <p:cNvSpPr txBox="1">
              <a:spLocks noChangeArrowheads="1"/>
            </p:cNvSpPr>
            <p:nvPr/>
          </p:nvSpPr>
          <p:spPr bwMode="auto">
            <a:xfrm>
              <a:off x="1747" y="2069"/>
              <a:ext cx="590" cy="3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kumimoji="1" lang="en-US" altLang="zh-CN" sz="1800" b="1">
                  <a:solidFill>
                    <a:srgbClr val="000000"/>
                  </a:solidFill>
                </a:rPr>
                <a:t>KM1</a:t>
              </a:r>
              <a:r>
                <a:rPr kumimoji="1" lang="zh-CN" altLang="en-US" sz="1800" b="1">
                  <a:solidFill>
                    <a:srgbClr val="000000"/>
                  </a:solidFill>
                </a:rPr>
                <a:t>线圈失电</a:t>
              </a:r>
              <a:endParaRPr kumimoji="1" lang="zh-CN" altLang="en-US" sz="1800" b="1">
                <a:solidFill>
                  <a:srgbClr val="000000"/>
                </a:solidFill>
              </a:endParaRPr>
            </a:p>
          </p:txBody>
        </p:sp>
        <p:sp>
          <p:nvSpPr>
            <p:cNvPr id="13" name="Text Box 7"/>
            <p:cNvSpPr txBox="1">
              <a:spLocks noChangeArrowheads="1"/>
            </p:cNvSpPr>
            <p:nvPr/>
          </p:nvSpPr>
          <p:spPr bwMode="auto">
            <a:xfrm>
              <a:off x="521" y="1751"/>
              <a:ext cx="862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kumimoji="1" lang="zh-CN" altLang="en-US" sz="2000" b="1">
                  <a:solidFill>
                    <a:srgbClr val="006600"/>
                  </a:solidFill>
                </a:rPr>
                <a:t>停止：</a:t>
              </a:r>
              <a:endParaRPr kumimoji="1" lang="zh-CN" altLang="en-US" sz="2000" b="1">
                <a:solidFill>
                  <a:srgbClr val="006600"/>
                </a:solidFill>
              </a:endParaRPr>
            </a:p>
          </p:txBody>
        </p:sp>
        <p:sp>
          <p:nvSpPr>
            <p:cNvPr id="14" name="Line 8"/>
            <p:cNvSpPr>
              <a:spLocks noChangeShapeType="1"/>
            </p:cNvSpPr>
            <p:nvPr/>
          </p:nvSpPr>
          <p:spPr bwMode="auto">
            <a:xfrm>
              <a:off x="1429" y="2251"/>
              <a:ext cx="317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15" name="Text Box 9"/>
            <p:cNvSpPr txBox="1">
              <a:spLocks noChangeArrowheads="1"/>
            </p:cNvSpPr>
            <p:nvPr/>
          </p:nvSpPr>
          <p:spPr bwMode="auto">
            <a:xfrm>
              <a:off x="522" y="2160"/>
              <a:ext cx="82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kumimoji="1" lang="zh-CN" altLang="en-US" sz="1800" b="1">
                  <a:solidFill>
                    <a:srgbClr val="000000"/>
                  </a:solidFill>
                </a:rPr>
                <a:t>按下按钮</a:t>
              </a:r>
              <a:r>
                <a:rPr kumimoji="1" lang="en-US" altLang="zh-CN" sz="1800" b="1">
                  <a:solidFill>
                    <a:srgbClr val="000000"/>
                  </a:solidFill>
                </a:rPr>
                <a:t>SB3</a:t>
              </a:r>
              <a:endParaRPr kumimoji="1" lang="en-US" altLang="zh-CN" sz="1800" b="1">
                <a:solidFill>
                  <a:srgbClr val="000000"/>
                </a:solidFill>
              </a:endParaRPr>
            </a:p>
          </p:txBody>
        </p:sp>
        <p:sp>
          <p:nvSpPr>
            <p:cNvPr id="16" name="Text Box 10"/>
            <p:cNvSpPr txBox="1">
              <a:spLocks noChangeArrowheads="1"/>
            </p:cNvSpPr>
            <p:nvPr/>
          </p:nvSpPr>
          <p:spPr bwMode="auto">
            <a:xfrm>
              <a:off x="2654" y="2160"/>
              <a:ext cx="1015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kumimoji="1" lang="zh-CN" altLang="en-US" sz="1800" b="1">
                  <a:solidFill>
                    <a:srgbClr val="000000"/>
                  </a:solidFill>
                </a:rPr>
                <a:t>主触点恢复断开</a:t>
              </a:r>
              <a:endParaRPr kumimoji="1" lang="zh-CN" altLang="en-US" sz="1800" b="1">
                <a:solidFill>
                  <a:srgbClr val="000000"/>
                </a:solidFill>
              </a:endParaRPr>
            </a:p>
          </p:txBody>
        </p:sp>
        <p:sp>
          <p:nvSpPr>
            <p:cNvPr id="17" name="Line 11"/>
            <p:cNvSpPr>
              <a:spLocks noChangeShapeType="1"/>
            </p:cNvSpPr>
            <p:nvPr/>
          </p:nvSpPr>
          <p:spPr bwMode="auto">
            <a:xfrm>
              <a:off x="2291" y="2251"/>
              <a:ext cx="318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18" name="Line 12"/>
            <p:cNvSpPr>
              <a:spLocks noChangeShapeType="1"/>
            </p:cNvSpPr>
            <p:nvPr/>
          </p:nvSpPr>
          <p:spPr bwMode="auto">
            <a:xfrm>
              <a:off x="3832" y="2251"/>
              <a:ext cx="317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19" name="Text Box 13"/>
            <p:cNvSpPr txBox="1">
              <a:spLocks noChangeArrowheads="1"/>
            </p:cNvSpPr>
            <p:nvPr/>
          </p:nvSpPr>
          <p:spPr bwMode="auto">
            <a:xfrm>
              <a:off x="4195" y="2160"/>
              <a:ext cx="90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kumimoji="1" lang="en-US" altLang="zh-CN" sz="1800" b="1">
                  <a:solidFill>
                    <a:srgbClr val="000000"/>
                  </a:solidFill>
                </a:rPr>
                <a:t>M</a:t>
              </a:r>
              <a:r>
                <a:rPr kumimoji="1" lang="zh-CN" altLang="en-US" sz="1800" b="1">
                  <a:solidFill>
                    <a:srgbClr val="000000"/>
                  </a:solidFill>
                </a:rPr>
                <a:t>停止运行</a:t>
              </a:r>
              <a:endParaRPr kumimoji="1" lang="zh-CN" altLang="en-US" sz="1800" b="1">
                <a:solidFill>
                  <a:srgbClr val="000000"/>
                </a:solidFill>
              </a:endParaRPr>
            </a:p>
          </p:txBody>
        </p:sp>
      </p:grpSp>
      <p:grpSp>
        <p:nvGrpSpPr>
          <p:cNvPr id="20" name="Group 14"/>
          <p:cNvGrpSpPr/>
          <p:nvPr/>
        </p:nvGrpSpPr>
        <p:grpSpPr>
          <a:xfrm>
            <a:off x="2141538" y="1444033"/>
            <a:ext cx="7275512" cy="1354137"/>
            <a:chOff x="521" y="935"/>
            <a:chExt cx="4583" cy="853"/>
          </a:xfrm>
        </p:grpSpPr>
        <p:sp>
          <p:nvSpPr>
            <p:cNvPr id="21" name="Text Box 15"/>
            <p:cNvSpPr txBox="1">
              <a:spLocks noChangeArrowheads="1"/>
            </p:cNvSpPr>
            <p:nvPr/>
          </p:nvSpPr>
          <p:spPr bwMode="auto">
            <a:xfrm>
              <a:off x="521" y="935"/>
              <a:ext cx="862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kumimoji="1" lang="zh-CN" altLang="en-US" sz="2000" b="1">
                  <a:solidFill>
                    <a:srgbClr val="006600"/>
                  </a:solidFill>
                </a:rPr>
                <a:t>正向启动：</a:t>
              </a:r>
              <a:endParaRPr kumimoji="1" lang="zh-CN" altLang="en-US" sz="2000" b="1">
                <a:solidFill>
                  <a:srgbClr val="006600"/>
                </a:solidFill>
              </a:endParaRPr>
            </a:p>
          </p:txBody>
        </p:sp>
        <p:sp>
          <p:nvSpPr>
            <p:cNvPr id="22" name="Text Box 16"/>
            <p:cNvSpPr txBox="1">
              <a:spLocks noChangeArrowheads="1"/>
            </p:cNvSpPr>
            <p:nvPr/>
          </p:nvSpPr>
          <p:spPr bwMode="auto">
            <a:xfrm>
              <a:off x="1701" y="1252"/>
              <a:ext cx="544" cy="3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kumimoji="1" lang="en-US" altLang="zh-CN" sz="1800" b="1">
                  <a:solidFill>
                    <a:srgbClr val="000000"/>
                  </a:solidFill>
                </a:rPr>
                <a:t>KM1</a:t>
              </a:r>
              <a:r>
                <a:rPr kumimoji="1" lang="zh-CN" altLang="en-US" sz="1800" b="1">
                  <a:solidFill>
                    <a:srgbClr val="000000"/>
                  </a:solidFill>
                </a:rPr>
                <a:t>线圈得电</a:t>
              </a:r>
              <a:endParaRPr kumimoji="1" lang="zh-CN" altLang="en-US" sz="1800" b="1">
                <a:solidFill>
                  <a:srgbClr val="000000"/>
                </a:solidFill>
              </a:endParaRPr>
            </a:p>
          </p:txBody>
        </p:sp>
        <p:sp>
          <p:nvSpPr>
            <p:cNvPr id="23" name="Text Box 17"/>
            <p:cNvSpPr txBox="1">
              <a:spLocks noChangeArrowheads="1"/>
            </p:cNvSpPr>
            <p:nvPr/>
          </p:nvSpPr>
          <p:spPr bwMode="auto">
            <a:xfrm>
              <a:off x="2653" y="1343"/>
              <a:ext cx="732" cy="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kumimoji="1" lang="zh-CN" altLang="en-US" sz="1800" b="1">
                  <a:solidFill>
                    <a:srgbClr val="000000"/>
                  </a:solidFill>
                </a:rPr>
                <a:t>主触点闭合</a:t>
              </a:r>
              <a:endParaRPr kumimoji="1" lang="zh-CN" altLang="en-US" sz="1800" b="1">
                <a:solidFill>
                  <a:srgbClr val="000000"/>
                </a:solidFill>
              </a:endParaRPr>
            </a:p>
          </p:txBody>
        </p:sp>
        <p:sp>
          <p:nvSpPr>
            <p:cNvPr id="24" name="Text Box 18"/>
            <p:cNvSpPr txBox="1">
              <a:spLocks noChangeArrowheads="1"/>
            </p:cNvSpPr>
            <p:nvPr/>
          </p:nvSpPr>
          <p:spPr bwMode="auto">
            <a:xfrm>
              <a:off x="4196" y="1343"/>
              <a:ext cx="90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kumimoji="1" lang="en-US" altLang="zh-CN" sz="1800" b="1">
                  <a:solidFill>
                    <a:srgbClr val="000000"/>
                  </a:solidFill>
                </a:rPr>
                <a:t>M</a:t>
              </a:r>
              <a:r>
                <a:rPr kumimoji="1" lang="zh-CN" altLang="en-US" sz="1800" b="1">
                  <a:solidFill>
                    <a:srgbClr val="000000"/>
                  </a:solidFill>
                </a:rPr>
                <a:t>正向起动</a:t>
              </a:r>
              <a:endParaRPr kumimoji="1" lang="zh-CN" altLang="en-US" sz="1800" b="1">
                <a:solidFill>
                  <a:srgbClr val="000000"/>
                </a:solidFill>
              </a:endParaRPr>
            </a:p>
          </p:txBody>
        </p:sp>
        <p:sp>
          <p:nvSpPr>
            <p:cNvPr id="25" name="Text Box 19"/>
            <p:cNvSpPr txBox="1">
              <a:spLocks noChangeArrowheads="1"/>
            </p:cNvSpPr>
            <p:nvPr/>
          </p:nvSpPr>
          <p:spPr bwMode="auto">
            <a:xfrm>
              <a:off x="2608" y="1615"/>
              <a:ext cx="116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lang="zh-CN" altLang="en-US" sz="1800" b="1">
                  <a:solidFill>
                    <a:srgbClr val="000000"/>
                  </a:solidFill>
                </a:rPr>
                <a:t>辅助常开触</a:t>
              </a:r>
              <a:r>
                <a:rPr kumimoji="1" lang="zh-CN" altLang="en-US" sz="1800" b="1">
                  <a:solidFill>
                    <a:srgbClr val="000000"/>
                  </a:solidFill>
                </a:rPr>
                <a:t>点闭合</a:t>
              </a:r>
              <a:endParaRPr kumimoji="1" lang="zh-CN" altLang="en-US" sz="1800" b="1">
                <a:solidFill>
                  <a:srgbClr val="000000"/>
                </a:solidFill>
              </a:endParaRPr>
            </a:p>
          </p:txBody>
        </p:sp>
        <p:sp>
          <p:nvSpPr>
            <p:cNvPr id="26" name="Text Box 20"/>
            <p:cNvSpPr txBox="1">
              <a:spLocks noChangeArrowheads="1"/>
            </p:cNvSpPr>
            <p:nvPr/>
          </p:nvSpPr>
          <p:spPr bwMode="auto">
            <a:xfrm>
              <a:off x="4151" y="1615"/>
              <a:ext cx="29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lang="zh-CN" altLang="en-US" sz="1800" b="1">
                  <a:solidFill>
                    <a:srgbClr val="000000"/>
                  </a:solidFill>
                </a:rPr>
                <a:t>自锁</a:t>
              </a:r>
              <a:endParaRPr kumimoji="1" lang="zh-CN" altLang="en-US" sz="1800" b="1">
                <a:solidFill>
                  <a:srgbClr val="000000"/>
                </a:solidFill>
              </a:endParaRPr>
            </a:p>
          </p:txBody>
        </p:sp>
        <p:sp>
          <p:nvSpPr>
            <p:cNvPr id="27" name="Line 21"/>
            <p:cNvSpPr>
              <a:spLocks noChangeShapeType="1"/>
            </p:cNvSpPr>
            <p:nvPr/>
          </p:nvSpPr>
          <p:spPr bwMode="auto">
            <a:xfrm>
              <a:off x="1383" y="1434"/>
              <a:ext cx="317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28" name="Line 22"/>
            <p:cNvSpPr>
              <a:spLocks noChangeShapeType="1"/>
            </p:cNvSpPr>
            <p:nvPr/>
          </p:nvSpPr>
          <p:spPr bwMode="auto">
            <a:xfrm>
              <a:off x="2245" y="1434"/>
              <a:ext cx="318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36" name="Line 23"/>
            <p:cNvSpPr>
              <a:spLocks noChangeShapeType="1"/>
            </p:cNvSpPr>
            <p:nvPr/>
          </p:nvSpPr>
          <p:spPr bwMode="auto">
            <a:xfrm flipH="1">
              <a:off x="2336" y="1434"/>
              <a:ext cx="0" cy="272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38" name="Line 24"/>
            <p:cNvSpPr>
              <a:spLocks noChangeShapeType="1"/>
            </p:cNvSpPr>
            <p:nvPr/>
          </p:nvSpPr>
          <p:spPr bwMode="auto">
            <a:xfrm>
              <a:off x="3788" y="1434"/>
              <a:ext cx="317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39" name="Text Box 25"/>
            <p:cNvSpPr txBox="1">
              <a:spLocks noChangeArrowheads="1"/>
            </p:cNvSpPr>
            <p:nvPr/>
          </p:nvSpPr>
          <p:spPr bwMode="auto">
            <a:xfrm>
              <a:off x="521" y="1343"/>
              <a:ext cx="828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FontTx/>
                <a:buNone/>
              </a:pPr>
              <a:r>
                <a:rPr kumimoji="1" lang="zh-CN" altLang="en-US" sz="1800" b="1">
                  <a:solidFill>
                    <a:srgbClr val="000000"/>
                  </a:solidFill>
                </a:rPr>
                <a:t>按下按钮</a:t>
              </a:r>
              <a:r>
                <a:rPr kumimoji="1" lang="en-US" altLang="zh-CN" sz="1800" b="1">
                  <a:solidFill>
                    <a:srgbClr val="000000"/>
                  </a:solidFill>
                </a:rPr>
                <a:t>SB1</a:t>
              </a:r>
              <a:endParaRPr kumimoji="1" lang="en-US" altLang="zh-CN" sz="1800" b="1">
                <a:solidFill>
                  <a:srgbClr val="000000"/>
                </a:solidFill>
              </a:endParaRPr>
            </a:p>
          </p:txBody>
        </p:sp>
        <p:sp>
          <p:nvSpPr>
            <p:cNvPr id="40" name="Line 26"/>
            <p:cNvSpPr>
              <a:spLocks noChangeShapeType="1"/>
            </p:cNvSpPr>
            <p:nvPr/>
          </p:nvSpPr>
          <p:spPr bwMode="auto">
            <a:xfrm>
              <a:off x="2336" y="1706"/>
              <a:ext cx="22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41" name="Line 27"/>
            <p:cNvSpPr>
              <a:spLocks noChangeShapeType="1"/>
            </p:cNvSpPr>
            <p:nvPr/>
          </p:nvSpPr>
          <p:spPr bwMode="auto">
            <a:xfrm>
              <a:off x="3787" y="1706"/>
              <a:ext cx="317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</p:grpSp>
      <p:grpSp>
        <p:nvGrpSpPr>
          <p:cNvPr id="42" name="Group 28"/>
          <p:cNvGrpSpPr/>
          <p:nvPr/>
        </p:nvGrpSpPr>
        <p:grpSpPr>
          <a:xfrm>
            <a:off x="2141538" y="3964983"/>
            <a:ext cx="7275512" cy="1354137"/>
            <a:chOff x="521" y="2523"/>
            <a:chExt cx="4583" cy="853"/>
          </a:xfrm>
        </p:grpSpPr>
        <p:grpSp>
          <p:nvGrpSpPr>
            <p:cNvPr id="43" name="Group 29"/>
            <p:cNvGrpSpPr/>
            <p:nvPr/>
          </p:nvGrpSpPr>
          <p:grpSpPr>
            <a:xfrm>
              <a:off x="521" y="2523"/>
              <a:ext cx="4583" cy="853"/>
              <a:chOff x="158" y="1117"/>
              <a:chExt cx="4583" cy="853"/>
            </a:xfrm>
          </p:grpSpPr>
          <p:sp>
            <p:nvSpPr>
              <p:cNvPr id="46" name="Text Box 30"/>
              <p:cNvSpPr txBox="1">
                <a:spLocks noChangeArrowheads="1"/>
              </p:cNvSpPr>
              <p:nvPr/>
            </p:nvSpPr>
            <p:spPr bwMode="auto">
              <a:xfrm>
                <a:off x="158" y="1117"/>
                <a:ext cx="862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381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Tx/>
                  <a:buNone/>
                </a:pPr>
                <a:r>
                  <a:rPr kumimoji="1" lang="zh-CN" altLang="en-US" sz="2000" b="1">
                    <a:solidFill>
                      <a:srgbClr val="006600"/>
                    </a:solidFill>
                  </a:rPr>
                  <a:t>反向启动：</a:t>
                </a:r>
                <a:endParaRPr kumimoji="1" lang="zh-CN" altLang="en-US" sz="2000" b="1">
                  <a:solidFill>
                    <a:srgbClr val="006600"/>
                  </a:solidFill>
                </a:endParaRPr>
              </a:p>
            </p:txBody>
          </p:sp>
          <p:sp>
            <p:nvSpPr>
              <p:cNvPr id="47" name="Text Box 31"/>
              <p:cNvSpPr txBox="1">
                <a:spLocks noChangeArrowheads="1"/>
              </p:cNvSpPr>
              <p:nvPr/>
            </p:nvSpPr>
            <p:spPr bwMode="auto">
              <a:xfrm>
                <a:off x="1338" y="1434"/>
                <a:ext cx="544" cy="34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381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Tx/>
                  <a:buNone/>
                </a:pPr>
                <a:r>
                  <a:rPr kumimoji="1" lang="en-US" altLang="zh-CN" sz="1800" b="1">
                    <a:solidFill>
                      <a:srgbClr val="000000"/>
                    </a:solidFill>
                  </a:rPr>
                  <a:t>KM2</a:t>
                </a:r>
                <a:r>
                  <a:rPr kumimoji="1" lang="zh-CN" altLang="en-US" sz="1800" b="1">
                    <a:solidFill>
                      <a:srgbClr val="000000"/>
                    </a:solidFill>
                  </a:rPr>
                  <a:t>线圈得电</a:t>
                </a:r>
                <a:endParaRPr kumimoji="1" lang="zh-CN" altLang="en-US" sz="1800" b="1">
                  <a:solidFill>
                    <a:srgbClr val="000000"/>
                  </a:solidFill>
                </a:endParaRPr>
              </a:p>
            </p:txBody>
          </p:sp>
          <p:sp>
            <p:nvSpPr>
              <p:cNvPr id="48" name="Text Box 32"/>
              <p:cNvSpPr txBox="1">
                <a:spLocks noChangeArrowheads="1"/>
              </p:cNvSpPr>
              <p:nvPr/>
            </p:nvSpPr>
            <p:spPr bwMode="auto">
              <a:xfrm>
                <a:off x="2290" y="1525"/>
                <a:ext cx="732" cy="17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381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Tx/>
                  <a:buNone/>
                </a:pPr>
                <a:r>
                  <a:rPr kumimoji="1" lang="zh-CN" altLang="en-US" sz="1800" b="1">
                    <a:solidFill>
                      <a:srgbClr val="000000"/>
                    </a:solidFill>
                  </a:rPr>
                  <a:t>主触点闭合</a:t>
                </a:r>
                <a:endParaRPr kumimoji="1" lang="zh-CN" altLang="en-US" sz="1800" b="1">
                  <a:solidFill>
                    <a:srgbClr val="000000"/>
                  </a:solidFill>
                </a:endParaRPr>
              </a:p>
            </p:txBody>
          </p:sp>
          <p:sp>
            <p:nvSpPr>
              <p:cNvPr id="49" name="Text Box 33"/>
              <p:cNvSpPr txBox="1">
                <a:spLocks noChangeArrowheads="1"/>
              </p:cNvSpPr>
              <p:nvPr/>
            </p:nvSpPr>
            <p:spPr bwMode="auto">
              <a:xfrm>
                <a:off x="3833" y="1525"/>
                <a:ext cx="908" cy="1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381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Tx/>
                  <a:buNone/>
                </a:pPr>
                <a:r>
                  <a:rPr kumimoji="1" lang="en-US" altLang="zh-CN" sz="1800" b="1">
                    <a:solidFill>
                      <a:srgbClr val="000000"/>
                    </a:solidFill>
                  </a:rPr>
                  <a:t>M</a:t>
                </a:r>
                <a:r>
                  <a:rPr kumimoji="1" lang="zh-CN" altLang="en-US" sz="1800" b="1">
                    <a:solidFill>
                      <a:srgbClr val="000000"/>
                    </a:solidFill>
                  </a:rPr>
                  <a:t>反向起动</a:t>
                </a:r>
                <a:endParaRPr kumimoji="1" lang="zh-CN" altLang="en-US" sz="1800" b="1">
                  <a:solidFill>
                    <a:srgbClr val="000000"/>
                  </a:solidFill>
                </a:endParaRPr>
              </a:p>
            </p:txBody>
          </p:sp>
          <p:sp>
            <p:nvSpPr>
              <p:cNvPr id="50" name="Text Box 34"/>
              <p:cNvSpPr txBox="1">
                <a:spLocks noChangeArrowheads="1"/>
              </p:cNvSpPr>
              <p:nvPr/>
            </p:nvSpPr>
            <p:spPr bwMode="auto">
              <a:xfrm>
                <a:off x="2245" y="1797"/>
                <a:ext cx="1160" cy="1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381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Tx/>
                  <a:buNone/>
                </a:pPr>
                <a:r>
                  <a:rPr lang="zh-CN" altLang="en-US" sz="1800" b="1">
                    <a:solidFill>
                      <a:srgbClr val="000000"/>
                    </a:solidFill>
                  </a:rPr>
                  <a:t>辅助常开触</a:t>
                </a:r>
                <a:r>
                  <a:rPr kumimoji="1" lang="zh-CN" altLang="en-US" sz="1800" b="1">
                    <a:solidFill>
                      <a:srgbClr val="000000"/>
                    </a:solidFill>
                  </a:rPr>
                  <a:t>点闭合</a:t>
                </a:r>
                <a:endParaRPr kumimoji="1" lang="zh-CN" altLang="en-US" sz="1800" b="1">
                  <a:solidFill>
                    <a:srgbClr val="000000"/>
                  </a:solidFill>
                </a:endParaRPr>
              </a:p>
            </p:txBody>
          </p:sp>
          <p:sp>
            <p:nvSpPr>
              <p:cNvPr id="51" name="Text Box 35"/>
              <p:cNvSpPr txBox="1">
                <a:spLocks noChangeArrowheads="1"/>
              </p:cNvSpPr>
              <p:nvPr/>
            </p:nvSpPr>
            <p:spPr bwMode="auto">
              <a:xfrm>
                <a:off x="3788" y="1797"/>
                <a:ext cx="290" cy="1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381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Tx/>
                  <a:buNone/>
                </a:pPr>
                <a:r>
                  <a:rPr lang="zh-CN" altLang="en-US" sz="1800" b="1">
                    <a:solidFill>
                      <a:srgbClr val="000000"/>
                    </a:solidFill>
                  </a:rPr>
                  <a:t>自锁</a:t>
                </a:r>
                <a:endParaRPr kumimoji="1" lang="zh-CN" altLang="en-US" sz="1800" b="1">
                  <a:solidFill>
                    <a:srgbClr val="000000"/>
                  </a:solidFill>
                </a:endParaRPr>
              </a:p>
            </p:txBody>
          </p:sp>
          <p:sp>
            <p:nvSpPr>
              <p:cNvPr id="52" name="Line 36"/>
              <p:cNvSpPr>
                <a:spLocks noChangeShapeType="1"/>
              </p:cNvSpPr>
              <p:nvPr/>
            </p:nvSpPr>
            <p:spPr bwMode="auto">
              <a:xfrm>
                <a:off x="1020" y="1616"/>
                <a:ext cx="317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/>
              </a:p>
            </p:txBody>
          </p:sp>
          <p:sp>
            <p:nvSpPr>
              <p:cNvPr id="53" name="Line 37"/>
              <p:cNvSpPr>
                <a:spLocks noChangeShapeType="1"/>
              </p:cNvSpPr>
              <p:nvPr/>
            </p:nvSpPr>
            <p:spPr bwMode="auto">
              <a:xfrm>
                <a:off x="1882" y="1616"/>
                <a:ext cx="318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/>
              </a:p>
            </p:txBody>
          </p:sp>
          <p:sp>
            <p:nvSpPr>
              <p:cNvPr id="54" name="Line 38"/>
              <p:cNvSpPr>
                <a:spLocks noChangeShapeType="1"/>
              </p:cNvSpPr>
              <p:nvPr/>
            </p:nvSpPr>
            <p:spPr bwMode="auto">
              <a:xfrm flipH="1">
                <a:off x="1973" y="1616"/>
                <a:ext cx="0" cy="272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/>
              </a:p>
            </p:txBody>
          </p:sp>
          <p:sp>
            <p:nvSpPr>
              <p:cNvPr id="55" name="Line 39"/>
              <p:cNvSpPr>
                <a:spLocks noChangeShapeType="1"/>
              </p:cNvSpPr>
              <p:nvPr/>
            </p:nvSpPr>
            <p:spPr bwMode="auto">
              <a:xfrm>
                <a:off x="3425" y="1616"/>
                <a:ext cx="317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/>
              </a:p>
            </p:txBody>
          </p:sp>
          <p:sp>
            <p:nvSpPr>
              <p:cNvPr id="56" name="Text Box 40"/>
              <p:cNvSpPr txBox="1">
                <a:spLocks noChangeArrowheads="1"/>
              </p:cNvSpPr>
              <p:nvPr/>
            </p:nvSpPr>
            <p:spPr bwMode="auto">
              <a:xfrm>
                <a:off x="158" y="1525"/>
                <a:ext cx="828" cy="1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381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Tx/>
                  <a:buNone/>
                </a:pPr>
                <a:r>
                  <a:rPr kumimoji="1" lang="zh-CN" altLang="en-US" sz="1800" b="1">
                    <a:solidFill>
                      <a:srgbClr val="000000"/>
                    </a:solidFill>
                  </a:rPr>
                  <a:t>按下按钮</a:t>
                </a:r>
                <a:r>
                  <a:rPr kumimoji="1" lang="en-US" altLang="zh-CN" sz="1800" b="1">
                    <a:solidFill>
                      <a:srgbClr val="000000"/>
                    </a:solidFill>
                  </a:rPr>
                  <a:t>SB2</a:t>
                </a:r>
                <a:endParaRPr kumimoji="1" lang="en-US" altLang="zh-CN" sz="1800" b="1"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44" name="Line 41"/>
            <p:cNvSpPr>
              <a:spLocks noChangeShapeType="1"/>
            </p:cNvSpPr>
            <p:nvPr/>
          </p:nvSpPr>
          <p:spPr bwMode="auto">
            <a:xfrm>
              <a:off x="2336" y="3294"/>
              <a:ext cx="226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  <p:sp>
          <p:nvSpPr>
            <p:cNvPr id="45" name="Line 42"/>
            <p:cNvSpPr>
              <a:spLocks noChangeShapeType="1"/>
            </p:cNvSpPr>
            <p:nvPr/>
          </p:nvSpPr>
          <p:spPr bwMode="auto">
            <a:xfrm>
              <a:off x="3787" y="3294"/>
              <a:ext cx="318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857234" y="237199"/>
            <a:ext cx="2295869" cy="571062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 1"/>
          <p:cNvSpPr txBox="1"/>
          <p:nvPr/>
        </p:nvSpPr>
        <p:spPr>
          <a:xfrm>
            <a:off x="898423" y="253674"/>
            <a:ext cx="4160205" cy="5264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工作原理</a:t>
            </a:r>
            <a:endParaRPr lang="en-US" altLang="zh-CN" sz="1600">
              <a:solidFill>
                <a:schemeClr val="bg1"/>
              </a:solidFill>
              <a:latin typeface="Georgia" panose="02040502050405020303" pitchFamily="18" charset="0"/>
              <a:ea typeface="方正兰亭细黑_GBK" panose="02000000000000000000" pitchFamily="2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0" y="241989"/>
            <a:ext cx="690172" cy="665532"/>
            <a:chOff x="-17071" y="671513"/>
            <a:chExt cx="690172" cy="665532"/>
          </a:xfrm>
          <a:solidFill>
            <a:srgbClr val="00B050"/>
          </a:solidFill>
        </p:grpSpPr>
        <p:sp>
          <p:nvSpPr>
            <p:cNvPr id="32" name="任意多边形 31"/>
            <p:cNvSpPr/>
            <p:nvPr/>
          </p:nvSpPr>
          <p:spPr>
            <a:xfrm rot="21379752">
              <a:off x="-17071" y="816052"/>
              <a:ext cx="384099" cy="520993"/>
            </a:xfrm>
            <a:custGeom>
              <a:gdLst>
                <a:gd name="connsiteX0" fmla="*/ 384099 w 384099"/>
                <a:gd name="connsiteY0" fmla="*/ 0 h 520993"/>
                <a:gd name="connsiteX1" fmla="*/ 350676 w 384099"/>
                <a:gd name="connsiteY1" fmla="*/ 520993 h 520993"/>
                <a:gd name="connsiteX2" fmla="*/ 0 w 384099"/>
                <a:gd name="connsiteY2" fmla="*/ 520993 h 520993"/>
                <a:gd name="connsiteX3" fmla="*/ 33424 w 384099"/>
                <a:gd name="connsiteY3" fmla="*/ 0 h 5209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4099" h="520992">
                  <a:moveTo>
                    <a:pt x="384099" y="0"/>
                  </a:moveTo>
                  <a:lnTo>
                    <a:pt x="350676" y="520993"/>
                  </a:lnTo>
                  <a:lnTo>
                    <a:pt x="0" y="520993"/>
                  </a:lnTo>
                  <a:lnTo>
                    <a:pt x="33424" y="0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>
              <a:off x="165101" y="671513"/>
              <a:ext cx="508000" cy="5662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>
              <a:outerShdw blurRad="127000" dist="63500" dir="27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等腰三角形 33"/>
            <p:cNvSpPr/>
            <p:nvPr/>
          </p:nvSpPr>
          <p:spPr>
            <a:xfrm flipV="1">
              <a:off x="165101" y="1237785"/>
              <a:ext cx="184943" cy="86190"/>
            </a:xfrm>
            <a:prstGeom prst="triangle">
              <a:avLst>
                <a:gd name="adj" fmla="val 100000"/>
              </a:avLst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文本框 34"/>
          <p:cNvSpPr txBox="1"/>
          <p:nvPr/>
        </p:nvSpPr>
        <p:spPr>
          <a:xfrm>
            <a:off x="213567" y="294341"/>
            <a:ext cx="67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chemeClr val="bg1"/>
                </a:solidFill>
                <a:latin typeface="Bodoni MT Black" panose="02070a03080606020203" pitchFamily="18" charset="0"/>
              </a:rPr>
              <a:t>3</a:t>
            </a:r>
            <a:endParaRPr lang="zh-CN" altLang="en-US" sz="280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857233" y="801426"/>
            <a:ext cx="1133476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Object 2"/>
          <p:cNvGraphicFramePr>
            <a:graphicFrameLocks noChangeAspect="1"/>
          </p:cNvGraphicFramePr>
          <p:nvPr/>
        </p:nvGraphicFramePr>
        <p:xfrm>
          <a:off x="1985735" y="1583532"/>
          <a:ext cx="2909888" cy="48244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2" imgW="2200275" imgH="4667250" progId="Paint.Picture">
                  <p:embed/>
                </p:oleObj>
              </mc:Choice>
              <mc:Fallback>
                <p:oleObj r:id="rId2" imgW="2200275" imgH="46672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985735" y="1583532"/>
                        <a:ext cx="2909888" cy="48244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3335110" y="801426"/>
            <a:ext cx="5259388" cy="452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0" tIns="45715" rIns="91430" bIns="4571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zh-CN" altLang="en-US">
                <a:ea typeface="楷体_GB2312"/>
                <a:cs typeface="楷体_GB2312"/>
              </a:rPr>
              <a:t>如果在按下</a:t>
            </a:r>
            <a:r>
              <a:rPr lang="en-US" altLang="zh-CN">
                <a:ea typeface="楷体_GB2312"/>
                <a:cs typeface="楷体_GB2312"/>
              </a:rPr>
              <a:t>SB1</a:t>
            </a:r>
            <a:r>
              <a:rPr lang="zh-CN" altLang="en-US">
                <a:ea typeface="楷体_GB2312"/>
                <a:cs typeface="楷体_GB2312"/>
              </a:rPr>
              <a:t>时不小心按下</a:t>
            </a:r>
            <a:r>
              <a:rPr lang="en-US" altLang="zh-CN">
                <a:ea typeface="楷体_GB2312"/>
                <a:cs typeface="楷体_GB2312"/>
              </a:rPr>
              <a:t>SB2</a:t>
            </a:r>
            <a:endParaRPr lang="en-US" altLang="zh-CN">
              <a:ea typeface="楷体_GB2312"/>
              <a:cs typeface="楷体_GB2312"/>
            </a:endParaRPr>
          </a:p>
        </p:txBody>
      </p:sp>
      <p:graphicFrame>
        <p:nvGraphicFramePr>
          <p:cNvPr id="12" name="Object 4"/>
          <p:cNvGraphicFramePr>
            <a:graphicFrameLocks noChangeAspect="1"/>
          </p:cNvGraphicFramePr>
          <p:nvPr/>
        </p:nvGraphicFramePr>
        <p:xfrm>
          <a:off x="4868635" y="1105694"/>
          <a:ext cx="4267200" cy="4857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4" imgW="3057525" imgH="4552950" progId="Paint.Picture">
                  <p:embed/>
                </p:oleObj>
              </mc:Choice>
              <mc:Fallback>
                <p:oleObj r:id="rId4" imgW="3057525" imgH="45529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868635" y="1105694"/>
                        <a:ext cx="4267200" cy="485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3" name="Group 5"/>
          <p:cNvGrpSpPr/>
          <p:nvPr/>
        </p:nvGrpSpPr>
        <p:grpSpPr>
          <a:xfrm>
            <a:off x="5325835" y="1334294"/>
            <a:ext cx="2363788" cy="2438400"/>
            <a:chExt cx="1489" cy="1536"/>
          </a:xfrm>
        </p:grpSpPr>
        <p:sp>
          <p:nvSpPr>
            <p:cNvPr id="14" name="Line 6"/>
            <p:cNvSpPr>
              <a:spLocks noChangeShapeType="1"/>
            </p:cNvSpPr>
            <p:nvPr/>
          </p:nvSpPr>
          <p:spPr bwMode="auto">
            <a:xfrm flipH="1">
              <a:off x="1201" y="1152"/>
              <a:ext cx="288" cy="0"/>
            </a:xfrm>
            <a:prstGeom prst="line">
              <a:avLst/>
            </a:prstGeom>
            <a:noFill/>
            <a:ln w="28575">
              <a:solidFill>
                <a:srgbClr val="0099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5" name="Group 7"/>
            <p:cNvGrpSpPr/>
            <p:nvPr/>
          </p:nvGrpSpPr>
          <p:grpSpPr>
            <a:xfrm>
              <a:off x="0" y="0"/>
              <a:ext cx="1489" cy="1536"/>
              <a:chExt cx="1489" cy="1536"/>
            </a:xfrm>
          </p:grpSpPr>
          <p:sp>
            <p:nvSpPr>
              <p:cNvPr id="16" name="Line 8"/>
              <p:cNvSpPr>
                <a:spLocks noChangeShapeType="1"/>
              </p:cNvSpPr>
              <p:nvPr/>
            </p:nvSpPr>
            <p:spPr bwMode="auto">
              <a:xfrm>
                <a:off x="0" y="1"/>
                <a:ext cx="671" cy="0"/>
              </a:xfrm>
              <a:prstGeom prst="line">
                <a:avLst/>
              </a:prstGeom>
              <a:noFill/>
              <a:ln w="28575">
                <a:solidFill>
                  <a:srgbClr val="0099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Line 9"/>
              <p:cNvSpPr>
                <a:spLocks noChangeShapeType="1"/>
              </p:cNvSpPr>
              <p:nvPr/>
            </p:nvSpPr>
            <p:spPr bwMode="auto">
              <a:xfrm flipH="1">
                <a:off x="673" y="0"/>
                <a:ext cx="0" cy="1536"/>
              </a:xfrm>
              <a:prstGeom prst="line">
                <a:avLst/>
              </a:prstGeom>
              <a:noFill/>
              <a:ln w="28575">
                <a:solidFill>
                  <a:srgbClr val="0099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Line 10"/>
              <p:cNvSpPr>
                <a:spLocks noChangeShapeType="1"/>
              </p:cNvSpPr>
              <p:nvPr/>
            </p:nvSpPr>
            <p:spPr bwMode="auto">
              <a:xfrm>
                <a:off x="673" y="1536"/>
                <a:ext cx="816" cy="0"/>
              </a:xfrm>
              <a:prstGeom prst="line">
                <a:avLst/>
              </a:prstGeom>
              <a:noFill/>
              <a:ln w="28575">
                <a:solidFill>
                  <a:srgbClr val="0099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Line 11"/>
              <p:cNvSpPr>
                <a:spLocks noChangeShapeType="1"/>
              </p:cNvSpPr>
              <p:nvPr/>
            </p:nvSpPr>
            <p:spPr bwMode="auto">
              <a:xfrm flipH="1" flipV="1">
                <a:off x="1489" y="1152"/>
                <a:ext cx="0" cy="384"/>
              </a:xfrm>
              <a:prstGeom prst="line">
                <a:avLst/>
              </a:prstGeom>
              <a:noFill/>
              <a:ln w="28575">
                <a:solidFill>
                  <a:srgbClr val="0099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Line 12"/>
              <p:cNvSpPr>
                <a:spLocks noChangeShapeType="1"/>
              </p:cNvSpPr>
              <p:nvPr/>
            </p:nvSpPr>
            <p:spPr bwMode="auto">
              <a:xfrm flipH="1" flipV="1">
                <a:off x="1201" y="288"/>
                <a:ext cx="0" cy="864"/>
              </a:xfrm>
              <a:prstGeom prst="line">
                <a:avLst/>
              </a:prstGeom>
              <a:noFill/>
              <a:ln w="28575">
                <a:solidFill>
                  <a:srgbClr val="0099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Line 13"/>
              <p:cNvSpPr>
                <a:spLocks noChangeShapeType="1"/>
              </p:cNvSpPr>
              <p:nvPr/>
            </p:nvSpPr>
            <p:spPr bwMode="auto">
              <a:xfrm flipH="1">
                <a:off x="1" y="288"/>
                <a:ext cx="1200" cy="48"/>
              </a:xfrm>
              <a:prstGeom prst="line">
                <a:avLst/>
              </a:prstGeom>
              <a:noFill/>
              <a:ln w="28575">
                <a:solidFill>
                  <a:srgbClr val="0099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xt Box 14"/>
          <p:cNvSpPr txBox="1">
            <a:spLocks noChangeArrowheads="1"/>
          </p:cNvSpPr>
          <p:nvPr/>
        </p:nvSpPr>
        <p:spPr bwMode="auto">
          <a:xfrm>
            <a:off x="8556398" y="2129632"/>
            <a:ext cx="1525587" cy="1173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0" tIns="45715" rIns="91430" bIns="4571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KM1</a:t>
            </a:r>
            <a:r>
              <a:rPr lang="zh-CN" altLang="en-US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和</a:t>
            </a:r>
            <a:r>
              <a:rPr lang="en-US" altLang="zh-CN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KM2</a:t>
            </a:r>
            <a:r>
              <a:rPr lang="zh-CN" altLang="en-US">
                <a:solidFill>
                  <a:srgbClr val="FF0000"/>
                </a:solidFill>
                <a:latin typeface="楷体_GB2312"/>
                <a:ea typeface="楷体_GB2312"/>
                <a:cs typeface="楷体_GB2312"/>
              </a:rPr>
              <a:t>将同时得电</a:t>
            </a:r>
            <a:endParaRPr lang="zh-CN" altLang="en-US">
              <a:solidFill>
                <a:srgbClr val="FF0000"/>
              </a:solidFill>
              <a:latin typeface="楷体_GB2312"/>
              <a:ea typeface="楷体_GB2312"/>
              <a:cs typeface="楷体_GB2312"/>
            </a:endParaRPr>
          </a:p>
        </p:txBody>
      </p:sp>
      <p:sp>
        <p:nvSpPr>
          <p:cNvPr id="23" name="Line 15"/>
          <p:cNvSpPr>
            <a:spLocks noChangeShapeType="1"/>
          </p:cNvSpPr>
          <p:nvPr/>
        </p:nvSpPr>
        <p:spPr bwMode="auto">
          <a:xfrm flipV="1">
            <a:off x="2330223" y="3731419"/>
            <a:ext cx="379412" cy="303213"/>
          </a:xfrm>
          <a:prstGeom prst="line">
            <a:avLst/>
          </a:prstGeom>
          <a:noFill/>
          <a:ln w="2857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Line 16"/>
          <p:cNvSpPr>
            <a:spLocks noChangeShapeType="1"/>
          </p:cNvSpPr>
          <p:nvPr/>
        </p:nvSpPr>
        <p:spPr bwMode="auto">
          <a:xfrm flipV="1">
            <a:off x="3652610" y="3712369"/>
            <a:ext cx="381000" cy="228600"/>
          </a:xfrm>
          <a:prstGeom prst="line">
            <a:avLst/>
          </a:prstGeom>
          <a:noFill/>
          <a:ln w="2857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Text Box 17"/>
          <p:cNvSpPr txBox="1">
            <a:spLocks noChangeArrowheads="1"/>
          </p:cNvSpPr>
          <p:nvPr/>
        </p:nvSpPr>
        <p:spPr bwMode="auto">
          <a:xfrm>
            <a:off x="5630635" y="5982494"/>
            <a:ext cx="3676650" cy="485775"/>
          </a:xfrm>
          <a:prstGeom prst="rect">
            <a:avLst/>
          </a:prstGeom>
          <a:noFill/>
          <a:ln w="28575">
            <a:solidFill>
              <a:srgbClr val="FF0066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0" tIns="45715" rIns="91430" bIns="4571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zh-CN" altLang="en-US">
                <a:solidFill>
                  <a:srgbClr val="009900"/>
                </a:solidFill>
                <a:ea typeface="楷体_GB2312"/>
                <a:cs typeface="楷体_GB2312"/>
              </a:rPr>
              <a:t>主电路电源被短路！！</a:t>
            </a:r>
            <a:endParaRPr lang="zh-CN" altLang="en-US">
              <a:solidFill>
                <a:srgbClr val="009900"/>
              </a:solidFill>
              <a:ea typeface="楷体_GB2312"/>
              <a:cs typeface="楷体_GB231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1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2" grpId="0"/>
      <p:bldP spid="23" grpId="0"/>
      <p:bldP spid="24" grpId="0"/>
      <p:bldP spid="25" grpId="0"/>
      <p:bldP spid="25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857234" y="237199"/>
            <a:ext cx="2295869" cy="571062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 1"/>
          <p:cNvSpPr txBox="1"/>
          <p:nvPr/>
        </p:nvSpPr>
        <p:spPr>
          <a:xfrm>
            <a:off x="898423" y="253674"/>
            <a:ext cx="4160205" cy="5264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工作原理</a:t>
            </a:r>
            <a:endParaRPr lang="en-US" altLang="zh-CN" sz="1600">
              <a:solidFill>
                <a:schemeClr val="bg1"/>
              </a:solidFill>
              <a:latin typeface="Georgia" panose="02040502050405020303" pitchFamily="18" charset="0"/>
              <a:ea typeface="方正兰亭细黑_GBK" panose="02000000000000000000" pitchFamily="2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0" y="241989"/>
            <a:ext cx="690172" cy="665532"/>
            <a:chOff x="-17071" y="671513"/>
            <a:chExt cx="690172" cy="665532"/>
          </a:xfrm>
          <a:solidFill>
            <a:srgbClr val="00B050"/>
          </a:solidFill>
        </p:grpSpPr>
        <p:sp>
          <p:nvSpPr>
            <p:cNvPr id="32" name="任意多边形 31"/>
            <p:cNvSpPr/>
            <p:nvPr/>
          </p:nvSpPr>
          <p:spPr>
            <a:xfrm rot="21379752">
              <a:off x="-17071" y="816052"/>
              <a:ext cx="384099" cy="520993"/>
            </a:xfrm>
            <a:custGeom>
              <a:gdLst>
                <a:gd name="connsiteX0" fmla="*/ 384099 w 384099"/>
                <a:gd name="connsiteY0" fmla="*/ 0 h 520993"/>
                <a:gd name="connsiteX1" fmla="*/ 350676 w 384099"/>
                <a:gd name="connsiteY1" fmla="*/ 520993 h 520993"/>
                <a:gd name="connsiteX2" fmla="*/ 0 w 384099"/>
                <a:gd name="connsiteY2" fmla="*/ 520993 h 520993"/>
                <a:gd name="connsiteX3" fmla="*/ 33424 w 384099"/>
                <a:gd name="connsiteY3" fmla="*/ 0 h 5209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4099" h="520992">
                  <a:moveTo>
                    <a:pt x="384099" y="0"/>
                  </a:moveTo>
                  <a:lnTo>
                    <a:pt x="350676" y="520993"/>
                  </a:lnTo>
                  <a:lnTo>
                    <a:pt x="0" y="520993"/>
                  </a:lnTo>
                  <a:lnTo>
                    <a:pt x="33424" y="0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>
              <a:off x="165101" y="671513"/>
              <a:ext cx="508000" cy="5662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>
              <a:outerShdw blurRad="127000" dist="63500" dir="27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等腰三角形 33"/>
            <p:cNvSpPr/>
            <p:nvPr/>
          </p:nvSpPr>
          <p:spPr>
            <a:xfrm flipV="1">
              <a:off x="165101" y="1237785"/>
              <a:ext cx="184943" cy="86190"/>
            </a:xfrm>
            <a:prstGeom prst="triangle">
              <a:avLst>
                <a:gd name="adj" fmla="val 100000"/>
              </a:avLst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文本框 34"/>
          <p:cNvSpPr txBox="1"/>
          <p:nvPr/>
        </p:nvSpPr>
        <p:spPr>
          <a:xfrm>
            <a:off x="213567" y="294341"/>
            <a:ext cx="675061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chemeClr val="bg1"/>
                </a:solidFill>
                <a:latin typeface="Bodoni MT Black" panose="02070a03080606020203" pitchFamily="18" charset="0"/>
              </a:rPr>
              <a:t>3</a:t>
            </a:r>
            <a:endParaRPr lang="zh-CN" altLang="en-US" sz="280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857233" y="801426"/>
            <a:ext cx="1133476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Box 3"/>
          <p:cNvSpPr txBox="1">
            <a:spLocks noChangeArrowheads="1"/>
          </p:cNvSpPr>
          <p:nvPr/>
        </p:nvSpPr>
        <p:spPr bwMode="auto">
          <a:xfrm>
            <a:off x="1834510" y="1289170"/>
            <a:ext cx="4495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0" tIns="45715" rIns="91430" bIns="4571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endParaRPr lang="zh-CN" altLang="en-US" b="0"/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175698" y="919283"/>
            <a:ext cx="4846637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0" tIns="45715" rIns="91430" bIns="4571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zh-CN" altLang="en-US">
                <a:solidFill>
                  <a:srgbClr val="009900"/>
                </a:solidFill>
                <a:ea typeface="楷体_GB2312"/>
                <a:cs typeface="楷体_GB2312"/>
              </a:rPr>
              <a:t>       如何保证</a:t>
            </a:r>
            <a:r>
              <a:rPr lang="en-US" altLang="zh-CN">
                <a:solidFill>
                  <a:srgbClr val="009900"/>
                </a:solidFill>
                <a:ea typeface="楷体_GB2312"/>
                <a:cs typeface="楷体_GB2312"/>
              </a:rPr>
              <a:t>KM1</a:t>
            </a:r>
            <a:r>
              <a:rPr lang="zh-CN" altLang="en-US">
                <a:solidFill>
                  <a:srgbClr val="009900"/>
                </a:solidFill>
                <a:ea typeface="楷体_GB2312"/>
                <a:cs typeface="楷体_GB2312"/>
              </a:rPr>
              <a:t>和</a:t>
            </a:r>
            <a:r>
              <a:rPr lang="en-US" altLang="zh-CN">
                <a:solidFill>
                  <a:srgbClr val="009900"/>
                </a:solidFill>
                <a:ea typeface="楷体_GB2312"/>
                <a:cs typeface="楷体_GB2312"/>
              </a:rPr>
              <a:t>KM2</a:t>
            </a:r>
            <a:r>
              <a:rPr lang="zh-CN" altLang="en-US">
                <a:solidFill>
                  <a:srgbClr val="009900"/>
                </a:solidFill>
                <a:ea typeface="楷体_GB2312"/>
                <a:cs typeface="楷体_GB2312"/>
              </a:rPr>
              <a:t>不同时得电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</a:rPr>
              <a:t>？</a:t>
            </a:r>
            <a:endParaRPr lang="zh-CN" altLang="en-US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12" name="Text Box 5"/>
          <p:cNvSpPr txBox="1">
            <a:spLocks noChangeArrowheads="1"/>
          </p:cNvSpPr>
          <p:nvPr/>
        </p:nvSpPr>
        <p:spPr bwMode="auto">
          <a:xfrm>
            <a:off x="1967860" y="1566983"/>
            <a:ext cx="4103688" cy="2265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0" tIns="45715" rIns="91430" bIns="4571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  <a:spcBef>
                <a:spcPct val="50000"/>
              </a:spcBef>
              <a:buFontTx/>
              <a:buNone/>
            </a:pPr>
            <a:r>
              <a:rPr lang="zh-CN" altLang="en-US" b="0"/>
              <a:t>      </a:t>
            </a:r>
            <a:r>
              <a:rPr lang="zh-CN" altLang="en-US">
                <a:solidFill>
                  <a:srgbClr val="0000FF"/>
                </a:solidFill>
                <a:ea typeface="楷体_GB2312"/>
                <a:cs typeface="楷体_GB2312"/>
              </a:rPr>
              <a:t>当一个接触器得电动作，通过其辅助常闭触头使另一个接触器不能得电动作，接触器之间这种互相制约的作用叫做接触器</a:t>
            </a:r>
            <a:r>
              <a:rPr lang="zh-CN" altLang="en-US">
                <a:solidFill>
                  <a:srgbClr val="CC0000"/>
                </a:solidFill>
                <a:ea typeface="楷体_GB2312"/>
                <a:cs typeface="楷体_GB2312"/>
              </a:rPr>
              <a:t>联锁</a:t>
            </a:r>
            <a:r>
              <a:rPr lang="zh-CN" altLang="en-US">
                <a:solidFill>
                  <a:srgbClr val="0000FF"/>
                </a:solidFill>
                <a:ea typeface="楷体_GB2312"/>
                <a:cs typeface="楷体_GB2312"/>
              </a:rPr>
              <a:t>或</a:t>
            </a:r>
            <a:r>
              <a:rPr lang="zh-CN" altLang="en-US">
                <a:solidFill>
                  <a:srgbClr val="CC0000"/>
                </a:solidFill>
                <a:ea typeface="楷体_GB2312"/>
                <a:cs typeface="楷体_GB2312"/>
              </a:rPr>
              <a:t>互锁</a:t>
            </a:r>
            <a:r>
              <a:rPr lang="zh-CN" altLang="en-US">
                <a:solidFill>
                  <a:srgbClr val="0000FF"/>
                </a:solidFill>
                <a:ea typeface="楷体_GB2312"/>
                <a:cs typeface="楷体_GB2312"/>
              </a:rPr>
              <a:t>。</a:t>
            </a:r>
            <a:r>
              <a:rPr lang="zh-CN" altLang="en-US" sz="2800">
                <a:solidFill>
                  <a:srgbClr val="0000FF"/>
                </a:solidFill>
                <a:ea typeface="楷体_GB2312"/>
                <a:cs typeface="楷体_GB2312"/>
              </a:rPr>
              <a:t>                </a:t>
            </a:r>
            <a:endParaRPr lang="zh-CN" altLang="en-US" sz="2800">
              <a:solidFill>
                <a:srgbClr val="0000FF"/>
              </a:solidFill>
              <a:ea typeface="楷体_GB2312"/>
              <a:cs typeface="楷体_GB2312"/>
            </a:endParaRPr>
          </a:p>
        </p:txBody>
      </p:sp>
      <p:graphicFrame>
        <p:nvGraphicFramePr>
          <p:cNvPr id="13" name="Object 6"/>
          <p:cNvGraphicFramePr>
            <a:graphicFrameLocks noChangeAspect="1"/>
          </p:cNvGraphicFramePr>
          <p:nvPr/>
        </p:nvGraphicFramePr>
        <p:xfrm>
          <a:off x="6216010" y="919283"/>
          <a:ext cx="3275013" cy="5514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2" imgW="2200275" imgH="4667250" progId="Paint.Picture">
                  <p:embed/>
                </p:oleObj>
              </mc:Choice>
              <mc:Fallback>
                <p:oleObj r:id="rId2" imgW="2200275" imgH="46672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216010" y="919283"/>
                        <a:ext cx="3275013" cy="5514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7"/>
          <p:cNvGraphicFramePr>
            <a:graphicFrameLocks noChangeAspect="1"/>
          </p:cNvGraphicFramePr>
          <p:nvPr/>
        </p:nvGraphicFramePr>
        <p:xfrm>
          <a:off x="6574785" y="4216520"/>
          <a:ext cx="936625" cy="9810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4" imgW="638175" imgH="676275" progId="Paint.Picture">
                  <p:embed/>
                </p:oleObj>
              </mc:Choice>
              <mc:Fallback>
                <p:oleObj r:id="rId4" imgW="638175" imgH="67627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574785" y="4216520"/>
                        <a:ext cx="936625" cy="981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8"/>
          <p:cNvGraphicFramePr>
            <a:graphicFrameLocks noChangeAspect="1"/>
          </p:cNvGraphicFramePr>
          <p:nvPr/>
        </p:nvGraphicFramePr>
        <p:xfrm>
          <a:off x="7974960" y="4333995"/>
          <a:ext cx="1066800" cy="850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6" imgW="752475" imgH="600075" progId="Paint.Picture">
                  <p:embed/>
                </p:oleObj>
              </mc:Choice>
              <mc:Fallback>
                <p:oleObj r:id="rId6" imgW="752475" imgH="60007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974960" y="4333995"/>
                        <a:ext cx="1066800" cy="850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AutoShape 9"/>
          <p:cNvSpPr>
            <a:spLocks noChangeArrowheads="1"/>
          </p:cNvSpPr>
          <p:nvPr/>
        </p:nvSpPr>
        <p:spPr bwMode="auto">
          <a:xfrm>
            <a:off x="8867135" y="3841870"/>
            <a:ext cx="914400" cy="754063"/>
          </a:xfrm>
          <a:prstGeom prst="wedgeRoundRectCallout">
            <a:avLst>
              <a:gd name="adj1" fmla="val -68403"/>
              <a:gd name="adj2" fmla="val 71051"/>
              <a:gd name="adj3" fmla="val 16667"/>
            </a:avLst>
          </a:prstGeom>
          <a:solidFill>
            <a:srgbClr val="FF99CC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0" tIns="45715" rIns="91430" bIns="45715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zh-CN" altLang="en-US" sz="1800">
                <a:latin typeface="Arial" pitchFamily="34" charset="0"/>
              </a:rPr>
              <a:t>联 锁触 头</a:t>
            </a:r>
            <a:endParaRPr lang="zh-CN" altLang="en-US" sz="1800">
              <a:latin typeface="Arial" pitchFamily="34" charset="0"/>
            </a:endParaRPr>
          </a:p>
        </p:txBody>
      </p:sp>
      <p:sp>
        <p:nvSpPr>
          <p:cNvPr id="17" name="AutoShape 10"/>
          <p:cNvSpPr>
            <a:spLocks noChangeArrowheads="1"/>
          </p:cNvSpPr>
          <p:nvPr/>
        </p:nvSpPr>
        <p:spPr bwMode="auto">
          <a:xfrm>
            <a:off x="7354248" y="3841870"/>
            <a:ext cx="914400" cy="754063"/>
          </a:xfrm>
          <a:prstGeom prst="wedgeRoundRectCallout">
            <a:avLst>
              <a:gd name="adj1" fmla="val -68403"/>
              <a:gd name="adj2" fmla="val 71051"/>
              <a:gd name="adj3" fmla="val 16667"/>
            </a:avLst>
          </a:prstGeom>
          <a:solidFill>
            <a:srgbClr val="FF99CC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0" tIns="45715" rIns="91430" bIns="45715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zh-CN" altLang="en-US" sz="1800">
                <a:latin typeface="Arial" pitchFamily="34" charset="0"/>
              </a:rPr>
              <a:t>联 锁触 头</a:t>
            </a:r>
            <a:endParaRPr lang="zh-CN" altLang="en-US" sz="1800">
              <a:latin typeface="Arial" pitchFamily="34" charset="0"/>
            </a:endParaRPr>
          </a:p>
        </p:txBody>
      </p:sp>
      <p:sp>
        <p:nvSpPr>
          <p:cNvPr id="18" name="Text Box 11"/>
          <p:cNvSpPr txBox="1">
            <a:spLocks noChangeArrowheads="1"/>
          </p:cNvSpPr>
          <p:nvPr/>
        </p:nvSpPr>
        <p:spPr bwMode="auto">
          <a:xfrm>
            <a:off x="996310" y="2071808"/>
            <a:ext cx="863600" cy="16557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lIns="91430" tIns="45715" rIns="91430" bIns="45715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zh-CN" altLang="en-US" sz="4400">
                <a:latin typeface="Arial" pitchFamily="34" charset="0"/>
              </a:rPr>
              <a:t>重  点</a:t>
            </a:r>
            <a:endParaRPr lang="zh-CN" altLang="en-US" sz="4400">
              <a:latin typeface="Arial" pitchFamily="34" charset="0"/>
            </a:endParaRPr>
          </a:p>
        </p:txBody>
      </p:sp>
      <p:grpSp>
        <p:nvGrpSpPr>
          <p:cNvPr id="19" name="Group 14"/>
          <p:cNvGrpSpPr/>
          <p:nvPr/>
        </p:nvGrpSpPr>
        <p:grpSpPr>
          <a:xfrm>
            <a:off x="1391598" y="4087933"/>
            <a:ext cx="4540250" cy="2128837"/>
            <a:chOff x="249" y="2387"/>
            <a:chExt cx="2860" cy="1341"/>
          </a:xfrm>
        </p:grpSpPr>
        <p:sp>
          <p:nvSpPr>
            <p:cNvPr id="20" name="Text Box 12"/>
            <p:cNvSpPr txBox="1">
              <a:spLocks noChangeArrowheads="1"/>
            </p:cNvSpPr>
            <p:nvPr/>
          </p:nvSpPr>
          <p:spPr bwMode="auto">
            <a:xfrm>
              <a:off x="431" y="2750"/>
              <a:ext cx="2678" cy="9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eaLnBrk="0" hangingPunct="0">
                <a:buFontTx/>
                <a:buNone/>
              </a:pPr>
              <a:r>
                <a:rPr kumimoji="1" lang="zh-CN" altLang="en-US">
                  <a:solidFill>
                    <a:srgbClr val="003300"/>
                  </a:solidFill>
                  <a:latin typeface="楷体_GB2312"/>
                  <a:ea typeface="楷体_GB2312"/>
                  <a:cs typeface="楷体_GB2312"/>
                </a:rPr>
                <a:t>    互锁电路避免了两只接触器同时得电，从而防止了由于误操作造成的主回路两相短路事故的发生。</a:t>
              </a:r>
              <a:endParaRPr kumimoji="1" lang="zh-CN" altLang="en-US">
                <a:solidFill>
                  <a:srgbClr val="003300"/>
                </a:solidFill>
                <a:latin typeface="楷体_GB2312"/>
                <a:ea typeface="楷体_GB2312"/>
                <a:cs typeface="楷体_GB2312"/>
              </a:endParaRPr>
            </a:p>
          </p:txBody>
        </p:sp>
        <p:sp>
          <p:nvSpPr>
            <p:cNvPr id="21" name="Rectangle 13"/>
            <p:cNvSpPr>
              <a:spLocks noChangeArrowheads="1"/>
            </p:cNvSpPr>
            <p:nvPr/>
          </p:nvSpPr>
          <p:spPr bwMode="auto">
            <a:xfrm>
              <a:off x="249" y="2387"/>
              <a:ext cx="1241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</a:pPr>
              <a:r>
                <a:rPr kumimoji="1" lang="zh-CN" altLang="en-US" sz="2800">
                  <a:solidFill>
                    <a:srgbClr val="006600"/>
                  </a:solidFill>
                  <a:latin typeface="Tahoma" panose="020b0604030504040204" pitchFamily="34" charset="0"/>
                </a:rPr>
                <a:t>互锁作用：</a:t>
              </a:r>
              <a:endParaRPr kumimoji="1" lang="zh-CN" altLang="en-US" sz="2800">
                <a:solidFill>
                  <a:srgbClr val="006600"/>
                </a:solidFill>
                <a:latin typeface="Tahoma" panose="020b0604030504040204" pitchFamily="34" charset="0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6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857234" y="237199"/>
            <a:ext cx="2295869" cy="571062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 1"/>
          <p:cNvSpPr txBox="1"/>
          <p:nvPr/>
        </p:nvSpPr>
        <p:spPr>
          <a:xfrm>
            <a:off x="898423" y="253674"/>
            <a:ext cx="4160205" cy="5264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  <a:sym typeface="+mn-ea"/>
              </a:rPr>
              <a:t>工作原理</a:t>
            </a:r>
            <a:endParaRPr lang="en-US" altLang="zh-CN" sz="1600">
              <a:solidFill>
                <a:schemeClr val="bg1"/>
              </a:solidFill>
              <a:latin typeface="Georgia" panose="02040502050405020303" pitchFamily="18" charset="0"/>
              <a:ea typeface="方正兰亭细黑_GBK" panose="02000000000000000000" pitchFamily="2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>
            <a:off x="0" y="241989"/>
            <a:ext cx="690172" cy="665532"/>
            <a:chOff x="-17071" y="671513"/>
            <a:chExt cx="690172" cy="665532"/>
          </a:xfrm>
          <a:solidFill>
            <a:srgbClr val="00B050"/>
          </a:solidFill>
        </p:grpSpPr>
        <p:sp>
          <p:nvSpPr>
            <p:cNvPr id="32" name="任意多边形 31"/>
            <p:cNvSpPr/>
            <p:nvPr/>
          </p:nvSpPr>
          <p:spPr>
            <a:xfrm rot="21379752">
              <a:off x="-17071" y="816052"/>
              <a:ext cx="384099" cy="520993"/>
            </a:xfrm>
            <a:custGeom>
              <a:gdLst>
                <a:gd name="connsiteX0" fmla="*/ 384099 w 384099"/>
                <a:gd name="connsiteY0" fmla="*/ 0 h 520993"/>
                <a:gd name="connsiteX1" fmla="*/ 350676 w 384099"/>
                <a:gd name="connsiteY1" fmla="*/ 520993 h 520993"/>
                <a:gd name="connsiteX2" fmla="*/ 0 w 384099"/>
                <a:gd name="connsiteY2" fmla="*/ 520993 h 520993"/>
                <a:gd name="connsiteX3" fmla="*/ 33424 w 384099"/>
                <a:gd name="connsiteY3" fmla="*/ 0 h 5209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4099" h="520992">
                  <a:moveTo>
                    <a:pt x="384099" y="0"/>
                  </a:moveTo>
                  <a:lnTo>
                    <a:pt x="350676" y="520993"/>
                  </a:lnTo>
                  <a:lnTo>
                    <a:pt x="0" y="520993"/>
                  </a:lnTo>
                  <a:lnTo>
                    <a:pt x="33424" y="0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>
              <a:off x="165101" y="671513"/>
              <a:ext cx="508000" cy="5662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>
              <a:outerShdw blurRad="127000" dist="63500" dir="27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等腰三角形 33"/>
            <p:cNvSpPr/>
            <p:nvPr/>
          </p:nvSpPr>
          <p:spPr>
            <a:xfrm flipV="1">
              <a:off x="165101" y="1237785"/>
              <a:ext cx="184943" cy="86190"/>
            </a:xfrm>
            <a:prstGeom prst="triangle">
              <a:avLst>
                <a:gd name="adj" fmla="val 100000"/>
              </a:avLst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文本框 34"/>
          <p:cNvSpPr txBox="1"/>
          <p:nvPr/>
        </p:nvSpPr>
        <p:spPr>
          <a:xfrm>
            <a:off x="213567" y="294341"/>
            <a:ext cx="675061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chemeClr val="bg1"/>
                </a:solidFill>
                <a:latin typeface="Bodoni MT Black" panose="02070a03080606020203" pitchFamily="18" charset="0"/>
              </a:rPr>
              <a:t>3</a:t>
            </a:r>
            <a:endParaRPr lang="zh-CN" altLang="en-US" sz="280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857233" y="801426"/>
            <a:ext cx="1133476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Line 4"/>
          <p:cNvSpPr>
            <a:spLocks noChangeShapeType="1"/>
          </p:cNvSpPr>
          <p:nvPr/>
        </p:nvSpPr>
        <p:spPr bwMode="auto">
          <a:xfrm>
            <a:off x="2280663" y="1726406"/>
            <a:ext cx="287337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Line 5"/>
          <p:cNvSpPr>
            <a:spLocks noChangeShapeType="1"/>
          </p:cNvSpPr>
          <p:nvPr/>
        </p:nvSpPr>
        <p:spPr bwMode="auto">
          <a:xfrm>
            <a:off x="2928363" y="1726406"/>
            <a:ext cx="12239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Line 6"/>
          <p:cNvSpPr>
            <a:spLocks noChangeShapeType="1"/>
          </p:cNvSpPr>
          <p:nvPr/>
        </p:nvSpPr>
        <p:spPr bwMode="auto">
          <a:xfrm>
            <a:off x="2280663" y="2013744"/>
            <a:ext cx="287337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Line 7"/>
          <p:cNvSpPr>
            <a:spLocks noChangeShapeType="1"/>
          </p:cNvSpPr>
          <p:nvPr/>
        </p:nvSpPr>
        <p:spPr bwMode="auto">
          <a:xfrm>
            <a:off x="2928363" y="2013744"/>
            <a:ext cx="15843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Line 8"/>
          <p:cNvSpPr>
            <a:spLocks noChangeShapeType="1"/>
          </p:cNvSpPr>
          <p:nvPr/>
        </p:nvSpPr>
        <p:spPr bwMode="auto">
          <a:xfrm>
            <a:off x="2280663" y="2302669"/>
            <a:ext cx="287337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Line 9"/>
          <p:cNvSpPr>
            <a:spLocks noChangeShapeType="1"/>
          </p:cNvSpPr>
          <p:nvPr/>
        </p:nvSpPr>
        <p:spPr bwMode="auto">
          <a:xfrm>
            <a:off x="2928363" y="2302669"/>
            <a:ext cx="1944687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Rectangle 10"/>
          <p:cNvSpPr>
            <a:spLocks noChangeArrowheads="1"/>
          </p:cNvSpPr>
          <p:nvPr/>
        </p:nvSpPr>
        <p:spPr bwMode="auto">
          <a:xfrm>
            <a:off x="3791963" y="4606131"/>
            <a:ext cx="1439862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17" name="Line 11"/>
          <p:cNvSpPr>
            <a:spLocks noChangeShapeType="1"/>
          </p:cNvSpPr>
          <p:nvPr/>
        </p:nvSpPr>
        <p:spPr bwMode="auto">
          <a:xfrm flipH="1">
            <a:off x="4512688" y="2013744"/>
            <a:ext cx="0" cy="122555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Line 12"/>
          <p:cNvSpPr>
            <a:spLocks noChangeShapeType="1"/>
          </p:cNvSpPr>
          <p:nvPr/>
        </p:nvSpPr>
        <p:spPr bwMode="auto">
          <a:xfrm flipH="1">
            <a:off x="4873050" y="2302669"/>
            <a:ext cx="0" cy="9366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Line 13"/>
          <p:cNvSpPr>
            <a:spLocks noChangeShapeType="1"/>
          </p:cNvSpPr>
          <p:nvPr/>
        </p:nvSpPr>
        <p:spPr bwMode="auto">
          <a:xfrm flipH="1">
            <a:off x="4152325" y="1726406"/>
            <a:ext cx="0" cy="15128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Line 14"/>
          <p:cNvSpPr>
            <a:spLocks noChangeShapeType="1"/>
          </p:cNvSpPr>
          <p:nvPr/>
        </p:nvSpPr>
        <p:spPr bwMode="auto">
          <a:xfrm flipH="1">
            <a:off x="4152325" y="3598069"/>
            <a:ext cx="0" cy="10080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Line 15"/>
          <p:cNvSpPr>
            <a:spLocks noChangeShapeType="1"/>
          </p:cNvSpPr>
          <p:nvPr/>
        </p:nvSpPr>
        <p:spPr bwMode="auto">
          <a:xfrm flipH="1">
            <a:off x="4512688" y="3598069"/>
            <a:ext cx="0" cy="10080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Line 16"/>
          <p:cNvSpPr>
            <a:spLocks noChangeShapeType="1"/>
          </p:cNvSpPr>
          <p:nvPr/>
        </p:nvSpPr>
        <p:spPr bwMode="auto">
          <a:xfrm flipH="1">
            <a:off x="4873050" y="3598069"/>
            <a:ext cx="0" cy="10080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Line 17"/>
          <p:cNvSpPr>
            <a:spLocks noChangeShapeType="1"/>
          </p:cNvSpPr>
          <p:nvPr/>
        </p:nvSpPr>
        <p:spPr bwMode="auto">
          <a:xfrm flipH="1">
            <a:off x="5449313" y="2878931"/>
            <a:ext cx="0" cy="36036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Line 18"/>
          <p:cNvSpPr>
            <a:spLocks noChangeShapeType="1"/>
          </p:cNvSpPr>
          <p:nvPr/>
        </p:nvSpPr>
        <p:spPr bwMode="auto">
          <a:xfrm flipH="1">
            <a:off x="5449313" y="3598069"/>
            <a:ext cx="0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Line 19"/>
          <p:cNvSpPr>
            <a:spLocks noChangeShapeType="1"/>
          </p:cNvSpPr>
          <p:nvPr/>
        </p:nvSpPr>
        <p:spPr bwMode="auto">
          <a:xfrm flipH="1">
            <a:off x="5808088" y="2734469"/>
            <a:ext cx="0" cy="5048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Line 20"/>
          <p:cNvSpPr>
            <a:spLocks noChangeShapeType="1"/>
          </p:cNvSpPr>
          <p:nvPr/>
        </p:nvSpPr>
        <p:spPr bwMode="auto">
          <a:xfrm flipH="1">
            <a:off x="5808088" y="3598069"/>
            <a:ext cx="0" cy="5762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Line 21"/>
          <p:cNvSpPr>
            <a:spLocks noChangeShapeType="1"/>
          </p:cNvSpPr>
          <p:nvPr/>
        </p:nvSpPr>
        <p:spPr bwMode="auto">
          <a:xfrm flipH="1">
            <a:off x="6168450" y="2590006"/>
            <a:ext cx="0" cy="6492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Line 22"/>
          <p:cNvSpPr>
            <a:spLocks noChangeShapeType="1"/>
          </p:cNvSpPr>
          <p:nvPr/>
        </p:nvSpPr>
        <p:spPr bwMode="auto">
          <a:xfrm flipH="1">
            <a:off x="6168450" y="3598069"/>
            <a:ext cx="0" cy="7207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" name="Line 23"/>
          <p:cNvSpPr>
            <a:spLocks noChangeShapeType="1"/>
          </p:cNvSpPr>
          <p:nvPr/>
        </p:nvSpPr>
        <p:spPr bwMode="auto">
          <a:xfrm flipH="1">
            <a:off x="4152325" y="2878931"/>
            <a:ext cx="129698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Line 24"/>
          <p:cNvSpPr>
            <a:spLocks noChangeShapeType="1"/>
          </p:cNvSpPr>
          <p:nvPr/>
        </p:nvSpPr>
        <p:spPr bwMode="auto">
          <a:xfrm flipH="1">
            <a:off x="4512688" y="2734469"/>
            <a:ext cx="1295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Line 25"/>
          <p:cNvSpPr>
            <a:spLocks noChangeShapeType="1"/>
          </p:cNvSpPr>
          <p:nvPr/>
        </p:nvSpPr>
        <p:spPr bwMode="auto">
          <a:xfrm flipH="1">
            <a:off x="4873050" y="2590006"/>
            <a:ext cx="1295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Line 26"/>
          <p:cNvSpPr>
            <a:spLocks noChangeShapeType="1"/>
          </p:cNvSpPr>
          <p:nvPr/>
        </p:nvSpPr>
        <p:spPr bwMode="auto">
          <a:xfrm flipH="1">
            <a:off x="4873050" y="4029869"/>
            <a:ext cx="57626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Line 27"/>
          <p:cNvSpPr>
            <a:spLocks noChangeShapeType="1"/>
          </p:cNvSpPr>
          <p:nvPr/>
        </p:nvSpPr>
        <p:spPr bwMode="auto">
          <a:xfrm flipH="1">
            <a:off x="4512688" y="4174331"/>
            <a:ext cx="1295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Line 28"/>
          <p:cNvSpPr>
            <a:spLocks noChangeShapeType="1"/>
          </p:cNvSpPr>
          <p:nvPr/>
        </p:nvSpPr>
        <p:spPr bwMode="auto">
          <a:xfrm flipH="1">
            <a:off x="4152325" y="4318794"/>
            <a:ext cx="20161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Line 29"/>
          <p:cNvSpPr>
            <a:spLocks noChangeShapeType="1"/>
          </p:cNvSpPr>
          <p:nvPr/>
        </p:nvSpPr>
        <p:spPr bwMode="auto">
          <a:xfrm flipH="1">
            <a:off x="2568000" y="1726406"/>
            <a:ext cx="360363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Line 30"/>
          <p:cNvSpPr>
            <a:spLocks noChangeShapeType="1"/>
          </p:cNvSpPr>
          <p:nvPr/>
        </p:nvSpPr>
        <p:spPr bwMode="auto">
          <a:xfrm flipH="1">
            <a:off x="2568000" y="2013744"/>
            <a:ext cx="360363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Line 31"/>
          <p:cNvSpPr>
            <a:spLocks noChangeShapeType="1"/>
          </p:cNvSpPr>
          <p:nvPr/>
        </p:nvSpPr>
        <p:spPr bwMode="auto">
          <a:xfrm flipH="1">
            <a:off x="2568000" y="2302669"/>
            <a:ext cx="360363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Line 32"/>
          <p:cNvSpPr>
            <a:spLocks noChangeShapeType="1"/>
          </p:cNvSpPr>
          <p:nvPr/>
        </p:nvSpPr>
        <p:spPr bwMode="auto">
          <a:xfrm flipH="1" flipV="1">
            <a:off x="3936425" y="3239294"/>
            <a:ext cx="21590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Line 33"/>
          <p:cNvSpPr>
            <a:spLocks noChangeShapeType="1"/>
          </p:cNvSpPr>
          <p:nvPr/>
        </p:nvSpPr>
        <p:spPr bwMode="auto">
          <a:xfrm flipH="1" flipV="1">
            <a:off x="4296788" y="3239294"/>
            <a:ext cx="21590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Line 34"/>
          <p:cNvSpPr>
            <a:spLocks noChangeShapeType="1"/>
          </p:cNvSpPr>
          <p:nvPr/>
        </p:nvSpPr>
        <p:spPr bwMode="auto">
          <a:xfrm flipH="1" flipV="1">
            <a:off x="4657150" y="3239294"/>
            <a:ext cx="21590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9" name="Line 35"/>
          <p:cNvSpPr>
            <a:spLocks noChangeShapeType="1"/>
          </p:cNvSpPr>
          <p:nvPr/>
        </p:nvSpPr>
        <p:spPr bwMode="auto">
          <a:xfrm flipH="1" flipV="1">
            <a:off x="5231825" y="3239294"/>
            <a:ext cx="217488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" name="Line 36"/>
          <p:cNvSpPr>
            <a:spLocks noChangeShapeType="1"/>
          </p:cNvSpPr>
          <p:nvPr/>
        </p:nvSpPr>
        <p:spPr bwMode="auto">
          <a:xfrm flipH="1" flipV="1">
            <a:off x="5592188" y="3239294"/>
            <a:ext cx="21590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" name="Line 37"/>
          <p:cNvSpPr>
            <a:spLocks noChangeShapeType="1"/>
          </p:cNvSpPr>
          <p:nvPr/>
        </p:nvSpPr>
        <p:spPr bwMode="auto">
          <a:xfrm flipH="1" flipV="1">
            <a:off x="5952550" y="3239294"/>
            <a:ext cx="21590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" name="Oval 38"/>
          <p:cNvSpPr>
            <a:spLocks noChangeArrowheads="1"/>
          </p:cNvSpPr>
          <p:nvPr/>
        </p:nvSpPr>
        <p:spPr bwMode="auto">
          <a:xfrm>
            <a:off x="4080888" y="3094831"/>
            <a:ext cx="71437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53" name="Oval 39"/>
          <p:cNvSpPr>
            <a:spLocks noChangeArrowheads="1"/>
          </p:cNvSpPr>
          <p:nvPr/>
        </p:nvSpPr>
        <p:spPr bwMode="auto">
          <a:xfrm>
            <a:off x="4441250" y="3094831"/>
            <a:ext cx="71438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54" name="Oval 40"/>
          <p:cNvSpPr>
            <a:spLocks noChangeArrowheads="1"/>
          </p:cNvSpPr>
          <p:nvPr/>
        </p:nvSpPr>
        <p:spPr bwMode="auto">
          <a:xfrm>
            <a:off x="4800025" y="3094831"/>
            <a:ext cx="73025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55" name="Oval 41"/>
          <p:cNvSpPr>
            <a:spLocks noChangeArrowheads="1"/>
          </p:cNvSpPr>
          <p:nvPr/>
        </p:nvSpPr>
        <p:spPr bwMode="auto">
          <a:xfrm>
            <a:off x="5376288" y="3094831"/>
            <a:ext cx="73025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56" name="Oval 42"/>
          <p:cNvSpPr>
            <a:spLocks noChangeArrowheads="1"/>
          </p:cNvSpPr>
          <p:nvPr/>
        </p:nvSpPr>
        <p:spPr bwMode="auto">
          <a:xfrm>
            <a:off x="5736650" y="3094831"/>
            <a:ext cx="71438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57" name="Oval 43"/>
          <p:cNvSpPr>
            <a:spLocks noChangeArrowheads="1"/>
          </p:cNvSpPr>
          <p:nvPr/>
        </p:nvSpPr>
        <p:spPr bwMode="auto">
          <a:xfrm>
            <a:off x="6097013" y="3094831"/>
            <a:ext cx="71437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58" name="Line 45"/>
          <p:cNvSpPr>
            <a:spLocks noChangeShapeType="1"/>
          </p:cNvSpPr>
          <p:nvPr/>
        </p:nvSpPr>
        <p:spPr bwMode="auto">
          <a:xfrm flipV="1">
            <a:off x="2496563" y="2805906"/>
            <a:ext cx="431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9" name="Line 46"/>
          <p:cNvSpPr>
            <a:spLocks noChangeShapeType="1"/>
          </p:cNvSpPr>
          <p:nvPr/>
        </p:nvSpPr>
        <p:spPr bwMode="auto">
          <a:xfrm flipH="1">
            <a:off x="2712463" y="1797844"/>
            <a:ext cx="0" cy="1008062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" name="Line 47"/>
          <p:cNvSpPr>
            <a:spLocks noChangeShapeType="1"/>
          </p:cNvSpPr>
          <p:nvPr/>
        </p:nvSpPr>
        <p:spPr bwMode="auto">
          <a:xfrm flipH="1">
            <a:off x="4152325" y="4966494"/>
            <a:ext cx="0" cy="7207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" name="Line 48"/>
          <p:cNvSpPr>
            <a:spLocks noChangeShapeType="1"/>
          </p:cNvSpPr>
          <p:nvPr/>
        </p:nvSpPr>
        <p:spPr bwMode="auto">
          <a:xfrm flipH="1">
            <a:off x="4512688" y="4966494"/>
            <a:ext cx="0" cy="5762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" name="Line 49"/>
          <p:cNvSpPr>
            <a:spLocks noChangeShapeType="1"/>
          </p:cNvSpPr>
          <p:nvPr/>
        </p:nvSpPr>
        <p:spPr bwMode="auto">
          <a:xfrm flipH="1">
            <a:off x="4873050" y="4966494"/>
            <a:ext cx="0" cy="6477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3" name="Line 50"/>
          <p:cNvSpPr>
            <a:spLocks noChangeShapeType="1"/>
          </p:cNvSpPr>
          <p:nvPr/>
        </p:nvSpPr>
        <p:spPr bwMode="auto">
          <a:xfrm>
            <a:off x="7681338" y="1942306"/>
            <a:ext cx="3603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4" name="Line 51"/>
          <p:cNvSpPr>
            <a:spLocks noChangeShapeType="1"/>
          </p:cNvSpPr>
          <p:nvPr/>
        </p:nvSpPr>
        <p:spPr bwMode="auto">
          <a:xfrm flipV="1">
            <a:off x="7681338" y="1870869"/>
            <a:ext cx="21590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" name="Line 52"/>
          <p:cNvSpPr>
            <a:spLocks noChangeShapeType="1"/>
          </p:cNvSpPr>
          <p:nvPr/>
        </p:nvSpPr>
        <p:spPr bwMode="auto">
          <a:xfrm>
            <a:off x="7681338" y="2518569"/>
            <a:ext cx="2873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" name="Line 53"/>
          <p:cNvSpPr>
            <a:spLocks noChangeShapeType="1"/>
          </p:cNvSpPr>
          <p:nvPr/>
        </p:nvSpPr>
        <p:spPr bwMode="auto">
          <a:xfrm flipV="1">
            <a:off x="7681338" y="2447131"/>
            <a:ext cx="2159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7" name="Line 54"/>
          <p:cNvSpPr>
            <a:spLocks noChangeShapeType="1"/>
          </p:cNvSpPr>
          <p:nvPr/>
        </p:nvSpPr>
        <p:spPr bwMode="auto">
          <a:xfrm>
            <a:off x="7681338" y="3166269"/>
            <a:ext cx="2159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8" name="Line 55"/>
          <p:cNvSpPr>
            <a:spLocks noChangeShapeType="1"/>
          </p:cNvSpPr>
          <p:nvPr/>
        </p:nvSpPr>
        <p:spPr bwMode="auto">
          <a:xfrm>
            <a:off x="7681338" y="4029869"/>
            <a:ext cx="647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" name="Rectangle 56"/>
          <p:cNvSpPr>
            <a:spLocks noChangeArrowheads="1"/>
          </p:cNvSpPr>
          <p:nvPr/>
        </p:nvSpPr>
        <p:spPr bwMode="auto">
          <a:xfrm>
            <a:off x="7392413" y="5182394"/>
            <a:ext cx="504825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70" name="Rectangle 57"/>
          <p:cNvSpPr>
            <a:spLocks noChangeArrowheads="1"/>
          </p:cNvSpPr>
          <p:nvPr/>
        </p:nvSpPr>
        <p:spPr bwMode="auto">
          <a:xfrm>
            <a:off x="8976738" y="5182394"/>
            <a:ext cx="504825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71" name="Line 58"/>
          <p:cNvSpPr>
            <a:spLocks noChangeShapeType="1"/>
          </p:cNvSpPr>
          <p:nvPr/>
        </p:nvSpPr>
        <p:spPr bwMode="auto">
          <a:xfrm flipH="1">
            <a:off x="8329038" y="3166269"/>
            <a:ext cx="0" cy="2889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2" name="Line 59"/>
          <p:cNvSpPr>
            <a:spLocks noChangeShapeType="1"/>
          </p:cNvSpPr>
          <p:nvPr/>
        </p:nvSpPr>
        <p:spPr bwMode="auto">
          <a:xfrm flipH="1">
            <a:off x="8329038" y="3742531"/>
            <a:ext cx="0" cy="2873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3" name="Line 60"/>
          <p:cNvSpPr>
            <a:spLocks noChangeShapeType="1"/>
          </p:cNvSpPr>
          <p:nvPr/>
        </p:nvSpPr>
        <p:spPr bwMode="auto">
          <a:xfrm flipH="1">
            <a:off x="9840338" y="3166269"/>
            <a:ext cx="0" cy="2889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4" name="Line 61"/>
          <p:cNvSpPr>
            <a:spLocks noChangeShapeType="1"/>
          </p:cNvSpPr>
          <p:nvPr/>
        </p:nvSpPr>
        <p:spPr bwMode="auto">
          <a:xfrm>
            <a:off x="9840338" y="3742531"/>
            <a:ext cx="6350" cy="2873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5" name="Line 62"/>
          <p:cNvSpPr>
            <a:spLocks noChangeShapeType="1"/>
          </p:cNvSpPr>
          <p:nvPr/>
        </p:nvSpPr>
        <p:spPr bwMode="auto">
          <a:xfrm flipH="1">
            <a:off x="9192638" y="3166269"/>
            <a:ext cx="0" cy="2889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Line 63"/>
          <p:cNvSpPr>
            <a:spLocks noChangeShapeType="1"/>
          </p:cNvSpPr>
          <p:nvPr/>
        </p:nvSpPr>
        <p:spPr bwMode="auto">
          <a:xfrm flipH="1">
            <a:off x="9192638" y="3813969"/>
            <a:ext cx="0" cy="57626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7" name="Line 64"/>
          <p:cNvSpPr>
            <a:spLocks noChangeShapeType="1"/>
          </p:cNvSpPr>
          <p:nvPr/>
        </p:nvSpPr>
        <p:spPr bwMode="auto">
          <a:xfrm flipH="1">
            <a:off x="9192638" y="4029869"/>
            <a:ext cx="647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8" name="Line 65"/>
          <p:cNvSpPr>
            <a:spLocks noChangeShapeType="1"/>
          </p:cNvSpPr>
          <p:nvPr/>
        </p:nvSpPr>
        <p:spPr bwMode="auto">
          <a:xfrm flipH="1">
            <a:off x="9192638" y="4822031"/>
            <a:ext cx="0" cy="3603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9" name="Line 66"/>
          <p:cNvSpPr>
            <a:spLocks noChangeShapeType="1"/>
          </p:cNvSpPr>
          <p:nvPr/>
        </p:nvSpPr>
        <p:spPr bwMode="auto">
          <a:xfrm flipH="1">
            <a:off x="9192638" y="547131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0" name="Line 67"/>
          <p:cNvSpPr>
            <a:spLocks noChangeShapeType="1"/>
          </p:cNvSpPr>
          <p:nvPr/>
        </p:nvSpPr>
        <p:spPr bwMode="auto">
          <a:xfrm flipH="1">
            <a:off x="6889175" y="2013744"/>
            <a:ext cx="0" cy="37449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" name="Line 68"/>
          <p:cNvSpPr>
            <a:spLocks noChangeShapeType="1"/>
          </p:cNvSpPr>
          <p:nvPr/>
        </p:nvSpPr>
        <p:spPr bwMode="auto">
          <a:xfrm>
            <a:off x="6889175" y="5758656"/>
            <a:ext cx="230346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" name="Line 69"/>
          <p:cNvSpPr>
            <a:spLocks noChangeShapeType="1"/>
          </p:cNvSpPr>
          <p:nvPr/>
        </p:nvSpPr>
        <p:spPr bwMode="auto">
          <a:xfrm flipH="1">
            <a:off x="7681338" y="1726406"/>
            <a:ext cx="0" cy="215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3" name="Line 70"/>
          <p:cNvSpPr>
            <a:spLocks noChangeShapeType="1"/>
          </p:cNvSpPr>
          <p:nvPr/>
        </p:nvSpPr>
        <p:spPr bwMode="auto">
          <a:xfrm flipH="1">
            <a:off x="7681338" y="2229644"/>
            <a:ext cx="0" cy="2889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4" name="Line 71"/>
          <p:cNvSpPr>
            <a:spLocks noChangeShapeType="1"/>
          </p:cNvSpPr>
          <p:nvPr/>
        </p:nvSpPr>
        <p:spPr bwMode="auto">
          <a:xfrm flipH="1">
            <a:off x="7681338" y="2878931"/>
            <a:ext cx="0" cy="5762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5" name="Line 72"/>
          <p:cNvSpPr>
            <a:spLocks noChangeShapeType="1"/>
          </p:cNvSpPr>
          <p:nvPr/>
        </p:nvSpPr>
        <p:spPr bwMode="auto">
          <a:xfrm flipH="1">
            <a:off x="7681338" y="3742531"/>
            <a:ext cx="0" cy="647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6" name="Line 73"/>
          <p:cNvSpPr>
            <a:spLocks noChangeShapeType="1"/>
          </p:cNvSpPr>
          <p:nvPr/>
        </p:nvSpPr>
        <p:spPr bwMode="auto">
          <a:xfrm flipH="1">
            <a:off x="7681338" y="4822031"/>
            <a:ext cx="0" cy="3603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7" name="Line 74"/>
          <p:cNvSpPr>
            <a:spLocks noChangeShapeType="1"/>
          </p:cNvSpPr>
          <p:nvPr/>
        </p:nvSpPr>
        <p:spPr bwMode="auto">
          <a:xfrm flipH="1">
            <a:off x="7681338" y="547131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8" name="Line 75"/>
          <p:cNvSpPr>
            <a:spLocks noChangeShapeType="1"/>
          </p:cNvSpPr>
          <p:nvPr/>
        </p:nvSpPr>
        <p:spPr bwMode="auto">
          <a:xfrm>
            <a:off x="7681338" y="4390231"/>
            <a:ext cx="2873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9" name="Line 76"/>
          <p:cNvSpPr>
            <a:spLocks noChangeShapeType="1"/>
          </p:cNvSpPr>
          <p:nvPr/>
        </p:nvSpPr>
        <p:spPr bwMode="auto">
          <a:xfrm>
            <a:off x="9192638" y="4390231"/>
            <a:ext cx="2889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0" name="Line 77"/>
          <p:cNvSpPr>
            <a:spLocks noChangeShapeType="1"/>
          </p:cNvSpPr>
          <p:nvPr/>
        </p:nvSpPr>
        <p:spPr bwMode="auto">
          <a:xfrm flipV="1">
            <a:off x="7681338" y="4318794"/>
            <a:ext cx="215900" cy="503237"/>
          </a:xfrm>
          <a:prstGeom prst="line">
            <a:avLst/>
          </a:prstGeom>
          <a:noFill/>
          <a:ln w="635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1" name="Line 78"/>
          <p:cNvSpPr>
            <a:spLocks noChangeShapeType="1"/>
          </p:cNvSpPr>
          <p:nvPr/>
        </p:nvSpPr>
        <p:spPr bwMode="auto">
          <a:xfrm flipV="1">
            <a:off x="9192638" y="4318794"/>
            <a:ext cx="215900" cy="50323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" name="Line 79"/>
          <p:cNvSpPr>
            <a:spLocks noChangeShapeType="1"/>
          </p:cNvSpPr>
          <p:nvPr/>
        </p:nvSpPr>
        <p:spPr bwMode="auto">
          <a:xfrm flipH="1" flipV="1">
            <a:off x="7536875" y="3455194"/>
            <a:ext cx="144463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3" name="Line 80"/>
          <p:cNvSpPr>
            <a:spLocks noChangeShapeType="1"/>
          </p:cNvSpPr>
          <p:nvPr/>
        </p:nvSpPr>
        <p:spPr bwMode="auto">
          <a:xfrm flipH="1" flipV="1">
            <a:off x="8184575" y="3455194"/>
            <a:ext cx="144463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4" name="Line 81"/>
          <p:cNvSpPr>
            <a:spLocks noChangeShapeType="1"/>
          </p:cNvSpPr>
          <p:nvPr/>
        </p:nvSpPr>
        <p:spPr bwMode="auto">
          <a:xfrm flipH="1" flipV="1">
            <a:off x="8976738" y="3455194"/>
            <a:ext cx="21590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5" name="Line 82"/>
          <p:cNvSpPr>
            <a:spLocks noChangeShapeType="1"/>
          </p:cNvSpPr>
          <p:nvPr/>
        </p:nvSpPr>
        <p:spPr bwMode="auto">
          <a:xfrm flipH="1" flipV="1">
            <a:off x="9624438" y="3455194"/>
            <a:ext cx="215900" cy="28733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6" name="Rectangle 83"/>
          <p:cNvSpPr>
            <a:spLocks noChangeArrowheads="1"/>
          </p:cNvSpPr>
          <p:nvPr/>
        </p:nvSpPr>
        <p:spPr bwMode="auto">
          <a:xfrm>
            <a:off x="3288725" y="1654969"/>
            <a:ext cx="431800" cy="142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97" name="Rectangle 84"/>
          <p:cNvSpPr>
            <a:spLocks noChangeArrowheads="1"/>
          </p:cNvSpPr>
          <p:nvPr/>
        </p:nvSpPr>
        <p:spPr bwMode="auto">
          <a:xfrm>
            <a:off x="3288725" y="1942306"/>
            <a:ext cx="431800" cy="1444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98" name="Rectangle 85"/>
          <p:cNvSpPr>
            <a:spLocks noChangeArrowheads="1"/>
          </p:cNvSpPr>
          <p:nvPr/>
        </p:nvSpPr>
        <p:spPr bwMode="auto">
          <a:xfrm>
            <a:off x="3288725" y="2229644"/>
            <a:ext cx="431800" cy="14446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99" name="Rectangle 86"/>
          <p:cNvSpPr>
            <a:spLocks noChangeArrowheads="1"/>
          </p:cNvSpPr>
          <p:nvPr/>
        </p:nvSpPr>
        <p:spPr bwMode="auto">
          <a:xfrm>
            <a:off x="5304850" y="1654969"/>
            <a:ext cx="431800" cy="142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100" name="Rectangle 87"/>
          <p:cNvSpPr>
            <a:spLocks noChangeArrowheads="1"/>
          </p:cNvSpPr>
          <p:nvPr/>
        </p:nvSpPr>
        <p:spPr bwMode="auto">
          <a:xfrm>
            <a:off x="5304850" y="1942306"/>
            <a:ext cx="431800" cy="1444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101" name="Line 88"/>
          <p:cNvSpPr>
            <a:spLocks noChangeShapeType="1"/>
          </p:cNvSpPr>
          <p:nvPr/>
        </p:nvSpPr>
        <p:spPr bwMode="auto">
          <a:xfrm>
            <a:off x="3288725" y="1726406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" name="Line 89"/>
          <p:cNvSpPr>
            <a:spLocks noChangeShapeType="1"/>
          </p:cNvSpPr>
          <p:nvPr/>
        </p:nvSpPr>
        <p:spPr bwMode="auto">
          <a:xfrm>
            <a:off x="3288725" y="2013744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" name="Line 90"/>
          <p:cNvSpPr>
            <a:spLocks noChangeShapeType="1"/>
          </p:cNvSpPr>
          <p:nvPr/>
        </p:nvSpPr>
        <p:spPr bwMode="auto">
          <a:xfrm>
            <a:off x="3288725" y="2302669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" name="Line 91"/>
          <p:cNvSpPr>
            <a:spLocks noChangeShapeType="1"/>
          </p:cNvSpPr>
          <p:nvPr/>
        </p:nvSpPr>
        <p:spPr bwMode="auto">
          <a:xfrm>
            <a:off x="5304850" y="1726406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" name="Line 92"/>
          <p:cNvSpPr>
            <a:spLocks noChangeShapeType="1"/>
          </p:cNvSpPr>
          <p:nvPr/>
        </p:nvSpPr>
        <p:spPr bwMode="auto">
          <a:xfrm>
            <a:off x="5304850" y="2013744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6" name="Text Box 93"/>
          <p:cNvSpPr txBox="1">
            <a:spLocks noChangeArrowheads="1"/>
          </p:cNvSpPr>
          <p:nvPr/>
        </p:nvSpPr>
        <p:spPr bwMode="auto">
          <a:xfrm>
            <a:off x="1775838" y="1581944"/>
            <a:ext cx="504825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L1L2L3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07" name="Text Box 94"/>
          <p:cNvSpPr txBox="1">
            <a:spLocks noChangeArrowheads="1"/>
          </p:cNvSpPr>
          <p:nvPr/>
        </p:nvSpPr>
        <p:spPr bwMode="auto">
          <a:xfrm>
            <a:off x="3288725" y="1366044"/>
            <a:ext cx="6477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FU1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08" name="Text Box 95"/>
          <p:cNvSpPr txBox="1">
            <a:spLocks noChangeArrowheads="1"/>
          </p:cNvSpPr>
          <p:nvPr/>
        </p:nvSpPr>
        <p:spPr bwMode="auto">
          <a:xfrm>
            <a:off x="5304850" y="1366044"/>
            <a:ext cx="6477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FU2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09" name="Text Box 96"/>
          <p:cNvSpPr txBox="1">
            <a:spLocks noChangeArrowheads="1"/>
          </p:cNvSpPr>
          <p:nvPr/>
        </p:nvSpPr>
        <p:spPr bwMode="auto">
          <a:xfrm>
            <a:off x="3360163" y="3310731"/>
            <a:ext cx="863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KM1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10" name="Text Box 97"/>
          <p:cNvSpPr txBox="1">
            <a:spLocks noChangeArrowheads="1"/>
          </p:cNvSpPr>
          <p:nvPr/>
        </p:nvSpPr>
        <p:spPr bwMode="auto">
          <a:xfrm>
            <a:off x="6241475" y="3166269"/>
            <a:ext cx="7905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KM2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11" name="AutoShape 98"/>
          <p:cNvSpPr/>
          <p:nvPr/>
        </p:nvSpPr>
        <p:spPr bwMode="auto">
          <a:xfrm>
            <a:off x="7249538" y="3455194"/>
            <a:ext cx="71437" cy="288925"/>
          </a:xfrm>
          <a:prstGeom prst="leftBracket">
            <a:avLst>
              <a:gd name="adj" fmla="val 33704"/>
            </a:avLst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112" name="Text Box 99"/>
          <p:cNvSpPr txBox="1">
            <a:spLocks noChangeArrowheads="1"/>
          </p:cNvSpPr>
          <p:nvPr/>
        </p:nvSpPr>
        <p:spPr bwMode="auto">
          <a:xfrm>
            <a:off x="8616375" y="3455194"/>
            <a:ext cx="43338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zh-CN" altLang="zh-CN" sz="1800" b="0">
              <a:latin typeface="Arial" pitchFamily="34" charset="0"/>
            </a:endParaRPr>
          </a:p>
        </p:txBody>
      </p:sp>
      <p:sp>
        <p:nvSpPr>
          <p:cNvPr id="113" name="AutoShape 100"/>
          <p:cNvSpPr/>
          <p:nvPr/>
        </p:nvSpPr>
        <p:spPr bwMode="auto">
          <a:xfrm>
            <a:off x="8760838" y="3455194"/>
            <a:ext cx="71437" cy="288925"/>
          </a:xfrm>
          <a:prstGeom prst="leftBracket">
            <a:avLst>
              <a:gd name="adj" fmla="val 33704"/>
            </a:avLst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114" name="Line 101"/>
          <p:cNvSpPr>
            <a:spLocks noChangeShapeType="1"/>
          </p:cNvSpPr>
          <p:nvPr/>
        </p:nvSpPr>
        <p:spPr bwMode="auto">
          <a:xfrm>
            <a:off x="7249538" y="3598069"/>
            <a:ext cx="358775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5" name="Line 102"/>
          <p:cNvSpPr>
            <a:spLocks noChangeShapeType="1"/>
          </p:cNvSpPr>
          <p:nvPr/>
        </p:nvSpPr>
        <p:spPr bwMode="auto">
          <a:xfrm>
            <a:off x="8760838" y="3598069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6" name="Text Box 103"/>
          <p:cNvSpPr txBox="1">
            <a:spLocks noChangeArrowheads="1"/>
          </p:cNvSpPr>
          <p:nvPr/>
        </p:nvSpPr>
        <p:spPr bwMode="auto">
          <a:xfrm>
            <a:off x="7320975" y="2518569"/>
            <a:ext cx="2873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zh-CN" altLang="zh-CN" sz="1800" b="0">
              <a:latin typeface="Arial" pitchFamily="34" charset="0"/>
            </a:endParaRPr>
          </a:p>
        </p:txBody>
      </p:sp>
      <p:sp>
        <p:nvSpPr>
          <p:cNvPr id="117" name="AutoShape 104"/>
          <p:cNvSpPr/>
          <p:nvPr/>
        </p:nvSpPr>
        <p:spPr bwMode="auto">
          <a:xfrm>
            <a:off x="7392413" y="2518569"/>
            <a:ext cx="71437" cy="288925"/>
          </a:xfrm>
          <a:prstGeom prst="leftBracket">
            <a:avLst>
              <a:gd name="adj" fmla="val 33704"/>
            </a:avLst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zh-CN" altLang="en-US" sz="1800" b="0">
              <a:latin typeface="Arial" pitchFamily="34" charset="0"/>
            </a:endParaRPr>
          </a:p>
        </p:txBody>
      </p:sp>
      <p:sp>
        <p:nvSpPr>
          <p:cNvPr id="118" name="Line 105"/>
          <p:cNvSpPr>
            <a:spLocks noChangeShapeType="1"/>
          </p:cNvSpPr>
          <p:nvPr/>
        </p:nvSpPr>
        <p:spPr bwMode="auto">
          <a:xfrm>
            <a:off x="7392413" y="2663031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9" name="Line 106"/>
          <p:cNvSpPr>
            <a:spLocks noChangeShapeType="1"/>
          </p:cNvSpPr>
          <p:nvPr/>
        </p:nvSpPr>
        <p:spPr bwMode="auto">
          <a:xfrm>
            <a:off x="7824213" y="2086769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0" name="Line 107"/>
          <p:cNvSpPr>
            <a:spLocks noChangeShapeType="1"/>
          </p:cNvSpPr>
          <p:nvPr/>
        </p:nvSpPr>
        <p:spPr bwMode="auto">
          <a:xfrm flipH="1">
            <a:off x="8113138" y="2013744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1" name="Line 108"/>
          <p:cNvSpPr>
            <a:spLocks noChangeShapeType="1"/>
          </p:cNvSpPr>
          <p:nvPr/>
        </p:nvSpPr>
        <p:spPr bwMode="auto">
          <a:xfrm>
            <a:off x="8113138" y="2013744"/>
            <a:ext cx="714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2" name="Line 109"/>
          <p:cNvSpPr>
            <a:spLocks noChangeShapeType="1"/>
          </p:cNvSpPr>
          <p:nvPr/>
        </p:nvSpPr>
        <p:spPr bwMode="auto">
          <a:xfrm>
            <a:off x="8113138" y="2158206"/>
            <a:ext cx="714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" name="Line 110"/>
          <p:cNvSpPr>
            <a:spLocks noChangeShapeType="1"/>
          </p:cNvSpPr>
          <p:nvPr/>
        </p:nvSpPr>
        <p:spPr bwMode="auto">
          <a:xfrm flipH="1" flipV="1">
            <a:off x="8184575" y="1942306"/>
            <a:ext cx="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4" name="Line 111"/>
          <p:cNvSpPr>
            <a:spLocks noChangeShapeType="1"/>
          </p:cNvSpPr>
          <p:nvPr/>
        </p:nvSpPr>
        <p:spPr bwMode="auto">
          <a:xfrm flipH="1">
            <a:off x="8184575" y="2158206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5" name="Text Box 112"/>
          <p:cNvSpPr txBox="1">
            <a:spLocks noChangeArrowheads="1"/>
          </p:cNvSpPr>
          <p:nvPr/>
        </p:nvSpPr>
        <p:spPr bwMode="auto">
          <a:xfrm>
            <a:off x="8329038" y="1870869"/>
            <a:ext cx="57626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FR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26" name="Text Box 113"/>
          <p:cNvSpPr txBox="1">
            <a:spLocks noChangeArrowheads="1"/>
          </p:cNvSpPr>
          <p:nvPr/>
        </p:nvSpPr>
        <p:spPr bwMode="auto">
          <a:xfrm>
            <a:off x="8473500" y="3813969"/>
            <a:ext cx="6477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SB2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27" name="Text Box 114"/>
          <p:cNvSpPr txBox="1">
            <a:spLocks noChangeArrowheads="1"/>
          </p:cNvSpPr>
          <p:nvPr/>
        </p:nvSpPr>
        <p:spPr bwMode="auto">
          <a:xfrm>
            <a:off x="7752775" y="2805906"/>
            <a:ext cx="6477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SB3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28" name="Text Box 115"/>
          <p:cNvSpPr txBox="1">
            <a:spLocks noChangeArrowheads="1"/>
          </p:cNvSpPr>
          <p:nvPr/>
        </p:nvSpPr>
        <p:spPr bwMode="auto">
          <a:xfrm>
            <a:off x="6960613" y="3742531"/>
            <a:ext cx="71913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SB1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29" name="Text Box 116"/>
          <p:cNvSpPr txBox="1">
            <a:spLocks noChangeArrowheads="1"/>
          </p:cNvSpPr>
          <p:nvPr/>
        </p:nvSpPr>
        <p:spPr bwMode="auto">
          <a:xfrm>
            <a:off x="7752775" y="3671094"/>
            <a:ext cx="792163" cy="379412"/>
          </a:xfrm>
          <a:prstGeom prst="rect">
            <a:avLst/>
          </a:prstGeom>
          <a:noFill/>
          <a:ln w="12700">
            <a:solidFill>
              <a:schemeClr val="bg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KM1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30" name="Text Box 117"/>
          <p:cNvSpPr txBox="1">
            <a:spLocks noChangeArrowheads="1"/>
          </p:cNvSpPr>
          <p:nvPr/>
        </p:nvSpPr>
        <p:spPr bwMode="auto">
          <a:xfrm>
            <a:off x="9265663" y="3671094"/>
            <a:ext cx="720725" cy="379412"/>
          </a:xfrm>
          <a:prstGeom prst="rect">
            <a:avLst/>
          </a:prstGeom>
          <a:noFill/>
          <a:ln w="12700">
            <a:solidFill>
              <a:schemeClr val="bg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KM2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31" name="Text Box 118"/>
          <p:cNvSpPr txBox="1">
            <a:spLocks noChangeArrowheads="1"/>
          </p:cNvSpPr>
          <p:nvPr/>
        </p:nvSpPr>
        <p:spPr bwMode="auto">
          <a:xfrm>
            <a:off x="7968675" y="5471319"/>
            <a:ext cx="720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KM1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32" name="Text Box 119"/>
          <p:cNvSpPr txBox="1">
            <a:spLocks noChangeArrowheads="1"/>
          </p:cNvSpPr>
          <p:nvPr/>
        </p:nvSpPr>
        <p:spPr bwMode="auto">
          <a:xfrm>
            <a:off x="9481563" y="5471319"/>
            <a:ext cx="82708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KM2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33" name="Line 120"/>
          <p:cNvSpPr>
            <a:spLocks noChangeShapeType="1"/>
          </p:cNvSpPr>
          <p:nvPr/>
        </p:nvSpPr>
        <p:spPr bwMode="auto">
          <a:xfrm flipH="1">
            <a:off x="4584125" y="4606131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4" name="Line 121"/>
          <p:cNvSpPr>
            <a:spLocks noChangeShapeType="1"/>
          </p:cNvSpPr>
          <p:nvPr/>
        </p:nvSpPr>
        <p:spPr bwMode="auto">
          <a:xfrm flipH="1" flipV="1">
            <a:off x="4584125" y="4895056"/>
            <a:ext cx="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5" name="Line 122"/>
          <p:cNvSpPr>
            <a:spLocks noChangeShapeType="1"/>
          </p:cNvSpPr>
          <p:nvPr/>
        </p:nvSpPr>
        <p:spPr bwMode="auto">
          <a:xfrm flipH="1">
            <a:off x="4368225" y="4679156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6" name="Line 123"/>
          <p:cNvSpPr>
            <a:spLocks noChangeShapeType="1"/>
          </p:cNvSpPr>
          <p:nvPr/>
        </p:nvSpPr>
        <p:spPr bwMode="auto">
          <a:xfrm flipH="1">
            <a:off x="4368225" y="4895056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7" name="Line 124"/>
          <p:cNvSpPr>
            <a:spLocks noChangeShapeType="1"/>
          </p:cNvSpPr>
          <p:nvPr/>
        </p:nvSpPr>
        <p:spPr bwMode="auto">
          <a:xfrm flipH="1" flipV="1">
            <a:off x="4368225" y="4679156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8" name="Text Box 125"/>
          <p:cNvSpPr txBox="1">
            <a:spLocks noChangeArrowheads="1"/>
          </p:cNvSpPr>
          <p:nvPr/>
        </p:nvSpPr>
        <p:spPr bwMode="auto">
          <a:xfrm>
            <a:off x="5376288" y="4606131"/>
            <a:ext cx="7207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FR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39" name="Text Box 126"/>
          <p:cNvSpPr txBox="1">
            <a:spLocks noChangeArrowheads="1"/>
          </p:cNvSpPr>
          <p:nvPr/>
        </p:nvSpPr>
        <p:spPr bwMode="auto">
          <a:xfrm>
            <a:off x="3864988" y="5110956"/>
            <a:ext cx="28733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U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40" name="Text Box 127"/>
          <p:cNvSpPr txBox="1">
            <a:spLocks noChangeArrowheads="1"/>
          </p:cNvSpPr>
          <p:nvPr/>
        </p:nvSpPr>
        <p:spPr bwMode="auto">
          <a:xfrm>
            <a:off x="4223763" y="5110956"/>
            <a:ext cx="2889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V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41" name="Text Box 128"/>
          <p:cNvSpPr txBox="1">
            <a:spLocks noChangeArrowheads="1"/>
          </p:cNvSpPr>
          <p:nvPr/>
        </p:nvSpPr>
        <p:spPr bwMode="auto">
          <a:xfrm>
            <a:off x="4873050" y="5110956"/>
            <a:ext cx="2889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W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42" name="Text Box 130"/>
          <p:cNvSpPr txBox="1">
            <a:spLocks noChangeArrowheads="1"/>
          </p:cNvSpPr>
          <p:nvPr/>
        </p:nvSpPr>
        <p:spPr bwMode="auto">
          <a:xfrm>
            <a:off x="2496563" y="1366044"/>
            <a:ext cx="719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QS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43" name="Text Box 131"/>
          <p:cNvSpPr txBox="1">
            <a:spLocks noChangeArrowheads="1"/>
          </p:cNvSpPr>
          <p:nvPr/>
        </p:nvSpPr>
        <p:spPr bwMode="auto">
          <a:xfrm>
            <a:off x="6889175" y="4390231"/>
            <a:ext cx="7921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KM2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44" name="Text Box 132"/>
          <p:cNvSpPr txBox="1">
            <a:spLocks noChangeArrowheads="1"/>
          </p:cNvSpPr>
          <p:nvPr/>
        </p:nvSpPr>
        <p:spPr bwMode="auto">
          <a:xfrm>
            <a:off x="8544938" y="4390231"/>
            <a:ext cx="7921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1800" b="0">
                <a:latin typeface="Arial" pitchFamily="34" charset="0"/>
              </a:rPr>
              <a:t>KM1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45" name="Text Box 133"/>
          <p:cNvSpPr txBox="1">
            <a:spLocks noChangeArrowheads="1"/>
          </p:cNvSpPr>
          <p:nvPr/>
        </p:nvSpPr>
        <p:spPr bwMode="auto">
          <a:xfrm>
            <a:off x="1775838" y="3382169"/>
            <a:ext cx="1368425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en-US" altLang="zh-CN" sz="1800">
                <a:latin typeface="Arial" pitchFamily="34" charset="0"/>
              </a:rPr>
              <a:t>L1 --- U </a:t>
            </a:r>
            <a:endParaRPr lang="en-US" altLang="zh-CN" sz="1800">
              <a:latin typeface="Arial" pitchFamily="34" charset="0"/>
            </a:endParaRPr>
          </a:p>
          <a:p>
            <a:pPr algn="ctr">
              <a:buFontTx/>
              <a:buNone/>
            </a:pPr>
            <a:r>
              <a:rPr lang="en-US" altLang="zh-CN" sz="1800">
                <a:latin typeface="Arial" pitchFamily="34" charset="0"/>
              </a:rPr>
              <a:t>L2 --- V</a:t>
            </a:r>
            <a:endParaRPr lang="en-US" altLang="zh-CN" sz="1800">
              <a:latin typeface="Arial" pitchFamily="34" charset="0"/>
            </a:endParaRPr>
          </a:p>
          <a:p>
            <a:pPr algn="ctr">
              <a:buFontTx/>
              <a:buNone/>
            </a:pPr>
            <a:r>
              <a:rPr lang="en-US" altLang="zh-CN" sz="1800">
                <a:latin typeface="Arial" pitchFamily="34" charset="0"/>
              </a:rPr>
              <a:t>L3 ---W</a:t>
            </a:r>
            <a:endParaRPr lang="en-US" altLang="zh-CN" sz="1800">
              <a:latin typeface="Arial" pitchFamily="34" charset="0"/>
            </a:endParaRPr>
          </a:p>
        </p:txBody>
      </p:sp>
      <p:sp>
        <p:nvSpPr>
          <p:cNvPr id="146" name="Text Box 134"/>
          <p:cNvSpPr txBox="1">
            <a:spLocks noChangeArrowheads="1"/>
          </p:cNvSpPr>
          <p:nvPr/>
        </p:nvSpPr>
        <p:spPr bwMode="auto">
          <a:xfrm>
            <a:off x="5520750" y="4966494"/>
            <a:ext cx="1152525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en-US" altLang="zh-CN" sz="1800">
                <a:latin typeface="Arial" pitchFamily="34" charset="0"/>
              </a:rPr>
              <a:t>U ---L3</a:t>
            </a:r>
            <a:endParaRPr lang="en-US" altLang="zh-CN" sz="1800">
              <a:latin typeface="Arial" pitchFamily="34" charset="0"/>
            </a:endParaRPr>
          </a:p>
          <a:p>
            <a:pPr algn="ctr">
              <a:buFontTx/>
              <a:buNone/>
            </a:pPr>
            <a:r>
              <a:rPr lang="en-US" altLang="zh-CN" sz="1800">
                <a:latin typeface="Arial" pitchFamily="34" charset="0"/>
              </a:rPr>
              <a:t>V ---L2</a:t>
            </a:r>
            <a:endParaRPr lang="en-US" altLang="zh-CN" sz="1800">
              <a:latin typeface="Arial" pitchFamily="34" charset="0"/>
            </a:endParaRPr>
          </a:p>
          <a:p>
            <a:pPr algn="ctr">
              <a:buFontTx/>
              <a:buNone/>
            </a:pPr>
            <a:r>
              <a:rPr lang="en-US" altLang="zh-CN" sz="1800">
                <a:latin typeface="Arial" pitchFamily="34" charset="0"/>
              </a:rPr>
              <a:t>W---L1</a:t>
            </a:r>
            <a:endParaRPr lang="en-US" altLang="zh-CN" sz="1800">
              <a:latin typeface="Arial" pitchFamily="34" charset="0"/>
            </a:endParaRPr>
          </a:p>
        </p:txBody>
      </p:sp>
      <p:sp>
        <p:nvSpPr>
          <p:cNvPr id="147" name="Line 135"/>
          <p:cNvSpPr>
            <a:spLocks noChangeShapeType="1"/>
          </p:cNvSpPr>
          <p:nvPr/>
        </p:nvSpPr>
        <p:spPr bwMode="auto">
          <a:xfrm>
            <a:off x="4007863" y="3382169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8" name="Line 136"/>
          <p:cNvSpPr>
            <a:spLocks noChangeShapeType="1"/>
          </p:cNvSpPr>
          <p:nvPr/>
        </p:nvSpPr>
        <p:spPr bwMode="auto">
          <a:xfrm>
            <a:off x="5304850" y="3382169"/>
            <a:ext cx="71913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9" name="Line 137"/>
          <p:cNvSpPr>
            <a:spLocks noChangeShapeType="1"/>
          </p:cNvSpPr>
          <p:nvPr/>
        </p:nvSpPr>
        <p:spPr bwMode="auto">
          <a:xfrm>
            <a:off x="4152325" y="1726406"/>
            <a:ext cx="35290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0" name="Line 138"/>
          <p:cNvSpPr>
            <a:spLocks noChangeShapeType="1"/>
          </p:cNvSpPr>
          <p:nvPr/>
        </p:nvSpPr>
        <p:spPr bwMode="auto">
          <a:xfrm>
            <a:off x="4512688" y="2013744"/>
            <a:ext cx="237648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1" name="Oval 140"/>
          <p:cNvSpPr>
            <a:spLocks noChangeArrowheads="1"/>
          </p:cNvSpPr>
          <p:nvPr/>
        </p:nvSpPr>
        <p:spPr bwMode="auto">
          <a:xfrm>
            <a:off x="4036438" y="5347494"/>
            <a:ext cx="936625" cy="889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en-US" altLang="zh-CN" sz="1800" b="0">
                <a:latin typeface="Arial" pitchFamily="34" charset="0"/>
              </a:rPr>
              <a:t>M</a:t>
            </a:r>
            <a:endParaRPr lang="en-US" altLang="zh-CN" sz="1800" b="0">
              <a:latin typeface="Arial" pitchFamily="34" charset="0"/>
            </a:endParaRPr>
          </a:p>
          <a:p>
            <a:pPr algn="ctr">
              <a:buFontTx/>
              <a:buNone/>
            </a:pPr>
            <a:r>
              <a:rPr lang="en-US" altLang="zh-CN" sz="1800" b="0">
                <a:latin typeface="Arial" pitchFamily="34" charset="0"/>
              </a:rPr>
              <a:t>3~</a:t>
            </a:r>
            <a:endParaRPr lang="en-US" altLang="zh-CN" sz="1800" b="0">
              <a:latin typeface="Arial" pitchFamily="34" charset="0"/>
            </a:endParaRPr>
          </a:p>
        </p:txBody>
      </p:sp>
      <p:sp>
        <p:nvSpPr>
          <p:cNvPr id="152" name="Line 29"/>
          <p:cNvSpPr>
            <a:spLocks noChangeShapeType="1"/>
          </p:cNvSpPr>
          <p:nvPr/>
        </p:nvSpPr>
        <p:spPr bwMode="auto">
          <a:xfrm flipH="1">
            <a:off x="2568000" y="1726406"/>
            <a:ext cx="360363" cy="144463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" name="Line 30"/>
          <p:cNvSpPr>
            <a:spLocks noChangeShapeType="1"/>
          </p:cNvSpPr>
          <p:nvPr/>
        </p:nvSpPr>
        <p:spPr bwMode="auto">
          <a:xfrm flipH="1">
            <a:off x="2568000" y="2013744"/>
            <a:ext cx="360363" cy="1444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4" name="Line 31"/>
          <p:cNvSpPr>
            <a:spLocks noChangeShapeType="1"/>
          </p:cNvSpPr>
          <p:nvPr/>
        </p:nvSpPr>
        <p:spPr bwMode="auto">
          <a:xfrm flipH="1">
            <a:off x="2568000" y="2302669"/>
            <a:ext cx="360363" cy="1444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5" name="Line 32"/>
          <p:cNvSpPr>
            <a:spLocks noChangeShapeType="1"/>
          </p:cNvSpPr>
          <p:nvPr/>
        </p:nvSpPr>
        <p:spPr bwMode="auto">
          <a:xfrm flipH="1" flipV="1">
            <a:off x="3936425" y="3239294"/>
            <a:ext cx="215900" cy="35877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6" name="Line 33"/>
          <p:cNvSpPr>
            <a:spLocks noChangeShapeType="1"/>
          </p:cNvSpPr>
          <p:nvPr/>
        </p:nvSpPr>
        <p:spPr bwMode="auto">
          <a:xfrm flipH="1" flipV="1">
            <a:off x="4296788" y="3239294"/>
            <a:ext cx="215900" cy="35877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7" name="Line 34"/>
          <p:cNvSpPr>
            <a:spLocks noChangeShapeType="1"/>
          </p:cNvSpPr>
          <p:nvPr/>
        </p:nvSpPr>
        <p:spPr bwMode="auto">
          <a:xfrm flipH="1" flipV="1">
            <a:off x="4657150" y="3239294"/>
            <a:ext cx="215900" cy="35877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8" name="Line 35"/>
          <p:cNvSpPr>
            <a:spLocks noChangeShapeType="1"/>
          </p:cNvSpPr>
          <p:nvPr/>
        </p:nvSpPr>
        <p:spPr bwMode="auto">
          <a:xfrm flipH="1" flipV="1">
            <a:off x="5231825" y="3239294"/>
            <a:ext cx="217488" cy="35877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9" name="Line 36"/>
          <p:cNvSpPr>
            <a:spLocks noChangeShapeType="1"/>
          </p:cNvSpPr>
          <p:nvPr/>
        </p:nvSpPr>
        <p:spPr bwMode="auto">
          <a:xfrm flipH="1" flipV="1">
            <a:off x="5592188" y="3239294"/>
            <a:ext cx="215900" cy="35877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0" name="Line 37"/>
          <p:cNvSpPr>
            <a:spLocks noChangeShapeType="1"/>
          </p:cNvSpPr>
          <p:nvPr/>
        </p:nvSpPr>
        <p:spPr bwMode="auto">
          <a:xfrm flipH="1" flipV="1">
            <a:off x="5952550" y="3239294"/>
            <a:ext cx="215900" cy="35877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1" name="Line 51"/>
          <p:cNvSpPr>
            <a:spLocks noChangeShapeType="1"/>
          </p:cNvSpPr>
          <p:nvPr/>
        </p:nvSpPr>
        <p:spPr bwMode="auto">
          <a:xfrm flipV="1">
            <a:off x="7681338" y="1870869"/>
            <a:ext cx="215900" cy="35877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2" name="Line 53"/>
          <p:cNvSpPr>
            <a:spLocks noChangeShapeType="1"/>
          </p:cNvSpPr>
          <p:nvPr/>
        </p:nvSpPr>
        <p:spPr bwMode="auto">
          <a:xfrm flipV="1">
            <a:off x="7681338" y="2447131"/>
            <a:ext cx="215900" cy="431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" name="Line 79"/>
          <p:cNvSpPr>
            <a:spLocks noChangeShapeType="1"/>
          </p:cNvSpPr>
          <p:nvPr/>
        </p:nvSpPr>
        <p:spPr bwMode="auto">
          <a:xfrm flipH="1" flipV="1">
            <a:off x="7536875" y="3455194"/>
            <a:ext cx="144463" cy="28733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4" name="Line 80"/>
          <p:cNvSpPr>
            <a:spLocks noChangeShapeType="1"/>
          </p:cNvSpPr>
          <p:nvPr/>
        </p:nvSpPr>
        <p:spPr bwMode="auto">
          <a:xfrm flipH="1" flipV="1">
            <a:off x="8184575" y="3455194"/>
            <a:ext cx="144463" cy="28733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" name="Line 81"/>
          <p:cNvSpPr>
            <a:spLocks noChangeShapeType="1"/>
          </p:cNvSpPr>
          <p:nvPr/>
        </p:nvSpPr>
        <p:spPr bwMode="auto">
          <a:xfrm flipH="1" flipV="1">
            <a:off x="8976738" y="3455194"/>
            <a:ext cx="215900" cy="35877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https://d.book118.com/467131042065006041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a*1"/>
  <p:tag name="KSO_WM_UNIT_INDEX" val="1"/>
  <p:tag name="KSO_WM_UNIT_ISCONTENTS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VALUE" val="2"/>
</p:tagLst>
</file>

<file path=ppt/tags/tag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b*1"/>
  <p:tag name="KSO_WM_UNIT_INDEX" val="1"/>
  <p:tag name="KSO_WM_UNIT_ISCONTENTSTITLE" val="0"/>
  <p:tag name="KSO_WM_UNIT_LAYERLEVEL" val="1"/>
  <p:tag name="KSO_WM_UNIT_NOCLEAR" val="0"/>
  <p:tag name="KSO_WM_UNIT_PRESET_TEXT" val="Content"/>
  <p:tag name="KSO_WM_UNIT_TEXT_FILL_FORE_SCHEMECOLOR_INDEX" val="5"/>
  <p:tag name="KSO_WM_UNIT_TEXT_FILL_TYPE" val="1"/>
  <p:tag name="KSO_WM_UNIT_TYPE" val="b"/>
  <p:tag name="KSO_WM_UNIT_VALUE" val="4"/>
</p:tagLst>
</file>

<file path=ppt/tags/tag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i*1"/>
  <p:tag name="KSO_WM_UNIT_INDEX" val="1"/>
  <p:tag name="KSO_WM_UNIT_LAYERLEVEL" val="1"/>
  <p:tag name="KSO_WM_UNIT_LINE_FILL_TYPE" val="2"/>
  <p:tag name="KSO_WM_UNIT_LINE_FORE_SCHEMECOLOR_INDEX" val="5"/>
  <p:tag name="KSO_WM_UNIT_TYPE" val="i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68882_3*l_h_i*1_1_1"/>
  <p:tag name="KSO_WM_UNIT_INDEX" val="1_1_1"/>
  <p:tag name="KSO_WM_UNIT_LAYERLEVEL" val="1_1_1"/>
  <p:tag name="KSO_WM_UNIT_TEXT_FILL_FORE_SCHEMECOLOR_INDEX" val="14"/>
  <p:tag name="KSO_WM_UNIT_TEXT_FILL_TYPE" val="1"/>
  <p:tag name="KSO_WM_UNIT_TYPE" val="l_h_i"/>
</p:tagLst>
</file>

<file path=ppt/tags/tag68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68882_3*l_h_i*1_1_2"/>
  <p:tag name="KSO_WM_UNIT_INDEX" val="1_1_2"/>
  <p:tag name="KSO_WM_UNIT_LAYERLEVEL" val="1_1_1"/>
  <p:tag name="KSO_WM_UNIT_TEXT_FILL_FORE_SCHEMECOLOR_INDEX" val="14"/>
  <p:tag name="KSO_WM_UNIT_TEXT_FILL_TYPE" val="1"/>
  <p:tag name="KSO_WM_UNIT_TYPE" val="l_h_i"/>
</p:tagLst>
</file>

<file path=ppt/tags/tag69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f*1_1_1"/>
  <p:tag name="KSO_WM_UNIT_INDEX" val="1_1_1"/>
  <p:tag name="KSO_WM_UNIT_LAYERLEVEL" val="1_1_1"/>
  <p:tag name="KSO_WM_UNIT_NOCLEAR" val="0"/>
  <p:tag name="KSO_WM_UNIT_PRESET_TEXT" val="请在此输入您的文本。"/>
  <p:tag name="KSO_WM_UNIT_TEXT_FILL_FORE_SCHEMECOLOR_INDEX" val="13"/>
  <p:tag name="KSO_WM_UNIT_TEXT_FILL_TYPE" val="1"/>
  <p:tag name="KSO_WM_UNIT_TYPE" val="l_h_f"/>
  <p:tag name="KSO_WM_UNIT_VALUE" val="12"/>
</p:tagLst>
</file>

<file path=ppt/tags/tag70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i*1_1_3"/>
  <p:tag name="KSO_WM_UNIT_INDEX" val="1_1_3"/>
  <p:tag name="KSO_WM_UNIT_LAYERLEVEL" val="1_1_1"/>
  <p:tag name="KSO_WM_UNIT_TEXT_FILL_FORE_SCHEMECOLOR_INDEX" val="14"/>
  <p:tag name="KSO_WM_UNIT_TEXT_FILL_TYPE" val="1"/>
  <p:tag name="KSO_WM_UNIT_TYPE" val="l_h_i"/>
</p:tagLst>
</file>

<file path=ppt/tags/tag71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68882_3*l_h_i*1_2_1"/>
  <p:tag name="KSO_WM_UNIT_INDEX" val="1_2_1"/>
  <p:tag name="KSO_WM_UNIT_LAYERLEVEL" val="1_1_1"/>
  <p:tag name="KSO_WM_UNIT_TEXT_FILL_FORE_SCHEMECOLOR_INDEX" val="14"/>
  <p:tag name="KSO_WM_UNIT_TEXT_FILL_TYPE" val="1"/>
  <p:tag name="KSO_WM_UNIT_TYPE" val="l_h_i"/>
</p:tagLst>
</file>

<file path=ppt/tags/tag72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68882_3*l_h_i*1_2_2"/>
  <p:tag name="KSO_WM_UNIT_INDEX" val="1_2_2"/>
  <p:tag name="KSO_WM_UNIT_LAYERLEVEL" val="1_1_1"/>
  <p:tag name="KSO_WM_UNIT_TEXT_FILL_FORE_SCHEMECOLOR_INDEX" val="14"/>
  <p:tag name="KSO_WM_UNIT_TEXT_FILL_TYPE" val="1"/>
  <p:tag name="KSO_WM_UNIT_TYPE" val="l_h_i"/>
</p:tagLst>
</file>

<file path=ppt/tags/tag73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f*1_2_1"/>
  <p:tag name="KSO_WM_UNIT_INDEX" val="1_2_1"/>
  <p:tag name="KSO_WM_UNIT_LAYERLEVEL" val="1_1_1"/>
  <p:tag name="KSO_WM_UNIT_NOCLEAR" val="0"/>
  <p:tag name="KSO_WM_UNIT_PRESET_TEXT" val="请在此输入您的文本。"/>
  <p:tag name="KSO_WM_UNIT_TEXT_FILL_FORE_SCHEMECOLOR_INDEX" val="13"/>
  <p:tag name="KSO_WM_UNIT_TEXT_FILL_TYPE" val="1"/>
  <p:tag name="KSO_WM_UNIT_TYPE" val="l_h_f"/>
  <p:tag name="KSO_WM_UNIT_VALUE" val="12"/>
</p:tagLst>
</file>

<file path=ppt/tags/tag74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i*1_2_3"/>
  <p:tag name="KSO_WM_UNIT_INDEX" val="1_2_3"/>
  <p:tag name="KSO_WM_UNIT_LAYERLEVEL" val="1_1_1"/>
  <p:tag name="KSO_WM_UNIT_TEXT_FILL_FORE_SCHEMECOLOR_INDEX" val="14"/>
  <p:tag name="KSO_WM_UNIT_TEXT_FILL_TYPE" val="1"/>
  <p:tag name="KSO_WM_UNIT_TYPE" val="l_h_i"/>
</p:tagLst>
</file>

<file path=ppt/tags/tag75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68882_3*l_h_i*1_3_1"/>
  <p:tag name="KSO_WM_UNIT_INDEX" val="1_3_1"/>
  <p:tag name="KSO_WM_UNIT_LAYERLEVEL" val="1_1_1"/>
  <p:tag name="KSO_WM_UNIT_TEXT_FILL_FORE_SCHEMECOLOR_INDEX" val="14"/>
  <p:tag name="KSO_WM_UNIT_TEXT_FILL_TYPE" val="1"/>
  <p:tag name="KSO_WM_UNIT_TYPE" val="l_h_i"/>
</p:tagLst>
</file>

<file path=ppt/tags/tag76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68882_3*l_h_i*1_3_2"/>
  <p:tag name="KSO_WM_UNIT_INDEX" val="1_3_2"/>
  <p:tag name="KSO_WM_UNIT_LAYERLEVEL" val="1_1_1"/>
  <p:tag name="KSO_WM_UNIT_TEXT_FILL_FORE_SCHEMECOLOR_INDEX" val="14"/>
  <p:tag name="KSO_WM_UNIT_TEXT_FILL_TYPE" val="1"/>
  <p:tag name="KSO_WM_UNIT_TYPE" val="l_h_i"/>
</p:tagLst>
</file>

<file path=ppt/tags/tag77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f*1_3_1"/>
  <p:tag name="KSO_WM_UNIT_INDEX" val="1_3_1"/>
  <p:tag name="KSO_WM_UNIT_LAYERLEVEL" val="1_1_1"/>
  <p:tag name="KSO_WM_UNIT_NOCLEAR" val="0"/>
  <p:tag name="KSO_WM_UNIT_PRESET_TEXT" val="请在此输入您的文本。"/>
  <p:tag name="KSO_WM_UNIT_TEXT_FILL_FORE_SCHEMECOLOR_INDEX" val="13"/>
  <p:tag name="KSO_WM_UNIT_TEXT_FILL_TYPE" val="1"/>
  <p:tag name="KSO_WM_UNIT_TYPE" val="l_h_f"/>
  <p:tag name="KSO_WM_UNIT_VALUE" val="12"/>
</p:tagLst>
</file>

<file path=ppt/tags/tag78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i*1_3_3"/>
  <p:tag name="KSO_WM_UNIT_INDEX" val="1_3_3"/>
  <p:tag name="KSO_WM_UNIT_LAYERLEVEL" val="1_1_1"/>
  <p:tag name="KSO_WM_UNIT_TEXT_FILL_FORE_SCHEMECOLOR_INDEX" val="14"/>
  <p:tag name="KSO_WM_UNIT_TEXT_FILL_TYPE" val="1"/>
  <p:tag name="KSO_WM_UNIT_TYPE" val="l_h_i"/>
</p:tagLst>
</file>

<file path=ppt/tags/tag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9">
      <vt:lpstr>Arial</vt:lpstr>
      <vt:lpstr>Calibri</vt:lpstr>
      <vt:lpstr>微软雅黑</vt:lpstr>
      <vt:lpstr>Wingdings</vt:lpstr>
      <vt:lpstr>方正兰亭细黑_GBK</vt:lpstr>
      <vt:lpstr>宋体</vt:lpstr>
      <vt:lpstr>Georgia</vt:lpstr>
      <vt:lpstr>Bodoni MT Black</vt:lpstr>
      <vt:lpstr>方正楷体简体</vt:lpstr>
      <vt:lpstr>方正粗宋简体</vt:lpstr>
      <vt:lpstr>黑体</vt:lpstr>
      <vt:lpstr>Times New Roman</vt:lpstr>
      <vt:lpstr>幼圆</vt:lpstr>
      <vt:lpstr>楷体_GB2312</vt:lpstr>
      <vt:lpstr>仿宋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2024-09-14T05:41:48.629</cp:lastPrinted>
  <dcterms:created xsi:type="dcterms:W3CDTF">2024-09-13T21:41:48Z</dcterms:created>
  <dcterms:modified xsi:type="dcterms:W3CDTF">2024-09-13T21:41:52Z</dcterms:modified>
</cp:coreProperties>
</file>