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DC6AB1-698F-4A4A-B788-334291929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FD201-061D-4EDF-9524-A9D638A7F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BFAE9-B75B-45C5-ACAB-F1887B5F3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A0D251-E84E-417F-A809-EAFFD4227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A70A09-36FB-4E07-BBCF-A71C0962F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2FF3FA-2EB2-4A4A-B9F5-F91966016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793903-3D68-4512-AB90-CDF38D6D7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27C398-2A99-4212-88A7-0E3ECDEE4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6A92F4-AF50-46ED-8F9E-24C2ABE89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C8B5E-2A05-4243-9630-089DB16EC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635FC-1F84-4005-BBD6-6AEAD41F9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3114403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老年护理的趋势与挑战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老年护理的发展趋势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老年护理面临的挑战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提高老年护理质量的措施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未来老年护理的发展方向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社会支持和政策建议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老年护理的发展趋势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1405" r="11405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老年护理面临的挑战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随着老龄化程度的加深，老年护理需求不断增长，而护理人员数量却相对不足，无法满足市场需求。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护理人员数量不足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目前老年护理行业人员专业水平和服务质量参差不齐，缺乏专业化的培训和认证体系，难以提供高质量的护理服务。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专业化程度有限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护理人员短缺和专业化程度不高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老年人的医疗需求相对较高，医疗费用也随之增加，许多老年人面临着经济压力。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由于养老金制度不完善或个人储蓄不足，一些老年人无法承担养老费用和生活开销。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医疗费用上涨和养老资金不足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养老资金不足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医疗费用持续上涨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心理问题多样化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老年人在面对生理健康变化、社会角色转变、家庭关系变化等方面，容易出现焦虑、抑郁、孤独等心理问题。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缺乏心理关爱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老年人在日常生活中往往缺乏心理关爱和情感支持，导致心理问题加剧，影响生活质量。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老年人心理健康问题日益突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传统养老观念转变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随着社会发展和观念更新，传统家庭养老观念逐渐转变，老年人对独立生活和自我照顾的需求增加。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家庭结构变化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由于家庭规模缩小、子女外出工作等因素，家庭对老年人的照顾能力减弱，老年人需要更多的外部支持和服务。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传统养老观念和家庭结构的变化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提高老年护理质量的措施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加强护理人员在老年护理专业知识、技能以及沟通技巧等方面的培训，提高护理人员的专业水平和服务质量。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建立完善的老年护理教育培训体系，鼓励护理人员参加相关课程和培训，提高整体素质。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教育体系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加强护理人员的培训和教育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https://d.book118.com/467131144034006036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2024-09-11T02:31:17.160</cp:lastPrinted>
  <dcterms:created xsi:type="dcterms:W3CDTF">2024-09-10T18:31:17Z</dcterms:created>
  <dcterms:modified xsi:type="dcterms:W3CDTF">2024-09-10T18:31:18Z</dcterms:modified>
</cp:coreProperties>
</file>