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8BC4A-4463-4DB7-AB83-87B41F90E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BF857-E805-4B7F-9D6A-A18D1B212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D92D0-8364-4928-B1C7-215762394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1C43F-856B-479E-A84F-D5F5C3762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092EBA-FC45-43BE-A6B9-874AE8812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F2046F-C7FC-4C2A-9BB2-34420B48B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A19245-4F99-49F1-8EB5-ECCFE3274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7704DE-B99D-4396-ADC0-37D9676B0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6176FC-CC72-43A9-97D2-720901F67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F5521-4991-4896-A149-93181C625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62BA4-7DBC-4B8B-A181-E17FACBD7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31154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学生会纪检部部长竞聘演讲稿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工作经历与成果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对纪检部部长的理解与展望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竞选承诺与期望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年级：大二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专业：计算机科学与技术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任职经历：曾任班级学习委员，现任校学习部部长的职位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对纪检部工作有浓厚兴趣，希望通过竞选为同学们服务，同时锻炼自己的组织协调能力。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竞选动机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成为纪检部部长，为营造良好的校园氛围，维护学生权益，促进同学之间的和谐关系做出贡献。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竞选动机与目的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85" b="120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具备组织协调能力，善于沟通交流，能够妥善处理各种复杂情况。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具备丰富的团队协作经验，擅长策划和组织各类活动，能够高效地完成工作任务。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优势与特长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工作经历与成果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667" r="16667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自加入学生会以来，我一直担任纪检部部长的职位。在此期间，我积极组织并参与了多次活动，包括校园文明督察、纪律检查等。通过这些活动，我不仅提高了自己的组织协调能力，还培养了团队合作精神。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纪检部工作经历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1405" r="11405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在团队合作方面，我始终坚持“团结、协作、高效”的原则。在组织协调方面，我注重细节，善于发现问题并及时解决。同时，我也非常注重与团队成员的沟通与协作，努力营造一个和谐、积极向上的工作氛围。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1405" r="11405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2296" b="2296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团队合作与组织协调能力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我的带领下，纪检部取得了显著的工作成果。我们不仅加强了校园纪律管理，还提高了同学们的文明素质。同时，我也荣获了“优秀学生会干部”的荣誉称号。这些成绩的取得离不开团队成员的共同努力和老师、同学们的支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总之，我相信自己有能力胜任纪检部部长一职。如果能够竞选成功，我将继续努力工作，为学校和同学们做出更大的贡献！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谢谢大家！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工作成果与荣誉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对纪检部部长的理解与展望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https://d.book118.com/467131154006006042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2024-09-15T03:24:37.622</cp:lastPrinted>
  <dcterms:created xsi:type="dcterms:W3CDTF">2024-09-14T19:24:37Z</dcterms:created>
  <dcterms:modified xsi:type="dcterms:W3CDTF">2024-09-14T19:24:39Z</dcterms:modified>
</cp:coreProperties>
</file>