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E9B400-A9F3-4BC6-8281-2853B32DB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FB292D-89D5-4841-B0E4-96C71E488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A9235F-B858-4004-99E6-8EB4C3592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F4562A-59B8-4F26-ABFE-9A79C4852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505C91-A3CD-4118-AC94-79FDEFB1C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20AC3D-176E-4616-8DF6-A5ACBD460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D580C1-ACE1-498D-BAEE-6DCEB959C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35C499-B8A6-45E2-8B4E-4A5BD7F06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6E4DF0-EB50-4445-946A-AB07B42C1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8A8278-E07F-43D4-BD33-B1B387288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56CD1E-83BB-4C0C-8FE7-C91E74DC2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13116202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中国婚庆文化行业市场发展分析及发展前景与投资研究报告(2023-2028版)大纲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中国婚庆文化行业市场概述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中国婚庆文化行业市场发展分析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中国婚庆文化行业市场竞争格局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中国婚庆文化行业市场发展前景预测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中国婚庆文化行业投资机会与风险分析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随着中国经济的快速发展和人民生活水平的提高，婚庆文化行业市场呈现出快速增长的态势。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婚庆文化作为中华传统文化的重要组成部分，具有悠久的历史和深厚的文化底蕴，对于弘扬中华文化、促进消费升级具有重要意义。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本研究报告旨在全面分析中国婚庆文化行业市场的发展现状、趋势和投资前景，为相关企业和投资者提供决策参考。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研究范围和方法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本研究报告涵盖了中国婚庆文化行业市场的各个方面，包括婚礼策划、婚纱摄影、婚宴服务、婚庆用品等相关领域。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本研究报告采用了定量与定性相结合的研究方法，包括市场调研、数据分析、案例研究等，以确保研究的客观性和准确性。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中国婚庆文化行业市场概述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https://d.book118.com/467131162021006034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28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2024-09-07T21:10:14.064</cp:lastPrinted>
  <dcterms:created xsi:type="dcterms:W3CDTF">2024-09-07T13:10:14Z</dcterms:created>
  <dcterms:modified xsi:type="dcterms:W3CDTF">2024-09-07T13:10:15Z</dcterms:modified>
</cp:coreProperties>
</file>